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81" r:id="rId4"/>
    <p:sldId id="282" r:id="rId5"/>
    <p:sldId id="263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097"/>
    <a:srgbClr val="4B0F0B"/>
    <a:srgbClr val="D0CECE"/>
    <a:srgbClr val="997360"/>
    <a:srgbClr val="4A3226"/>
    <a:srgbClr val="874F34"/>
    <a:srgbClr val="2E2225"/>
    <a:srgbClr val="5D3E2F"/>
    <a:srgbClr val="5D454B"/>
    <a:srgbClr val="4B3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6" autoAdjust="0"/>
    <p:restoredTop sz="94206" autoAdjust="0"/>
  </p:normalViewPr>
  <p:slideViewPr>
    <p:cSldViewPr snapToGrid="0" snapToObjects="1">
      <p:cViewPr>
        <p:scale>
          <a:sx n="75" d="100"/>
          <a:sy n="75" d="100"/>
        </p:scale>
        <p:origin x="64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674CF-ADA3-4B02-A0C1-19F7832FC6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B84F41-77A8-4BEF-AB75-3C7168892857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AppRouter</a:t>
          </a:r>
          <a:endParaRPr lang="en-US" dirty="0">
            <a:solidFill>
              <a:schemeClr val="bg1"/>
            </a:solidFill>
          </a:endParaRPr>
        </a:p>
      </dgm:t>
    </dgm:pt>
    <dgm:pt modelId="{A259B965-4E9B-4AE5-957F-AF1AF22A16D3}" type="parTrans" cxnId="{C68D0647-B0E4-48D3-AFC2-20501532E3B0}">
      <dgm:prSet/>
      <dgm:spPr/>
      <dgm:t>
        <a:bodyPr/>
        <a:lstStyle/>
        <a:p>
          <a:endParaRPr lang="en-US"/>
        </a:p>
      </dgm:t>
    </dgm:pt>
    <dgm:pt modelId="{0C470137-3EDF-4598-B353-6655F82B2C02}" type="sibTrans" cxnId="{C68D0647-B0E4-48D3-AFC2-20501532E3B0}">
      <dgm:prSet/>
      <dgm:spPr/>
      <dgm:t>
        <a:bodyPr/>
        <a:lstStyle/>
        <a:p>
          <a:endParaRPr lang="en-US"/>
        </a:p>
      </dgm:t>
    </dgm:pt>
    <dgm:pt modelId="{6B3E573A-599C-462D-8164-51837AE36DAD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MainLayout</a:t>
          </a:r>
          <a:endParaRPr lang="en-US" dirty="0">
            <a:solidFill>
              <a:schemeClr val="bg1"/>
            </a:solidFill>
          </a:endParaRPr>
        </a:p>
      </dgm:t>
    </dgm:pt>
    <dgm:pt modelId="{8080AF3C-F393-4553-9C25-121A537335FB}" type="parTrans" cxnId="{82B18BEB-7ED6-4791-A66E-BDCEC3CC1AC3}">
      <dgm:prSet/>
      <dgm:spPr/>
      <dgm:t>
        <a:bodyPr/>
        <a:lstStyle/>
        <a:p>
          <a:endParaRPr lang="en-US"/>
        </a:p>
      </dgm:t>
    </dgm:pt>
    <dgm:pt modelId="{A65862D1-3F9E-4AAE-AFA3-70E9AC94B499}" type="sibTrans" cxnId="{82B18BEB-7ED6-4791-A66E-BDCEC3CC1AC3}">
      <dgm:prSet/>
      <dgm:spPr/>
      <dgm:t>
        <a:bodyPr/>
        <a:lstStyle/>
        <a:p>
          <a:endParaRPr lang="en-US"/>
        </a:p>
      </dgm:t>
    </dgm:pt>
    <dgm:pt modelId="{FD3DE3CC-0CD8-4F71-A9C5-7A6C2B70FFF7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Navbar</a:t>
          </a:r>
          <a:endParaRPr lang="en-US" dirty="0">
            <a:solidFill>
              <a:schemeClr val="bg1"/>
            </a:solidFill>
          </a:endParaRPr>
        </a:p>
      </dgm:t>
    </dgm:pt>
    <dgm:pt modelId="{1E368257-9D88-45EB-827E-26CEAC329DE0}" type="parTrans" cxnId="{7CAACBD5-CEEE-43A6-B3C3-E37229FE28E8}">
      <dgm:prSet/>
      <dgm:spPr/>
      <dgm:t>
        <a:bodyPr/>
        <a:lstStyle/>
        <a:p>
          <a:endParaRPr lang="en-US"/>
        </a:p>
      </dgm:t>
    </dgm:pt>
    <dgm:pt modelId="{8AC811B6-C44A-4DC3-A0D9-92CE5D3DE0A8}" type="sibTrans" cxnId="{7CAACBD5-CEEE-43A6-B3C3-E37229FE28E8}">
      <dgm:prSet/>
      <dgm:spPr/>
      <dgm:t>
        <a:bodyPr/>
        <a:lstStyle/>
        <a:p>
          <a:endParaRPr lang="en-US"/>
        </a:p>
      </dgm:t>
    </dgm:pt>
    <dgm:pt modelId="{62D2B895-1C47-4987-8F8B-DFAE6077CF62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Home</a:t>
          </a:r>
          <a:endParaRPr lang="en-US" dirty="0">
            <a:solidFill>
              <a:srgbClr val="D0CECE"/>
            </a:solidFill>
          </a:endParaRPr>
        </a:p>
      </dgm:t>
    </dgm:pt>
    <dgm:pt modelId="{2BC95B32-3684-4799-8742-A40382BA4B77}" type="parTrans" cxnId="{1CD371D3-C24F-42DE-8492-1AD08654AEBC}">
      <dgm:prSet/>
      <dgm:spPr/>
      <dgm:t>
        <a:bodyPr/>
        <a:lstStyle/>
        <a:p>
          <a:endParaRPr lang="en-US"/>
        </a:p>
      </dgm:t>
    </dgm:pt>
    <dgm:pt modelId="{FE2ED12A-EEB3-41A7-91C6-AC3BC6815406}" type="sibTrans" cxnId="{1CD371D3-C24F-42DE-8492-1AD08654AEBC}">
      <dgm:prSet/>
      <dgm:spPr/>
      <dgm:t>
        <a:bodyPr/>
        <a:lstStyle/>
        <a:p>
          <a:endParaRPr lang="en-US"/>
        </a:p>
      </dgm:t>
    </dgm:pt>
    <dgm:pt modelId="{896E6CA2-8C08-402E-B888-8BB80861DCBE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Favorite</a:t>
          </a:r>
          <a:endParaRPr lang="en-US" dirty="0">
            <a:solidFill>
              <a:srgbClr val="D0CECE"/>
            </a:solidFill>
          </a:endParaRPr>
        </a:p>
      </dgm:t>
    </dgm:pt>
    <dgm:pt modelId="{7A477F0F-14E4-4BFE-A020-EB9E423B1CAE}" type="parTrans" cxnId="{A1B2E90C-3117-4A1D-85E0-5EABE473BD32}">
      <dgm:prSet/>
      <dgm:spPr/>
      <dgm:t>
        <a:bodyPr/>
        <a:lstStyle/>
        <a:p>
          <a:endParaRPr lang="en-US"/>
        </a:p>
      </dgm:t>
    </dgm:pt>
    <dgm:pt modelId="{57F423E9-5C1E-40C3-9001-076AC86DD2EB}" type="sibTrans" cxnId="{A1B2E90C-3117-4A1D-85E0-5EABE473BD32}">
      <dgm:prSet/>
      <dgm:spPr/>
      <dgm:t>
        <a:bodyPr/>
        <a:lstStyle/>
        <a:p>
          <a:endParaRPr lang="en-US"/>
        </a:p>
      </dgm:t>
    </dgm:pt>
    <dgm:pt modelId="{20B6F865-71AA-4A6F-A4AF-79D56D227700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Stats</a:t>
          </a:r>
          <a:endParaRPr lang="en-US" dirty="0">
            <a:solidFill>
              <a:srgbClr val="D0CECE"/>
            </a:solidFill>
          </a:endParaRPr>
        </a:p>
      </dgm:t>
    </dgm:pt>
    <dgm:pt modelId="{E0B3E996-8387-425A-8203-D8FE9FE6537A}" type="parTrans" cxnId="{FDC00302-0095-4A0F-B438-DCFCE4661A15}">
      <dgm:prSet/>
      <dgm:spPr/>
      <dgm:t>
        <a:bodyPr/>
        <a:lstStyle/>
        <a:p>
          <a:endParaRPr lang="en-US"/>
        </a:p>
      </dgm:t>
    </dgm:pt>
    <dgm:pt modelId="{0F751D67-982E-4CC2-8860-38CB0431F900}" type="sibTrans" cxnId="{FDC00302-0095-4A0F-B438-DCFCE4661A15}">
      <dgm:prSet/>
      <dgm:spPr/>
      <dgm:t>
        <a:bodyPr/>
        <a:lstStyle/>
        <a:p>
          <a:endParaRPr lang="en-US"/>
        </a:p>
      </dgm:t>
    </dgm:pt>
    <dgm:pt modelId="{53F5E5F9-997B-4321-B40D-DF114086DCDC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MovieForm</a:t>
          </a:r>
          <a:endParaRPr lang="en-US" dirty="0">
            <a:solidFill>
              <a:schemeClr val="bg1"/>
            </a:solidFill>
          </a:endParaRPr>
        </a:p>
      </dgm:t>
    </dgm:pt>
    <dgm:pt modelId="{72401816-D1F6-4165-AFC9-E9C1DF34D14B}" type="parTrans" cxnId="{F8337486-3D1B-4071-9593-67507FA606A8}">
      <dgm:prSet/>
      <dgm:spPr/>
      <dgm:t>
        <a:bodyPr/>
        <a:lstStyle/>
        <a:p>
          <a:endParaRPr lang="en-US"/>
        </a:p>
      </dgm:t>
    </dgm:pt>
    <dgm:pt modelId="{48F6BD36-A666-4772-B61A-24987FC1588C}" type="sibTrans" cxnId="{F8337486-3D1B-4071-9593-67507FA606A8}">
      <dgm:prSet/>
      <dgm:spPr/>
      <dgm:t>
        <a:bodyPr/>
        <a:lstStyle/>
        <a:p>
          <a:endParaRPr lang="en-US"/>
        </a:p>
      </dgm:t>
    </dgm:pt>
    <dgm:pt modelId="{21B8AB36-C7B1-47C1-B3E6-D83C1516E92C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MovieList</a:t>
          </a:r>
          <a:endParaRPr lang="en-US" dirty="0">
            <a:solidFill>
              <a:schemeClr val="bg1"/>
            </a:solidFill>
          </a:endParaRPr>
        </a:p>
      </dgm:t>
    </dgm:pt>
    <dgm:pt modelId="{4652E050-E5C4-4347-B360-DF8F00F78550}" type="parTrans" cxnId="{E4CECA3E-BC80-4EE9-BA52-EDE2B1CE6D92}">
      <dgm:prSet/>
      <dgm:spPr/>
      <dgm:t>
        <a:bodyPr/>
        <a:lstStyle/>
        <a:p>
          <a:endParaRPr lang="en-US"/>
        </a:p>
      </dgm:t>
    </dgm:pt>
    <dgm:pt modelId="{6CE0C7D7-21EB-4A5E-888B-013DD9D92FFF}" type="sibTrans" cxnId="{E4CECA3E-BC80-4EE9-BA52-EDE2B1CE6D92}">
      <dgm:prSet/>
      <dgm:spPr/>
      <dgm:t>
        <a:bodyPr/>
        <a:lstStyle/>
        <a:p>
          <a:endParaRPr lang="en-US"/>
        </a:p>
      </dgm:t>
    </dgm:pt>
    <dgm:pt modelId="{B0B7C3EC-8823-4AB0-8D14-1F317840AA65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MovieCard</a:t>
          </a:r>
          <a:endParaRPr lang="en-US" dirty="0">
            <a:solidFill>
              <a:schemeClr val="bg1"/>
            </a:solidFill>
          </a:endParaRPr>
        </a:p>
      </dgm:t>
    </dgm:pt>
    <dgm:pt modelId="{A1717B8F-D38B-4176-932F-DA32A314D7F3}" type="parTrans" cxnId="{BECE4799-37AC-430D-9D0F-3AA4669AAC6B}">
      <dgm:prSet/>
      <dgm:spPr/>
      <dgm:t>
        <a:bodyPr/>
        <a:lstStyle/>
        <a:p>
          <a:endParaRPr lang="en-US"/>
        </a:p>
      </dgm:t>
    </dgm:pt>
    <dgm:pt modelId="{55DFBEDA-2968-49F8-BBCA-7E3E34AA9C60}" type="sibTrans" cxnId="{BECE4799-37AC-430D-9D0F-3AA4669AAC6B}">
      <dgm:prSet/>
      <dgm:spPr/>
      <dgm:t>
        <a:bodyPr/>
        <a:lstStyle/>
        <a:p>
          <a:endParaRPr lang="en-US"/>
        </a:p>
      </dgm:t>
    </dgm:pt>
    <dgm:pt modelId="{B920060D-B64B-42CA-88CF-0B160D16C2D5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MovieCard</a:t>
          </a:r>
          <a:endParaRPr lang="en-US" dirty="0">
            <a:solidFill>
              <a:schemeClr val="bg1"/>
            </a:solidFill>
          </a:endParaRPr>
        </a:p>
      </dgm:t>
    </dgm:pt>
    <dgm:pt modelId="{B5599249-AE06-405F-A89D-72EAB676BD37}" type="parTrans" cxnId="{C505EBDE-8264-42BD-8FAC-F40709389615}">
      <dgm:prSet/>
      <dgm:spPr/>
      <dgm:t>
        <a:bodyPr/>
        <a:lstStyle/>
        <a:p>
          <a:endParaRPr lang="en-US"/>
        </a:p>
      </dgm:t>
    </dgm:pt>
    <dgm:pt modelId="{E5B63172-5C41-4EF4-B8E6-23345EECB9B7}" type="sibTrans" cxnId="{C505EBDE-8264-42BD-8FAC-F40709389615}">
      <dgm:prSet/>
      <dgm:spPr/>
      <dgm:t>
        <a:bodyPr/>
        <a:lstStyle/>
        <a:p>
          <a:endParaRPr lang="en-US"/>
        </a:p>
      </dgm:t>
    </dgm:pt>
    <dgm:pt modelId="{325063AF-E562-4F4D-AA90-6126C7718A3B}" type="pres">
      <dgm:prSet presAssocID="{BD5674CF-ADA3-4B02-A0C1-19F7832FC6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2ADE16-80F8-48D0-84D1-F0EAFD49C373}" type="pres">
      <dgm:prSet presAssocID="{02B84F41-77A8-4BEF-AB75-3C7168892857}" presName="hierRoot1" presStyleCnt="0">
        <dgm:presLayoutVars>
          <dgm:hierBranch val="init"/>
        </dgm:presLayoutVars>
      </dgm:prSet>
      <dgm:spPr/>
    </dgm:pt>
    <dgm:pt modelId="{389D0FE7-7683-4535-A822-AA24C8215A9F}" type="pres">
      <dgm:prSet presAssocID="{02B84F41-77A8-4BEF-AB75-3C7168892857}" presName="rootComposite1" presStyleCnt="0"/>
      <dgm:spPr/>
    </dgm:pt>
    <dgm:pt modelId="{AEBDFB55-3F9F-41A7-98B6-DE630AB4BB48}" type="pres">
      <dgm:prSet presAssocID="{02B84F41-77A8-4BEF-AB75-3C7168892857}" presName="rootText1" presStyleLbl="alignAcc1" presStyleIdx="0" presStyleCnt="0">
        <dgm:presLayoutVars>
          <dgm:chPref val="3"/>
        </dgm:presLayoutVars>
      </dgm:prSet>
      <dgm:spPr/>
    </dgm:pt>
    <dgm:pt modelId="{7142E33E-68FD-4C2B-B467-BA4645ECD5EC}" type="pres">
      <dgm:prSet presAssocID="{02B84F41-77A8-4BEF-AB75-3C7168892857}" presName="topArc1" presStyleLbl="parChTrans1D1" presStyleIdx="0" presStyleCnt="20"/>
      <dgm:spPr/>
    </dgm:pt>
    <dgm:pt modelId="{B30E6BB3-ED00-47B8-8BAD-28DF90AC219F}" type="pres">
      <dgm:prSet presAssocID="{02B84F41-77A8-4BEF-AB75-3C7168892857}" presName="bottomArc1" presStyleLbl="parChTrans1D1" presStyleIdx="1" presStyleCnt="20"/>
      <dgm:spPr/>
    </dgm:pt>
    <dgm:pt modelId="{BF307C68-BAB0-4A64-8564-0E801C358808}" type="pres">
      <dgm:prSet presAssocID="{02B84F41-77A8-4BEF-AB75-3C7168892857}" presName="topConnNode1" presStyleLbl="node1" presStyleIdx="0" presStyleCnt="0"/>
      <dgm:spPr/>
    </dgm:pt>
    <dgm:pt modelId="{31885A65-51C9-46B2-994C-096D3083C608}" type="pres">
      <dgm:prSet presAssocID="{02B84F41-77A8-4BEF-AB75-3C7168892857}" presName="hierChild2" presStyleCnt="0"/>
      <dgm:spPr/>
    </dgm:pt>
    <dgm:pt modelId="{FEC32209-A6AE-4887-A5C6-F97AE890087A}" type="pres">
      <dgm:prSet presAssocID="{8080AF3C-F393-4553-9C25-121A537335FB}" presName="Name28" presStyleLbl="parChTrans1D2" presStyleIdx="0" presStyleCnt="1"/>
      <dgm:spPr/>
    </dgm:pt>
    <dgm:pt modelId="{430B7A27-5B52-4B1C-BC1F-567049735118}" type="pres">
      <dgm:prSet presAssocID="{6B3E573A-599C-462D-8164-51837AE36DAD}" presName="hierRoot2" presStyleCnt="0">
        <dgm:presLayoutVars>
          <dgm:hierBranch val="init"/>
        </dgm:presLayoutVars>
      </dgm:prSet>
      <dgm:spPr/>
    </dgm:pt>
    <dgm:pt modelId="{EFF2200C-B621-409A-AEB3-7C032AA57CB1}" type="pres">
      <dgm:prSet presAssocID="{6B3E573A-599C-462D-8164-51837AE36DAD}" presName="rootComposite2" presStyleCnt="0"/>
      <dgm:spPr/>
    </dgm:pt>
    <dgm:pt modelId="{48C15D98-359A-477B-BDD4-90DC0E6D5E08}" type="pres">
      <dgm:prSet presAssocID="{6B3E573A-599C-462D-8164-51837AE36DAD}" presName="rootText2" presStyleLbl="alignAcc1" presStyleIdx="0" presStyleCnt="0">
        <dgm:presLayoutVars>
          <dgm:chPref val="3"/>
        </dgm:presLayoutVars>
      </dgm:prSet>
      <dgm:spPr/>
    </dgm:pt>
    <dgm:pt modelId="{3E6D34CF-89CB-481D-9FDE-5D97F21D4859}" type="pres">
      <dgm:prSet presAssocID="{6B3E573A-599C-462D-8164-51837AE36DAD}" presName="topArc2" presStyleLbl="parChTrans1D1" presStyleIdx="2" presStyleCnt="20"/>
      <dgm:spPr/>
    </dgm:pt>
    <dgm:pt modelId="{341CC59D-4E68-4F31-8E0C-1FEE642C02F2}" type="pres">
      <dgm:prSet presAssocID="{6B3E573A-599C-462D-8164-51837AE36DAD}" presName="bottomArc2" presStyleLbl="parChTrans1D1" presStyleIdx="3" presStyleCnt="20"/>
      <dgm:spPr/>
    </dgm:pt>
    <dgm:pt modelId="{AFD544D5-A732-441A-B371-48E2BC5B567E}" type="pres">
      <dgm:prSet presAssocID="{6B3E573A-599C-462D-8164-51837AE36DAD}" presName="topConnNode2" presStyleLbl="node2" presStyleIdx="0" presStyleCnt="0"/>
      <dgm:spPr/>
    </dgm:pt>
    <dgm:pt modelId="{DAC65F3F-989D-4EC2-950D-5B04C6EDDACF}" type="pres">
      <dgm:prSet presAssocID="{6B3E573A-599C-462D-8164-51837AE36DAD}" presName="hierChild4" presStyleCnt="0"/>
      <dgm:spPr/>
    </dgm:pt>
    <dgm:pt modelId="{84D6C624-E201-4327-A055-3CA5F735C722}" type="pres">
      <dgm:prSet presAssocID="{1E368257-9D88-45EB-827E-26CEAC329DE0}" presName="Name28" presStyleLbl="parChTrans1D3" presStyleIdx="0" presStyleCnt="4"/>
      <dgm:spPr/>
    </dgm:pt>
    <dgm:pt modelId="{94EC57E1-46C5-4BB7-9EDE-466E975BFF0D}" type="pres">
      <dgm:prSet presAssocID="{FD3DE3CC-0CD8-4F71-A9C5-7A6C2B70FFF7}" presName="hierRoot2" presStyleCnt="0">
        <dgm:presLayoutVars>
          <dgm:hierBranch val="init"/>
        </dgm:presLayoutVars>
      </dgm:prSet>
      <dgm:spPr/>
    </dgm:pt>
    <dgm:pt modelId="{2F7E9246-AB85-4EB7-B711-8FD660EFC3AD}" type="pres">
      <dgm:prSet presAssocID="{FD3DE3CC-0CD8-4F71-A9C5-7A6C2B70FFF7}" presName="rootComposite2" presStyleCnt="0"/>
      <dgm:spPr/>
    </dgm:pt>
    <dgm:pt modelId="{2C9A68A4-B27A-4063-9D66-334D1638025D}" type="pres">
      <dgm:prSet presAssocID="{FD3DE3CC-0CD8-4F71-A9C5-7A6C2B70FF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F8B0D-581B-42CC-BF3E-F3FAF9227022}" type="pres">
      <dgm:prSet presAssocID="{FD3DE3CC-0CD8-4F71-A9C5-7A6C2B70FFF7}" presName="topArc2" presStyleLbl="parChTrans1D1" presStyleIdx="4" presStyleCnt="20"/>
      <dgm:spPr/>
    </dgm:pt>
    <dgm:pt modelId="{7AC48533-087D-456E-9250-5B10B17FF538}" type="pres">
      <dgm:prSet presAssocID="{FD3DE3CC-0CD8-4F71-A9C5-7A6C2B70FFF7}" presName="bottomArc2" presStyleLbl="parChTrans1D1" presStyleIdx="5" presStyleCnt="20"/>
      <dgm:spPr/>
    </dgm:pt>
    <dgm:pt modelId="{16972E22-ADBA-457B-B97D-59FB833E8938}" type="pres">
      <dgm:prSet presAssocID="{FD3DE3CC-0CD8-4F71-A9C5-7A6C2B70FFF7}" presName="topConnNode2" presStyleLbl="node3" presStyleIdx="0" presStyleCnt="0"/>
      <dgm:spPr/>
    </dgm:pt>
    <dgm:pt modelId="{12959BA5-596F-420B-BE28-945424EE8842}" type="pres">
      <dgm:prSet presAssocID="{FD3DE3CC-0CD8-4F71-A9C5-7A6C2B70FFF7}" presName="hierChild4" presStyleCnt="0"/>
      <dgm:spPr/>
    </dgm:pt>
    <dgm:pt modelId="{837E0AC2-65B6-4258-9A92-56F3C72D6915}" type="pres">
      <dgm:prSet presAssocID="{FD3DE3CC-0CD8-4F71-A9C5-7A6C2B70FFF7}" presName="hierChild5" presStyleCnt="0"/>
      <dgm:spPr/>
    </dgm:pt>
    <dgm:pt modelId="{3643552C-A988-42DE-A980-BD348B56D7CC}" type="pres">
      <dgm:prSet presAssocID="{2BC95B32-3684-4799-8742-A40382BA4B77}" presName="Name28" presStyleLbl="parChTrans1D3" presStyleIdx="1" presStyleCnt="4"/>
      <dgm:spPr/>
    </dgm:pt>
    <dgm:pt modelId="{30E562D3-8EA7-4970-BC9C-1D4CA76CC532}" type="pres">
      <dgm:prSet presAssocID="{62D2B895-1C47-4987-8F8B-DFAE6077CF62}" presName="hierRoot2" presStyleCnt="0">
        <dgm:presLayoutVars>
          <dgm:hierBranch val="init"/>
        </dgm:presLayoutVars>
      </dgm:prSet>
      <dgm:spPr/>
    </dgm:pt>
    <dgm:pt modelId="{E3FD77DC-DCA1-4A33-9698-F27EDAAA6B5F}" type="pres">
      <dgm:prSet presAssocID="{62D2B895-1C47-4987-8F8B-DFAE6077CF62}" presName="rootComposite2" presStyleCnt="0"/>
      <dgm:spPr/>
    </dgm:pt>
    <dgm:pt modelId="{240C82F2-70FF-46FC-A838-AC1980A6C369}" type="pres">
      <dgm:prSet presAssocID="{62D2B895-1C47-4987-8F8B-DFAE6077CF62}" presName="rootText2" presStyleLbl="alignAcc1" presStyleIdx="0" presStyleCnt="0" custScaleY="97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B852DE-48B3-4BD4-B1A4-59437E8EA272}" type="pres">
      <dgm:prSet presAssocID="{62D2B895-1C47-4987-8F8B-DFAE6077CF62}" presName="topArc2" presStyleLbl="parChTrans1D1" presStyleIdx="6" presStyleCnt="20"/>
      <dgm:spPr/>
    </dgm:pt>
    <dgm:pt modelId="{1CE77197-CDF9-4701-A05F-3445EABAE853}" type="pres">
      <dgm:prSet presAssocID="{62D2B895-1C47-4987-8F8B-DFAE6077CF62}" presName="bottomArc2" presStyleLbl="parChTrans1D1" presStyleIdx="7" presStyleCnt="20"/>
      <dgm:spPr/>
    </dgm:pt>
    <dgm:pt modelId="{465642A1-AA62-4652-8E08-839D38243CF1}" type="pres">
      <dgm:prSet presAssocID="{62D2B895-1C47-4987-8F8B-DFAE6077CF62}" presName="topConnNode2" presStyleLbl="node3" presStyleIdx="0" presStyleCnt="0"/>
      <dgm:spPr/>
    </dgm:pt>
    <dgm:pt modelId="{EAA15ABE-42DC-48E4-8507-557CC0F5C4A3}" type="pres">
      <dgm:prSet presAssocID="{62D2B895-1C47-4987-8F8B-DFAE6077CF62}" presName="hierChild4" presStyleCnt="0"/>
      <dgm:spPr/>
    </dgm:pt>
    <dgm:pt modelId="{6F9FAB65-6DDF-4FA4-A056-F7CD65307AD1}" type="pres">
      <dgm:prSet presAssocID="{72401816-D1F6-4165-AFC9-E9C1DF34D14B}" presName="Name28" presStyleLbl="parChTrans1D4" presStyleIdx="0" presStyleCnt="4"/>
      <dgm:spPr/>
    </dgm:pt>
    <dgm:pt modelId="{09778A99-4B62-408B-A358-50B804C7F6D8}" type="pres">
      <dgm:prSet presAssocID="{53F5E5F9-997B-4321-B40D-DF114086DCDC}" presName="hierRoot2" presStyleCnt="0">
        <dgm:presLayoutVars>
          <dgm:hierBranch val="init"/>
        </dgm:presLayoutVars>
      </dgm:prSet>
      <dgm:spPr/>
    </dgm:pt>
    <dgm:pt modelId="{9F68DFFB-D129-4BAC-A560-E9710922C606}" type="pres">
      <dgm:prSet presAssocID="{53F5E5F9-997B-4321-B40D-DF114086DCDC}" presName="rootComposite2" presStyleCnt="0"/>
      <dgm:spPr/>
    </dgm:pt>
    <dgm:pt modelId="{82E7CD76-BB80-4F19-9775-47F5F3C83681}" type="pres">
      <dgm:prSet presAssocID="{53F5E5F9-997B-4321-B40D-DF114086DC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DDA83-7AAF-47D4-93B1-8FE1A7F8FB04}" type="pres">
      <dgm:prSet presAssocID="{53F5E5F9-997B-4321-B40D-DF114086DCDC}" presName="topArc2" presStyleLbl="parChTrans1D1" presStyleIdx="8" presStyleCnt="20"/>
      <dgm:spPr/>
    </dgm:pt>
    <dgm:pt modelId="{379B2B46-B28F-437F-A020-5EA0D84A4B3A}" type="pres">
      <dgm:prSet presAssocID="{53F5E5F9-997B-4321-B40D-DF114086DCDC}" presName="bottomArc2" presStyleLbl="parChTrans1D1" presStyleIdx="9" presStyleCnt="20"/>
      <dgm:spPr/>
    </dgm:pt>
    <dgm:pt modelId="{307037AA-1A53-4154-B4C5-E9CEA3F76037}" type="pres">
      <dgm:prSet presAssocID="{53F5E5F9-997B-4321-B40D-DF114086DCDC}" presName="topConnNode2" presStyleLbl="node4" presStyleIdx="0" presStyleCnt="0"/>
      <dgm:spPr/>
    </dgm:pt>
    <dgm:pt modelId="{8B88A296-AA4B-4667-9008-295EF16F4F53}" type="pres">
      <dgm:prSet presAssocID="{53F5E5F9-997B-4321-B40D-DF114086DCDC}" presName="hierChild4" presStyleCnt="0"/>
      <dgm:spPr/>
    </dgm:pt>
    <dgm:pt modelId="{CD47A588-54D5-4405-BF21-A8657D4C4737}" type="pres">
      <dgm:prSet presAssocID="{53F5E5F9-997B-4321-B40D-DF114086DCDC}" presName="hierChild5" presStyleCnt="0"/>
      <dgm:spPr/>
    </dgm:pt>
    <dgm:pt modelId="{A627A3B9-EC0B-4F3D-BBB9-CD1A74E451DB}" type="pres">
      <dgm:prSet presAssocID="{4652E050-E5C4-4347-B360-DF8F00F78550}" presName="Name28" presStyleLbl="parChTrans1D4" presStyleIdx="1" presStyleCnt="4"/>
      <dgm:spPr/>
    </dgm:pt>
    <dgm:pt modelId="{945091C4-AB81-4E83-8DE6-52A05072C65D}" type="pres">
      <dgm:prSet presAssocID="{21B8AB36-C7B1-47C1-B3E6-D83C1516E92C}" presName="hierRoot2" presStyleCnt="0">
        <dgm:presLayoutVars>
          <dgm:hierBranch val="init"/>
        </dgm:presLayoutVars>
      </dgm:prSet>
      <dgm:spPr/>
    </dgm:pt>
    <dgm:pt modelId="{84F1C1A6-C800-4F91-A84E-B5CA459039D0}" type="pres">
      <dgm:prSet presAssocID="{21B8AB36-C7B1-47C1-B3E6-D83C1516E92C}" presName="rootComposite2" presStyleCnt="0"/>
      <dgm:spPr/>
    </dgm:pt>
    <dgm:pt modelId="{CE1B7B5F-2048-45E7-BA0F-FCE6CABC4C75}" type="pres">
      <dgm:prSet presAssocID="{21B8AB36-C7B1-47C1-B3E6-D83C1516E92C}" presName="rootText2" presStyleLbl="alignAcc1" presStyleIdx="0" presStyleCnt="0">
        <dgm:presLayoutVars>
          <dgm:chPref val="3"/>
        </dgm:presLayoutVars>
      </dgm:prSet>
      <dgm:spPr/>
    </dgm:pt>
    <dgm:pt modelId="{29FF2495-6D2A-41EE-B91E-C9D15E77B8BD}" type="pres">
      <dgm:prSet presAssocID="{21B8AB36-C7B1-47C1-B3E6-D83C1516E92C}" presName="topArc2" presStyleLbl="parChTrans1D1" presStyleIdx="10" presStyleCnt="20"/>
      <dgm:spPr/>
    </dgm:pt>
    <dgm:pt modelId="{9686DCAF-5591-45B9-8266-64514A59BFBA}" type="pres">
      <dgm:prSet presAssocID="{21B8AB36-C7B1-47C1-B3E6-D83C1516E92C}" presName="bottomArc2" presStyleLbl="parChTrans1D1" presStyleIdx="11" presStyleCnt="20"/>
      <dgm:spPr/>
    </dgm:pt>
    <dgm:pt modelId="{92D727B7-68FE-4EFD-BBB9-B45C5043FB2A}" type="pres">
      <dgm:prSet presAssocID="{21B8AB36-C7B1-47C1-B3E6-D83C1516E92C}" presName="topConnNode2" presStyleLbl="node4" presStyleIdx="0" presStyleCnt="0"/>
      <dgm:spPr/>
    </dgm:pt>
    <dgm:pt modelId="{FB4FEB13-0434-4A51-BBE1-B0BF31DFF455}" type="pres">
      <dgm:prSet presAssocID="{21B8AB36-C7B1-47C1-B3E6-D83C1516E92C}" presName="hierChild4" presStyleCnt="0"/>
      <dgm:spPr/>
    </dgm:pt>
    <dgm:pt modelId="{485F2285-7552-4707-9D27-C604386A91FA}" type="pres">
      <dgm:prSet presAssocID="{A1717B8F-D38B-4176-932F-DA32A314D7F3}" presName="Name28" presStyleLbl="parChTrans1D4" presStyleIdx="2" presStyleCnt="4"/>
      <dgm:spPr/>
    </dgm:pt>
    <dgm:pt modelId="{A97A76C5-4ABB-4874-A10B-2486B883D463}" type="pres">
      <dgm:prSet presAssocID="{B0B7C3EC-8823-4AB0-8D14-1F317840AA65}" presName="hierRoot2" presStyleCnt="0">
        <dgm:presLayoutVars>
          <dgm:hierBranch val="init"/>
        </dgm:presLayoutVars>
      </dgm:prSet>
      <dgm:spPr/>
    </dgm:pt>
    <dgm:pt modelId="{16E27515-54E7-4D67-B782-A38F8C02E0EE}" type="pres">
      <dgm:prSet presAssocID="{B0B7C3EC-8823-4AB0-8D14-1F317840AA65}" presName="rootComposite2" presStyleCnt="0"/>
      <dgm:spPr/>
    </dgm:pt>
    <dgm:pt modelId="{BD7D7709-C8AC-4A0B-A890-537110F68A7B}" type="pres">
      <dgm:prSet presAssocID="{B0B7C3EC-8823-4AB0-8D14-1F317840AA6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C3E83-EE20-4FDC-BC37-8F29BC49AB21}" type="pres">
      <dgm:prSet presAssocID="{B0B7C3EC-8823-4AB0-8D14-1F317840AA65}" presName="topArc2" presStyleLbl="parChTrans1D1" presStyleIdx="12" presStyleCnt="20"/>
      <dgm:spPr/>
    </dgm:pt>
    <dgm:pt modelId="{A9DBA81B-E6C5-4E8F-9D9A-2E1597E2D0B7}" type="pres">
      <dgm:prSet presAssocID="{B0B7C3EC-8823-4AB0-8D14-1F317840AA65}" presName="bottomArc2" presStyleLbl="parChTrans1D1" presStyleIdx="13" presStyleCnt="20"/>
      <dgm:spPr/>
    </dgm:pt>
    <dgm:pt modelId="{BDE522BA-96DC-41D7-9178-6F4FD21650F1}" type="pres">
      <dgm:prSet presAssocID="{B0B7C3EC-8823-4AB0-8D14-1F317840AA65}" presName="topConnNode2" presStyleLbl="node4" presStyleIdx="0" presStyleCnt="0"/>
      <dgm:spPr/>
    </dgm:pt>
    <dgm:pt modelId="{99C65899-8DC0-48E8-B6B5-F9B49011F4CD}" type="pres">
      <dgm:prSet presAssocID="{B0B7C3EC-8823-4AB0-8D14-1F317840AA65}" presName="hierChild4" presStyleCnt="0"/>
      <dgm:spPr/>
    </dgm:pt>
    <dgm:pt modelId="{A9ED06BE-71A5-4E0D-9836-18D9637ED551}" type="pres">
      <dgm:prSet presAssocID="{B0B7C3EC-8823-4AB0-8D14-1F317840AA65}" presName="hierChild5" presStyleCnt="0"/>
      <dgm:spPr/>
    </dgm:pt>
    <dgm:pt modelId="{4DC8C687-B9E1-44F0-9071-0245601B9192}" type="pres">
      <dgm:prSet presAssocID="{21B8AB36-C7B1-47C1-B3E6-D83C1516E92C}" presName="hierChild5" presStyleCnt="0"/>
      <dgm:spPr/>
    </dgm:pt>
    <dgm:pt modelId="{104704ED-CD71-426E-B290-8E0999603AD2}" type="pres">
      <dgm:prSet presAssocID="{62D2B895-1C47-4987-8F8B-DFAE6077CF62}" presName="hierChild5" presStyleCnt="0"/>
      <dgm:spPr/>
    </dgm:pt>
    <dgm:pt modelId="{447B4060-AC4C-45AD-B6FB-4F6828C5E06F}" type="pres">
      <dgm:prSet presAssocID="{7A477F0F-14E4-4BFE-A020-EB9E423B1CAE}" presName="Name28" presStyleLbl="parChTrans1D3" presStyleIdx="2" presStyleCnt="4"/>
      <dgm:spPr/>
    </dgm:pt>
    <dgm:pt modelId="{F411F5B8-D72C-4B12-B6F6-74A8514F2316}" type="pres">
      <dgm:prSet presAssocID="{896E6CA2-8C08-402E-B888-8BB80861DCBE}" presName="hierRoot2" presStyleCnt="0">
        <dgm:presLayoutVars>
          <dgm:hierBranch val="init"/>
        </dgm:presLayoutVars>
      </dgm:prSet>
      <dgm:spPr/>
    </dgm:pt>
    <dgm:pt modelId="{A0923CA5-9C8B-44C4-9148-353DAC624D9C}" type="pres">
      <dgm:prSet presAssocID="{896E6CA2-8C08-402E-B888-8BB80861DCBE}" presName="rootComposite2" presStyleCnt="0"/>
      <dgm:spPr/>
    </dgm:pt>
    <dgm:pt modelId="{795356D3-DEE7-4CB3-9E12-0832D4AE9AB9}" type="pres">
      <dgm:prSet presAssocID="{896E6CA2-8C08-402E-B888-8BB80861DCBE}" presName="rootText2" presStyleLbl="alignAcc1" presStyleIdx="0" presStyleCnt="0">
        <dgm:presLayoutVars>
          <dgm:chPref val="3"/>
        </dgm:presLayoutVars>
      </dgm:prSet>
      <dgm:spPr/>
    </dgm:pt>
    <dgm:pt modelId="{75131BFE-1E1D-4E57-8924-8BE8CC063EA6}" type="pres">
      <dgm:prSet presAssocID="{896E6CA2-8C08-402E-B888-8BB80861DCBE}" presName="topArc2" presStyleLbl="parChTrans1D1" presStyleIdx="14" presStyleCnt="20"/>
      <dgm:spPr/>
    </dgm:pt>
    <dgm:pt modelId="{363F1594-4850-4722-83B0-4720613A2568}" type="pres">
      <dgm:prSet presAssocID="{896E6CA2-8C08-402E-B888-8BB80861DCBE}" presName="bottomArc2" presStyleLbl="parChTrans1D1" presStyleIdx="15" presStyleCnt="20"/>
      <dgm:spPr/>
    </dgm:pt>
    <dgm:pt modelId="{1D162829-9F86-4163-A5C2-78CFCFA1B0C8}" type="pres">
      <dgm:prSet presAssocID="{896E6CA2-8C08-402E-B888-8BB80861DCBE}" presName="topConnNode2" presStyleLbl="node3" presStyleIdx="0" presStyleCnt="0"/>
      <dgm:spPr/>
    </dgm:pt>
    <dgm:pt modelId="{809E707E-FE57-4F06-8838-80B71100790C}" type="pres">
      <dgm:prSet presAssocID="{896E6CA2-8C08-402E-B888-8BB80861DCBE}" presName="hierChild4" presStyleCnt="0"/>
      <dgm:spPr/>
    </dgm:pt>
    <dgm:pt modelId="{B743E651-9EAC-49EE-A942-ECEC789E0D6D}" type="pres">
      <dgm:prSet presAssocID="{B5599249-AE06-405F-A89D-72EAB676BD37}" presName="Name28" presStyleLbl="parChTrans1D4" presStyleIdx="3" presStyleCnt="4"/>
      <dgm:spPr/>
    </dgm:pt>
    <dgm:pt modelId="{BACE6CDF-6631-4E1C-ABB5-EDBB5E51A5FD}" type="pres">
      <dgm:prSet presAssocID="{B920060D-B64B-42CA-88CF-0B160D16C2D5}" presName="hierRoot2" presStyleCnt="0">
        <dgm:presLayoutVars>
          <dgm:hierBranch val="init"/>
        </dgm:presLayoutVars>
      </dgm:prSet>
      <dgm:spPr/>
    </dgm:pt>
    <dgm:pt modelId="{ABBF2F09-4E22-4588-B553-184A68001783}" type="pres">
      <dgm:prSet presAssocID="{B920060D-B64B-42CA-88CF-0B160D16C2D5}" presName="rootComposite2" presStyleCnt="0"/>
      <dgm:spPr/>
    </dgm:pt>
    <dgm:pt modelId="{C34F01F1-665D-4C34-9A36-42F3C74311D8}" type="pres">
      <dgm:prSet presAssocID="{B920060D-B64B-42CA-88CF-0B160D16C2D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46FDAB-1EA0-4866-B740-2BE20292AA91}" type="pres">
      <dgm:prSet presAssocID="{B920060D-B64B-42CA-88CF-0B160D16C2D5}" presName="topArc2" presStyleLbl="parChTrans1D1" presStyleIdx="16" presStyleCnt="20"/>
      <dgm:spPr/>
    </dgm:pt>
    <dgm:pt modelId="{96BBBF12-C08D-439A-9C48-551979E4E617}" type="pres">
      <dgm:prSet presAssocID="{B920060D-B64B-42CA-88CF-0B160D16C2D5}" presName="bottomArc2" presStyleLbl="parChTrans1D1" presStyleIdx="17" presStyleCnt="20"/>
      <dgm:spPr/>
    </dgm:pt>
    <dgm:pt modelId="{B5A83C2E-F03D-4E59-A873-453F38D9E189}" type="pres">
      <dgm:prSet presAssocID="{B920060D-B64B-42CA-88CF-0B160D16C2D5}" presName="topConnNode2" presStyleLbl="node4" presStyleIdx="0" presStyleCnt="0"/>
      <dgm:spPr/>
    </dgm:pt>
    <dgm:pt modelId="{23C7D28B-5F89-45F0-BFDC-6D8E80CB96C1}" type="pres">
      <dgm:prSet presAssocID="{B920060D-B64B-42CA-88CF-0B160D16C2D5}" presName="hierChild4" presStyleCnt="0"/>
      <dgm:spPr/>
    </dgm:pt>
    <dgm:pt modelId="{9CDCBA7E-A4E9-4BCD-A126-32EBD0C8503F}" type="pres">
      <dgm:prSet presAssocID="{B920060D-B64B-42CA-88CF-0B160D16C2D5}" presName="hierChild5" presStyleCnt="0"/>
      <dgm:spPr/>
    </dgm:pt>
    <dgm:pt modelId="{A6DD4AAA-62B3-489B-9974-D2D222542721}" type="pres">
      <dgm:prSet presAssocID="{896E6CA2-8C08-402E-B888-8BB80861DCBE}" presName="hierChild5" presStyleCnt="0"/>
      <dgm:spPr/>
    </dgm:pt>
    <dgm:pt modelId="{6FEDDF78-089A-47F4-9AED-DDA0784F9F48}" type="pres">
      <dgm:prSet presAssocID="{E0B3E996-8387-425A-8203-D8FE9FE6537A}" presName="Name28" presStyleLbl="parChTrans1D3" presStyleIdx="3" presStyleCnt="4"/>
      <dgm:spPr/>
    </dgm:pt>
    <dgm:pt modelId="{AA1E48FC-2773-4CC1-AF98-DE0890D4CABC}" type="pres">
      <dgm:prSet presAssocID="{20B6F865-71AA-4A6F-A4AF-79D56D227700}" presName="hierRoot2" presStyleCnt="0">
        <dgm:presLayoutVars>
          <dgm:hierBranch val="init"/>
        </dgm:presLayoutVars>
      </dgm:prSet>
      <dgm:spPr/>
    </dgm:pt>
    <dgm:pt modelId="{BF4FE62C-4DEA-4697-903D-85871D42F985}" type="pres">
      <dgm:prSet presAssocID="{20B6F865-71AA-4A6F-A4AF-79D56D227700}" presName="rootComposite2" presStyleCnt="0"/>
      <dgm:spPr/>
    </dgm:pt>
    <dgm:pt modelId="{66B9346C-2038-49EA-9899-3D447BC53B11}" type="pres">
      <dgm:prSet presAssocID="{20B6F865-71AA-4A6F-A4AF-79D56D227700}" presName="rootText2" presStyleLbl="alignAcc1" presStyleIdx="0" presStyleCnt="0">
        <dgm:presLayoutVars>
          <dgm:chPref val="3"/>
        </dgm:presLayoutVars>
      </dgm:prSet>
      <dgm:spPr/>
    </dgm:pt>
    <dgm:pt modelId="{6D4DC336-5642-48DA-88B5-13B436247E6D}" type="pres">
      <dgm:prSet presAssocID="{20B6F865-71AA-4A6F-A4AF-79D56D227700}" presName="topArc2" presStyleLbl="parChTrans1D1" presStyleIdx="18" presStyleCnt="20"/>
      <dgm:spPr/>
    </dgm:pt>
    <dgm:pt modelId="{9934DB23-C199-413B-9EA7-743A8F6D9574}" type="pres">
      <dgm:prSet presAssocID="{20B6F865-71AA-4A6F-A4AF-79D56D227700}" presName="bottomArc2" presStyleLbl="parChTrans1D1" presStyleIdx="19" presStyleCnt="20"/>
      <dgm:spPr/>
    </dgm:pt>
    <dgm:pt modelId="{DF79D5F3-6CEF-487E-8DB3-FB5567E7C619}" type="pres">
      <dgm:prSet presAssocID="{20B6F865-71AA-4A6F-A4AF-79D56D227700}" presName="topConnNode2" presStyleLbl="node3" presStyleIdx="0" presStyleCnt="0"/>
      <dgm:spPr/>
    </dgm:pt>
    <dgm:pt modelId="{F31F39E0-1204-4E77-BFD1-9F164F3DE860}" type="pres">
      <dgm:prSet presAssocID="{20B6F865-71AA-4A6F-A4AF-79D56D227700}" presName="hierChild4" presStyleCnt="0"/>
      <dgm:spPr/>
    </dgm:pt>
    <dgm:pt modelId="{5060EAEF-802D-4AA9-B2B6-C940FCCCAE23}" type="pres">
      <dgm:prSet presAssocID="{20B6F865-71AA-4A6F-A4AF-79D56D227700}" presName="hierChild5" presStyleCnt="0"/>
      <dgm:spPr/>
    </dgm:pt>
    <dgm:pt modelId="{B4870A2E-1D4B-4595-8B7C-159BE18D950C}" type="pres">
      <dgm:prSet presAssocID="{6B3E573A-599C-462D-8164-51837AE36DAD}" presName="hierChild5" presStyleCnt="0"/>
      <dgm:spPr/>
    </dgm:pt>
    <dgm:pt modelId="{CE258B8C-D236-4462-84E6-821E33DE82F0}" type="pres">
      <dgm:prSet presAssocID="{02B84F41-77A8-4BEF-AB75-3C7168892857}" presName="hierChild3" presStyleCnt="0"/>
      <dgm:spPr/>
    </dgm:pt>
  </dgm:ptLst>
  <dgm:cxnLst>
    <dgm:cxn modelId="{04977F26-BD67-408A-8E46-00447F3E4CC9}" type="presOf" srcId="{FD3DE3CC-0CD8-4F71-A9C5-7A6C2B70FFF7}" destId="{2C9A68A4-B27A-4063-9D66-334D1638025D}" srcOrd="0" destOrd="0" presId="urn:microsoft.com/office/officeart/2008/layout/HalfCircleOrganizationChart"/>
    <dgm:cxn modelId="{5FCE1566-0CCB-46FA-B6FD-7DB751F50D19}" type="presOf" srcId="{B0B7C3EC-8823-4AB0-8D14-1F317840AA65}" destId="{BDE522BA-96DC-41D7-9178-6F4FD21650F1}" srcOrd="1" destOrd="0" presId="urn:microsoft.com/office/officeart/2008/layout/HalfCircleOrganizationChart"/>
    <dgm:cxn modelId="{F8337486-3D1B-4071-9593-67507FA606A8}" srcId="{62D2B895-1C47-4987-8F8B-DFAE6077CF62}" destId="{53F5E5F9-997B-4321-B40D-DF114086DCDC}" srcOrd="0" destOrd="0" parTransId="{72401816-D1F6-4165-AFC9-E9C1DF34D14B}" sibTransId="{48F6BD36-A666-4772-B61A-24987FC1588C}"/>
    <dgm:cxn modelId="{D778AB63-3476-41CC-B542-54CC164C151D}" type="presOf" srcId="{1E368257-9D88-45EB-827E-26CEAC329DE0}" destId="{84D6C624-E201-4327-A055-3CA5F735C722}" srcOrd="0" destOrd="0" presId="urn:microsoft.com/office/officeart/2008/layout/HalfCircleOrganizationChart"/>
    <dgm:cxn modelId="{48F8106A-8516-4C9F-807F-7116ACABD40B}" type="presOf" srcId="{20B6F865-71AA-4A6F-A4AF-79D56D227700}" destId="{DF79D5F3-6CEF-487E-8DB3-FB5567E7C619}" srcOrd="1" destOrd="0" presId="urn:microsoft.com/office/officeart/2008/layout/HalfCircleOrganizationChart"/>
    <dgm:cxn modelId="{922A9891-8FDE-42D1-B2B5-E844795E1AFA}" type="presOf" srcId="{FD3DE3CC-0CD8-4F71-A9C5-7A6C2B70FFF7}" destId="{16972E22-ADBA-457B-B97D-59FB833E8938}" srcOrd="1" destOrd="0" presId="urn:microsoft.com/office/officeart/2008/layout/HalfCircleOrganizationChart"/>
    <dgm:cxn modelId="{FA10FF9F-5CFF-475A-BF1F-B324D54742AB}" type="presOf" srcId="{B920060D-B64B-42CA-88CF-0B160D16C2D5}" destId="{B5A83C2E-F03D-4E59-A873-453F38D9E189}" srcOrd="1" destOrd="0" presId="urn:microsoft.com/office/officeart/2008/layout/HalfCircleOrganizationChart"/>
    <dgm:cxn modelId="{7CAACBD5-CEEE-43A6-B3C3-E37229FE28E8}" srcId="{6B3E573A-599C-462D-8164-51837AE36DAD}" destId="{FD3DE3CC-0CD8-4F71-A9C5-7A6C2B70FFF7}" srcOrd="0" destOrd="0" parTransId="{1E368257-9D88-45EB-827E-26CEAC329DE0}" sibTransId="{8AC811B6-C44A-4DC3-A0D9-92CE5D3DE0A8}"/>
    <dgm:cxn modelId="{D2362D23-E5E1-4680-B0DE-A87F98C838D6}" type="presOf" srcId="{B920060D-B64B-42CA-88CF-0B160D16C2D5}" destId="{C34F01F1-665D-4C34-9A36-42F3C74311D8}" srcOrd="0" destOrd="0" presId="urn:microsoft.com/office/officeart/2008/layout/HalfCircleOrganizationChart"/>
    <dgm:cxn modelId="{36C2D41F-3EE6-4B76-8255-E62B7967B62F}" type="presOf" srcId="{53F5E5F9-997B-4321-B40D-DF114086DCDC}" destId="{307037AA-1A53-4154-B4C5-E9CEA3F76037}" srcOrd="1" destOrd="0" presId="urn:microsoft.com/office/officeart/2008/layout/HalfCircleOrganizationChart"/>
    <dgm:cxn modelId="{82B18BEB-7ED6-4791-A66E-BDCEC3CC1AC3}" srcId="{02B84F41-77A8-4BEF-AB75-3C7168892857}" destId="{6B3E573A-599C-462D-8164-51837AE36DAD}" srcOrd="0" destOrd="0" parTransId="{8080AF3C-F393-4553-9C25-121A537335FB}" sibTransId="{A65862D1-3F9E-4AAE-AFA3-70E9AC94B499}"/>
    <dgm:cxn modelId="{BECE4799-37AC-430D-9D0F-3AA4669AAC6B}" srcId="{21B8AB36-C7B1-47C1-B3E6-D83C1516E92C}" destId="{B0B7C3EC-8823-4AB0-8D14-1F317840AA65}" srcOrd="0" destOrd="0" parTransId="{A1717B8F-D38B-4176-932F-DA32A314D7F3}" sibTransId="{55DFBEDA-2968-49F8-BBCA-7E3E34AA9C60}"/>
    <dgm:cxn modelId="{A1B2E90C-3117-4A1D-85E0-5EABE473BD32}" srcId="{6B3E573A-599C-462D-8164-51837AE36DAD}" destId="{896E6CA2-8C08-402E-B888-8BB80861DCBE}" srcOrd="2" destOrd="0" parTransId="{7A477F0F-14E4-4BFE-A020-EB9E423B1CAE}" sibTransId="{57F423E9-5C1E-40C3-9001-076AC86DD2EB}"/>
    <dgm:cxn modelId="{E1F3382F-511A-4E88-B968-F0F23BEF2727}" type="presOf" srcId="{6B3E573A-599C-462D-8164-51837AE36DAD}" destId="{AFD544D5-A732-441A-B371-48E2BC5B567E}" srcOrd="1" destOrd="0" presId="urn:microsoft.com/office/officeart/2008/layout/HalfCircleOrganizationChart"/>
    <dgm:cxn modelId="{24AE0FF1-08F2-4731-9659-5B3D35DE02EB}" type="presOf" srcId="{02B84F41-77A8-4BEF-AB75-3C7168892857}" destId="{AEBDFB55-3F9F-41A7-98B6-DE630AB4BB48}" srcOrd="0" destOrd="0" presId="urn:microsoft.com/office/officeart/2008/layout/HalfCircleOrganizationChart"/>
    <dgm:cxn modelId="{281731D4-94EA-4BE9-87BE-C3E747480668}" type="presOf" srcId="{4652E050-E5C4-4347-B360-DF8F00F78550}" destId="{A627A3B9-EC0B-4F3D-BBB9-CD1A74E451DB}" srcOrd="0" destOrd="0" presId="urn:microsoft.com/office/officeart/2008/layout/HalfCircleOrganizationChart"/>
    <dgm:cxn modelId="{EC5EA64F-6EC8-40D3-BC11-10C0A38B17B1}" type="presOf" srcId="{21B8AB36-C7B1-47C1-B3E6-D83C1516E92C}" destId="{92D727B7-68FE-4EFD-BBB9-B45C5043FB2A}" srcOrd="1" destOrd="0" presId="urn:microsoft.com/office/officeart/2008/layout/HalfCircleOrganizationChart"/>
    <dgm:cxn modelId="{00002BE8-B967-4046-B0AC-7B260E830E4E}" type="presOf" srcId="{E0B3E996-8387-425A-8203-D8FE9FE6537A}" destId="{6FEDDF78-089A-47F4-9AED-DDA0784F9F48}" srcOrd="0" destOrd="0" presId="urn:microsoft.com/office/officeart/2008/layout/HalfCircleOrganizationChart"/>
    <dgm:cxn modelId="{EB495A11-C8BE-4540-882E-341E4BAC7501}" type="presOf" srcId="{2BC95B32-3684-4799-8742-A40382BA4B77}" destId="{3643552C-A988-42DE-A980-BD348B56D7CC}" srcOrd="0" destOrd="0" presId="urn:microsoft.com/office/officeart/2008/layout/HalfCircleOrganizationChart"/>
    <dgm:cxn modelId="{FDC00302-0095-4A0F-B438-DCFCE4661A15}" srcId="{6B3E573A-599C-462D-8164-51837AE36DAD}" destId="{20B6F865-71AA-4A6F-A4AF-79D56D227700}" srcOrd="3" destOrd="0" parTransId="{E0B3E996-8387-425A-8203-D8FE9FE6537A}" sibTransId="{0F751D67-982E-4CC2-8860-38CB0431F900}"/>
    <dgm:cxn modelId="{F7D169BC-7F8F-4789-B5F2-334462E93BD9}" type="presOf" srcId="{53F5E5F9-997B-4321-B40D-DF114086DCDC}" destId="{82E7CD76-BB80-4F19-9775-47F5F3C83681}" srcOrd="0" destOrd="0" presId="urn:microsoft.com/office/officeart/2008/layout/HalfCircleOrganizationChart"/>
    <dgm:cxn modelId="{98BB5F5D-854A-4B6A-8B04-88823E5755B0}" type="presOf" srcId="{7A477F0F-14E4-4BFE-A020-EB9E423B1CAE}" destId="{447B4060-AC4C-45AD-B6FB-4F6828C5E06F}" srcOrd="0" destOrd="0" presId="urn:microsoft.com/office/officeart/2008/layout/HalfCircleOrganizationChart"/>
    <dgm:cxn modelId="{5844BC57-C339-4682-BD4E-09F9313141B4}" type="presOf" srcId="{BD5674CF-ADA3-4B02-A0C1-19F7832FC607}" destId="{325063AF-E562-4F4D-AA90-6126C7718A3B}" srcOrd="0" destOrd="0" presId="urn:microsoft.com/office/officeart/2008/layout/HalfCircleOrganizationChart"/>
    <dgm:cxn modelId="{72F4978A-1FC0-46B8-932E-99F448EB65B2}" type="presOf" srcId="{20B6F865-71AA-4A6F-A4AF-79D56D227700}" destId="{66B9346C-2038-49EA-9899-3D447BC53B11}" srcOrd="0" destOrd="0" presId="urn:microsoft.com/office/officeart/2008/layout/HalfCircleOrganizationChart"/>
    <dgm:cxn modelId="{E4CECA3E-BC80-4EE9-BA52-EDE2B1CE6D92}" srcId="{62D2B895-1C47-4987-8F8B-DFAE6077CF62}" destId="{21B8AB36-C7B1-47C1-B3E6-D83C1516E92C}" srcOrd="1" destOrd="0" parTransId="{4652E050-E5C4-4347-B360-DF8F00F78550}" sibTransId="{6CE0C7D7-21EB-4A5E-888B-013DD9D92FFF}"/>
    <dgm:cxn modelId="{AEFB618E-2E76-4DDB-90C2-FB37809AA159}" type="presOf" srcId="{21B8AB36-C7B1-47C1-B3E6-D83C1516E92C}" destId="{CE1B7B5F-2048-45E7-BA0F-FCE6CABC4C75}" srcOrd="0" destOrd="0" presId="urn:microsoft.com/office/officeart/2008/layout/HalfCircleOrganizationChart"/>
    <dgm:cxn modelId="{751B0DF1-646F-4EEE-9F90-5BE26FC37EC8}" type="presOf" srcId="{896E6CA2-8C08-402E-B888-8BB80861DCBE}" destId="{1D162829-9F86-4163-A5C2-78CFCFA1B0C8}" srcOrd="1" destOrd="0" presId="urn:microsoft.com/office/officeart/2008/layout/HalfCircleOrganizationChart"/>
    <dgm:cxn modelId="{1CD371D3-C24F-42DE-8492-1AD08654AEBC}" srcId="{6B3E573A-599C-462D-8164-51837AE36DAD}" destId="{62D2B895-1C47-4987-8F8B-DFAE6077CF62}" srcOrd="1" destOrd="0" parTransId="{2BC95B32-3684-4799-8742-A40382BA4B77}" sibTransId="{FE2ED12A-EEB3-41A7-91C6-AC3BC6815406}"/>
    <dgm:cxn modelId="{4D3E849E-1C83-44AA-A75D-DEE9D9DBA933}" type="presOf" srcId="{6B3E573A-599C-462D-8164-51837AE36DAD}" destId="{48C15D98-359A-477B-BDD4-90DC0E6D5E08}" srcOrd="0" destOrd="0" presId="urn:microsoft.com/office/officeart/2008/layout/HalfCircleOrganizationChart"/>
    <dgm:cxn modelId="{BFDFD5A0-FD8F-49F6-ABC3-941488EF764D}" type="presOf" srcId="{B0B7C3EC-8823-4AB0-8D14-1F317840AA65}" destId="{BD7D7709-C8AC-4A0B-A890-537110F68A7B}" srcOrd="0" destOrd="0" presId="urn:microsoft.com/office/officeart/2008/layout/HalfCircleOrganizationChart"/>
    <dgm:cxn modelId="{CF9C7546-3863-44C8-917B-08CA665CC07A}" type="presOf" srcId="{A1717B8F-D38B-4176-932F-DA32A314D7F3}" destId="{485F2285-7552-4707-9D27-C604386A91FA}" srcOrd="0" destOrd="0" presId="urn:microsoft.com/office/officeart/2008/layout/HalfCircleOrganizationChart"/>
    <dgm:cxn modelId="{CB28EC7F-F3A5-40B0-8EA3-D9AFCCEC67C3}" type="presOf" srcId="{62D2B895-1C47-4987-8F8B-DFAE6077CF62}" destId="{465642A1-AA62-4652-8E08-839D38243CF1}" srcOrd="1" destOrd="0" presId="urn:microsoft.com/office/officeart/2008/layout/HalfCircleOrganizationChart"/>
    <dgm:cxn modelId="{AA8C93CF-6118-4636-A356-53ABF27C8598}" type="presOf" srcId="{72401816-D1F6-4165-AFC9-E9C1DF34D14B}" destId="{6F9FAB65-6DDF-4FA4-A056-F7CD65307AD1}" srcOrd="0" destOrd="0" presId="urn:microsoft.com/office/officeart/2008/layout/HalfCircleOrganizationChart"/>
    <dgm:cxn modelId="{C68D0647-B0E4-48D3-AFC2-20501532E3B0}" srcId="{BD5674CF-ADA3-4B02-A0C1-19F7832FC607}" destId="{02B84F41-77A8-4BEF-AB75-3C7168892857}" srcOrd="0" destOrd="0" parTransId="{A259B965-4E9B-4AE5-957F-AF1AF22A16D3}" sibTransId="{0C470137-3EDF-4598-B353-6655F82B2C02}"/>
    <dgm:cxn modelId="{F0724E39-5280-47F9-BF8B-BC3107722C4D}" type="presOf" srcId="{896E6CA2-8C08-402E-B888-8BB80861DCBE}" destId="{795356D3-DEE7-4CB3-9E12-0832D4AE9AB9}" srcOrd="0" destOrd="0" presId="urn:microsoft.com/office/officeart/2008/layout/HalfCircleOrganizationChart"/>
    <dgm:cxn modelId="{C505EBDE-8264-42BD-8FAC-F40709389615}" srcId="{896E6CA2-8C08-402E-B888-8BB80861DCBE}" destId="{B920060D-B64B-42CA-88CF-0B160D16C2D5}" srcOrd="0" destOrd="0" parTransId="{B5599249-AE06-405F-A89D-72EAB676BD37}" sibTransId="{E5B63172-5C41-4EF4-B8E6-23345EECB9B7}"/>
    <dgm:cxn modelId="{1D04BA1E-675D-4FF0-AD9F-5A748A59FBD1}" type="presOf" srcId="{B5599249-AE06-405F-A89D-72EAB676BD37}" destId="{B743E651-9EAC-49EE-A942-ECEC789E0D6D}" srcOrd="0" destOrd="0" presId="urn:microsoft.com/office/officeart/2008/layout/HalfCircleOrganizationChart"/>
    <dgm:cxn modelId="{8DD2084A-60E6-42C1-8DC8-58DA9E5BC13E}" type="presOf" srcId="{8080AF3C-F393-4553-9C25-121A537335FB}" destId="{FEC32209-A6AE-4887-A5C6-F97AE890087A}" srcOrd="0" destOrd="0" presId="urn:microsoft.com/office/officeart/2008/layout/HalfCircleOrganizationChart"/>
    <dgm:cxn modelId="{B898D298-D835-4B69-B4BE-EA43B3BF98B8}" type="presOf" srcId="{02B84F41-77A8-4BEF-AB75-3C7168892857}" destId="{BF307C68-BAB0-4A64-8564-0E801C358808}" srcOrd="1" destOrd="0" presId="urn:microsoft.com/office/officeart/2008/layout/HalfCircleOrganizationChart"/>
    <dgm:cxn modelId="{A631BFFA-AB9B-4455-AFE9-4273738E955B}" type="presOf" srcId="{62D2B895-1C47-4987-8F8B-DFAE6077CF62}" destId="{240C82F2-70FF-46FC-A838-AC1980A6C369}" srcOrd="0" destOrd="0" presId="urn:microsoft.com/office/officeart/2008/layout/HalfCircleOrganizationChart"/>
    <dgm:cxn modelId="{EE44A42A-DA80-467C-A013-3FB6A1BFEE6B}" type="presParOf" srcId="{325063AF-E562-4F4D-AA90-6126C7718A3B}" destId="{CA2ADE16-80F8-48D0-84D1-F0EAFD49C373}" srcOrd="0" destOrd="0" presId="urn:microsoft.com/office/officeart/2008/layout/HalfCircleOrganizationChart"/>
    <dgm:cxn modelId="{3D6A647E-337C-42A0-AC9F-6DBB3BE220D8}" type="presParOf" srcId="{CA2ADE16-80F8-48D0-84D1-F0EAFD49C373}" destId="{389D0FE7-7683-4535-A822-AA24C8215A9F}" srcOrd="0" destOrd="0" presId="urn:microsoft.com/office/officeart/2008/layout/HalfCircleOrganizationChart"/>
    <dgm:cxn modelId="{FC457E96-66A5-42F9-B174-4BC112209ED5}" type="presParOf" srcId="{389D0FE7-7683-4535-A822-AA24C8215A9F}" destId="{AEBDFB55-3F9F-41A7-98B6-DE630AB4BB48}" srcOrd="0" destOrd="0" presId="urn:microsoft.com/office/officeart/2008/layout/HalfCircleOrganizationChart"/>
    <dgm:cxn modelId="{9AB4B6B8-79A2-4B21-BEDB-93FE54A95013}" type="presParOf" srcId="{389D0FE7-7683-4535-A822-AA24C8215A9F}" destId="{7142E33E-68FD-4C2B-B467-BA4645ECD5EC}" srcOrd="1" destOrd="0" presId="urn:microsoft.com/office/officeart/2008/layout/HalfCircleOrganizationChart"/>
    <dgm:cxn modelId="{2F0AA242-F142-4FDB-8B48-8E099CA79803}" type="presParOf" srcId="{389D0FE7-7683-4535-A822-AA24C8215A9F}" destId="{B30E6BB3-ED00-47B8-8BAD-28DF90AC219F}" srcOrd="2" destOrd="0" presId="urn:microsoft.com/office/officeart/2008/layout/HalfCircleOrganizationChart"/>
    <dgm:cxn modelId="{B16DAFBE-63CD-4278-AA38-F5B23BE1CBAD}" type="presParOf" srcId="{389D0FE7-7683-4535-A822-AA24C8215A9F}" destId="{BF307C68-BAB0-4A64-8564-0E801C358808}" srcOrd="3" destOrd="0" presId="urn:microsoft.com/office/officeart/2008/layout/HalfCircleOrganizationChart"/>
    <dgm:cxn modelId="{79BC88FE-A5B4-4C67-9540-FF040838D7FA}" type="presParOf" srcId="{CA2ADE16-80F8-48D0-84D1-F0EAFD49C373}" destId="{31885A65-51C9-46B2-994C-096D3083C608}" srcOrd="1" destOrd="0" presId="urn:microsoft.com/office/officeart/2008/layout/HalfCircleOrganizationChart"/>
    <dgm:cxn modelId="{DF158BAD-86F6-4CDE-8A31-93457314AA18}" type="presParOf" srcId="{31885A65-51C9-46B2-994C-096D3083C608}" destId="{FEC32209-A6AE-4887-A5C6-F97AE890087A}" srcOrd="0" destOrd="0" presId="urn:microsoft.com/office/officeart/2008/layout/HalfCircleOrganizationChart"/>
    <dgm:cxn modelId="{F1BD5570-1D9C-4CD4-BCFA-18D8687EC771}" type="presParOf" srcId="{31885A65-51C9-46B2-994C-096D3083C608}" destId="{430B7A27-5B52-4B1C-BC1F-567049735118}" srcOrd="1" destOrd="0" presId="urn:microsoft.com/office/officeart/2008/layout/HalfCircleOrganizationChart"/>
    <dgm:cxn modelId="{C1DB4C3B-B912-4E1F-B815-A9B337892BF1}" type="presParOf" srcId="{430B7A27-5B52-4B1C-BC1F-567049735118}" destId="{EFF2200C-B621-409A-AEB3-7C032AA57CB1}" srcOrd="0" destOrd="0" presId="urn:microsoft.com/office/officeart/2008/layout/HalfCircleOrganizationChart"/>
    <dgm:cxn modelId="{D71FD2BD-FE7F-4F32-AE02-645FCD73E63D}" type="presParOf" srcId="{EFF2200C-B621-409A-AEB3-7C032AA57CB1}" destId="{48C15D98-359A-477B-BDD4-90DC0E6D5E08}" srcOrd="0" destOrd="0" presId="urn:microsoft.com/office/officeart/2008/layout/HalfCircleOrganizationChart"/>
    <dgm:cxn modelId="{7EDA093E-4CCC-470D-8B98-D6C89991AC84}" type="presParOf" srcId="{EFF2200C-B621-409A-AEB3-7C032AA57CB1}" destId="{3E6D34CF-89CB-481D-9FDE-5D97F21D4859}" srcOrd="1" destOrd="0" presId="urn:microsoft.com/office/officeart/2008/layout/HalfCircleOrganizationChart"/>
    <dgm:cxn modelId="{240DB12B-3A7B-4661-8876-38952AE840EE}" type="presParOf" srcId="{EFF2200C-B621-409A-AEB3-7C032AA57CB1}" destId="{341CC59D-4E68-4F31-8E0C-1FEE642C02F2}" srcOrd="2" destOrd="0" presId="urn:microsoft.com/office/officeart/2008/layout/HalfCircleOrganizationChart"/>
    <dgm:cxn modelId="{FE6773DB-7A4D-4B4A-8E43-40272CD12496}" type="presParOf" srcId="{EFF2200C-B621-409A-AEB3-7C032AA57CB1}" destId="{AFD544D5-A732-441A-B371-48E2BC5B567E}" srcOrd="3" destOrd="0" presId="urn:microsoft.com/office/officeart/2008/layout/HalfCircleOrganizationChart"/>
    <dgm:cxn modelId="{153F6164-567A-4987-A875-0CA893A3810A}" type="presParOf" srcId="{430B7A27-5B52-4B1C-BC1F-567049735118}" destId="{DAC65F3F-989D-4EC2-950D-5B04C6EDDACF}" srcOrd="1" destOrd="0" presId="urn:microsoft.com/office/officeart/2008/layout/HalfCircleOrganizationChart"/>
    <dgm:cxn modelId="{6DA88CF9-7799-43CA-9D19-D63E761A9E50}" type="presParOf" srcId="{DAC65F3F-989D-4EC2-950D-5B04C6EDDACF}" destId="{84D6C624-E201-4327-A055-3CA5F735C722}" srcOrd="0" destOrd="0" presId="urn:microsoft.com/office/officeart/2008/layout/HalfCircleOrganizationChart"/>
    <dgm:cxn modelId="{2B4B8DB7-44E1-4AD7-BCA9-AE101D2DD85E}" type="presParOf" srcId="{DAC65F3F-989D-4EC2-950D-5B04C6EDDACF}" destId="{94EC57E1-46C5-4BB7-9EDE-466E975BFF0D}" srcOrd="1" destOrd="0" presId="urn:microsoft.com/office/officeart/2008/layout/HalfCircleOrganizationChart"/>
    <dgm:cxn modelId="{3A959B84-0047-4FF4-A67F-7C485DE44F01}" type="presParOf" srcId="{94EC57E1-46C5-4BB7-9EDE-466E975BFF0D}" destId="{2F7E9246-AB85-4EB7-B711-8FD660EFC3AD}" srcOrd="0" destOrd="0" presId="urn:microsoft.com/office/officeart/2008/layout/HalfCircleOrganizationChart"/>
    <dgm:cxn modelId="{BA2CF47F-B400-4226-8C1A-99BD4B3CFFE4}" type="presParOf" srcId="{2F7E9246-AB85-4EB7-B711-8FD660EFC3AD}" destId="{2C9A68A4-B27A-4063-9D66-334D1638025D}" srcOrd="0" destOrd="0" presId="urn:microsoft.com/office/officeart/2008/layout/HalfCircleOrganizationChart"/>
    <dgm:cxn modelId="{5935C255-56DD-4159-8316-8076D3C82BAD}" type="presParOf" srcId="{2F7E9246-AB85-4EB7-B711-8FD660EFC3AD}" destId="{DE1F8B0D-581B-42CC-BF3E-F3FAF9227022}" srcOrd="1" destOrd="0" presId="urn:microsoft.com/office/officeart/2008/layout/HalfCircleOrganizationChart"/>
    <dgm:cxn modelId="{0F450545-1C4C-472B-8648-6A5261430679}" type="presParOf" srcId="{2F7E9246-AB85-4EB7-B711-8FD660EFC3AD}" destId="{7AC48533-087D-456E-9250-5B10B17FF538}" srcOrd="2" destOrd="0" presId="urn:microsoft.com/office/officeart/2008/layout/HalfCircleOrganizationChart"/>
    <dgm:cxn modelId="{CBE92422-F986-489B-AED6-414B52C09910}" type="presParOf" srcId="{2F7E9246-AB85-4EB7-B711-8FD660EFC3AD}" destId="{16972E22-ADBA-457B-B97D-59FB833E8938}" srcOrd="3" destOrd="0" presId="urn:microsoft.com/office/officeart/2008/layout/HalfCircleOrganizationChart"/>
    <dgm:cxn modelId="{7F6CE0EC-50CD-488A-B80D-29AA9E3B4144}" type="presParOf" srcId="{94EC57E1-46C5-4BB7-9EDE-466E975BFF0D}" destId="{12959BA5-596F-420B-BE28-945424EE8842}" srcOrd="1" destOrd="0" presId="urn:microsoft.com/office/officeart/2008/layout/HalfCircleOrganizationChart"/>
    <dgm:cxn modelId="{1AFBA75C-DDE4-459D-AF86-698C66807331}" type="presParOf" srcId="{94EC57E1-46C5-4BB7-9EDE-466E975BFF0D}" destId="{837E0AC2-65B6-4258-9A92-56F3C72D6915}" srcOrd="2" destOrd="0" presId="urn:microsoft.com/office/officeart/2008/layout/HalfCircleOrganizationChart"/>
    <dgm:cxn modelId="{3EF34030-00C9-4A30-9B08-121EA4D00ED9}" type="presParOf" srcId="{DAC65F3F-989D-4EC2-950D-5B04C6EDDACF}" destId="{3643552C-A988-42DE-A980-BD348B56D7CC}" srcOrd="2" destOrd="0" presId="urn:microsoft.com/office/officeart/2008/layout/HalfCircleOrganizationChart"/>
    <dgm:cxn modelId="{1F52C67C-0269-4946-826C-B0B3AD382E3E}" type="presParOf" srcId="{DAC65F3F-989D-4EC2-950D-5B04C6EDDACF}" destId="{30E562D3-8EA7-4970-BC9C-1D4CA76CC532}" srcOrd="3" destOrd="0" presId="urn:microsoft.com/office/officeart/2008/layout/HalfCircleOrganizationChart"/>
    <dgm:cxn modelId="{09C2CD73-5069-4183-B125-6CBF66EB2067}" type="presParOf" srcId="{30E562D3-8EA7-4970-BC9C-1D4CA76CC532}" destId="{E3FD77DC-DCA1-4A33-9698-F27EDAAA6B5F}" srcOrd="0" destOrd="0" presId="urn:microsoft.com/office/officeart/2008/layout/HalfCircleOrganizationChart"/>
    <dgm:cxn modelId="{C448EF90-A031-4911-8715-E2E32EAE73E0}" type="presParOf" srcId="{E3FD77DC-DCA1-4A33-9698-F27EDAAA6B5F}" destId="{240C82F2-70FF-46FC-A838-AC1980A6C369}" srcOrd="0" destOrd="0" presId="urn:microsoft.com/office/officeart/2008/layout/HalfCircleOrganizationChart"/>
    <dgm:cxn modelId="{AC52FA72-39EA-4D31-82DA-E11D9924E148}" type="presParOf" srcId="{E3FD77DC-DCA1-4A33-9698-F27EDAAA6B5F}" destId="{71B852DE-48B3-4BD4-B1A4-59437E8EA272}" srcOrd="1" destOrd="0" presId="urn:microsoft.com/office/officeart/2008/layout/HalfCircleOrganizationChart"/>
    <dgm:cxn modelId="{8CD8A6DE-2AA4-4F8B-AB3D-BB3A3FB98BE4}" type="presParOf" srcId="{E3FD77DC-DCA1-4A33-9698-F27EDAAA6B5F}" destId="{1CE77197-CDF9-4701-A05F-3445EABAE853}" srcOrd="2" destOrd="0" presId="urn:microsoft.com/office/officeart/2008/layout/HalfCircleOrganizationChart"/>
    <dgm:cxn modelId="{6E143012-5E48-4071-96A9-4176740A3CD5}" type="presParOf" srcId="{E3FD77DC-DCA1-4A33-9698-F27EDAAA6B5F}" destId="{465642A1-AA62-4652-8E08-839D38243CF1}" srcOrd="3" destOrd="0" presId="urn:microsoft.com/office/officeart/2008/layout/HalfCircleOrganizationChart"/>
    <dgm:cxn modelId="{6D21AA35-9EA5-4778-BA59-7424E81C2086}" type="presParOf" srcId="{30E562D3-8EA7-4970-BC9C-1D4CA76CC532}" destId="{EAA15ABE-42DC-48E4-8507-557CC0F5C4A3}" srcOrd="1" destOrd="0" presId="urn:microsoft.com/office/officeart/2008/layout/HalfCircleOrganizationChart"/>
    <dgm:cxn modelId="{3973ABBB-08C7-408C-B1D8-F1008AFE60F7}" type="presParOf" srcId="{EAA15ABE-42DC-48E4-8507-557CC0F5C4A3}" destId="{6F9FAB65-6DDF-4FA4-A056-F7CD65307AD1}" srcOrd="0" destOrd="0" presId="urn:microsoft.com/office/officeart/2008/layout/HalfCircleOrganizationChart"/>
    <dgm:cxn modelId="{ED138CD2-9448-48FD-A888-D328E9D21B0C}" type="presParOf" srcId="{EAA15ABE-42DC-48E4-8507-557CC0F5C4A3}" destId="{09778A99-4B62-408B-A358-50B804C7F6D8}" srcOrd="1" destOrd="0" presId="urn:microsoft.com/office/officeart/2008/layout/HalfCircleOrganizationChart"/>
    <dgm:cxn modelId="{9F098F4E-74A2-4089-8807-C890B1FAC1C4}" type="presParOf" srcId="{09778A99-4B62-408B-A358-50B804C7F6D8}" destId="{9F68DFFB-D129-4BAC-A560-E9710922C606}" srcOrd="0" destOrd="0" presId="urn:microsoft.com/office/officeart/2008/layout/HalfCircleOrganizationChart"/>
    <dgm:cxn modelId="{5A8D7630-20AF-4D3D-A62E-1BDFE7EDD9EF}" type="presParOf" srcId="{9F68DFFB-D129-4BAC-A560-E9710922C606}" destId="{82E7CD76-BB80-4F19-9775-47F5F3C83681}" srcOrd="0" destOrd="0" presId="urn:microsoft.com/office/officeart/2008/layout/HalfCircleOrganizationChart"/>
    <dgm:cxn modelId="{5B3F7D3E-6313-485B-AACD-CB386EFEA325}" type="presParOf" srcId="{9F68DFFB-D129-4BAC-A560-E9710922C606}" destId="{2E1DDA83-7AAF-47D4-93B1-8FE1A7F8FB04}" srcOrd="1" destOrd="0" presId="urn:microsoft.com/office/officeart/2008/layout/HalfCircleOrganizationChart"/>
    <dgm:cxn modelId="{68584C85-0685-4D1D-AE6B-511E6862D5B2}" type="presParOf" srcId="{9F68DFFB-D129-4BAC-A560-E9710922C606}" destId="{379B2B46-B28F-437F-A020-5EA0D84A4B3A}" srcOrd="2" destOrd="0" presId="urn:microsoft.com/office/officeart/2008/layout/HalfCircleOrganizationChart"/>
    <dgm:cxn modelId="{97E40E33-DF72-4E00-9BA8-6D82DF397573}" type="presParOf" srcId="{9F68DFFB-D129-4BAC-A560-E9710922C606}" destId="{307037AA-1A53-4154-B4C5-E9CEA3F76037}" srcOrd="3" destOrd="0" presId="urn:microsoft.com/office/officeart/2008/layout/HalfCircleOrganizationChart"/>
    <dgm:cxn modelId="{2CB2AAA5-F658-4932-98A4-20E6C3637B26}" type="presParOf" srcId="{09778A99-4B62-408B-A358-50B804C7F6D8}" destId="{8B88A296-AA4B-4667-9008-295EF16F4F53}" srcOrd="1" destOrd="0" presId="urn:microsoft.com/office/officeart/2008/layout/HalfCircleOrganizationChart"/>
    <dgm:cxn modelId="{B63602FB-EC7B-43A3-99EB-9908F881E6E1}" type="presParOf" srcId="{09778A99-4B62-408B-A358-50B804C7F6D8}" destId="{CD47A588-54D5-4405-BF21-A8657D4C4737}" srcOrd="2" destOrd="0" presId="urn:microsoft.com/office/officeart/2008/layout/HalfCircleOrganizationChart"/>
    <dgm:cxn modelId="{0392CEB1-5B00-43A0-90BA-8E5B303660F9}" type="presParOf" srcId="{EAA15ABE-42DC-48E4-8507-557CC0F5C4A3}" destId="{A627A3B9-EC0B-4F3D-BBB9-CD1A74E451DB}" srcOrd="2" destOrd="0" presId="urn:microsoft.com/office/officeart/2008/layout/HalfCircleOrganizationChart"/>
    <dgm:cxn modelId="{ECFC6DB9-5E02-4A57-BA83-A66DCC32A092}" type="presParOf" srcId="{EAA15ABE-42DC-48E4-8507-557CC0F5C4A3}" destId="{945091C4-AB81-4E83-8DE6-52A05072C65D}" srcOrd="3" destOrd="0" presId="urn:microsoft.com/office/officeart/2008/layout/HalfCircleOrganizationChart"/>
    <dgm:cxn modelId="{EDC0BB41-01A2-4B8C-B7CD-16491E216752}" type="presParOf" srcId="{945091C4-AB81-4E83-8DE6-52A05072C65D}" destId="{84F1C1A6-C800-4F91-A84E-B5CA459039D0}" srcOrd="0" destOrd="0" presId="urn:microsoft.com/office/officeart/2008/layout/HalfCircleOrganizationChart"/>
    <dgm:cxn modelId="{DB45DB29-D64C-417B-9A03-BA045B0BDE64}" type="presParOf" srcId="{84F1C1A6-C800-4F91-A84E-B5CA459039D0}" destId="{CE1B7B5F-2048-45E7-BA0F-FCE6CABC4C75}" srcOrd="0" destOrd="0" presId="urn:microsoft.com/office/officeart/2008/layout/HalfCircleOrganizationChart"/>
    <dgm:cxn modelId="{5C171078-84AE-4F5E-A2FD-DC9D0B8ABBD8}" type="presParOf" srcId="{84F1C1A6-C800-4F91-A84E-B5CA459039D0}" destId="{29FF2495-6D2A-41EE-B91E-C9D15E77B8BD}" srcOrd="1" destOrd="0" presId="urn:microsoft.com/office/officeart/2008/layout/HalfCircleOrganizationChart"/>
    <dgm:cxn modelId="{633CA5B0-51F9-49EA-8099-ABBFEA302469}" type="presParOf" srcId="{84F1C1A6-C800-4F91-A84E-B5CA459039D0}" destId="{9686DCAF-5591-45B9-8266-64514A59BFBA}" srcOrd="2" destOrd="0" presId="urn:microsoft.com/office/officeart/2008/layout/HalfCircleOrganizationChart"/>
    <dgm:cxn modelId="{6BDB9683-10A4-4D88-AEA8-0429B053C703}" type="presParOf" srcId="{84F1C1A6-C800-4F91-A84E-B5CA459039D0}" destId="{92D727B7-68FE-4EFD-BBB9-B45C5043FB2A}" srcOrd="3" destOrd="0" presId="urn:microsoft.com/office/officeart/2008/layout/HalfCircleOrganizationChart"/>
    <dgm:cxn modelId="{9956B576-B4C1-4B35-A3E1-B7C748256A1D}" type="presParOf" srcId="{945091C4-AB81-4E83-8DE6-52A05072C65D}" destId="{FB4FEB13-0434-4A51-BBE1-B0BF31DFF455}" srcOrd="1" destOrd="0" presId="urn:microsoft.com/office/officeart/2008/layout/HalfCircleOrganizationChart"/>
    <dgm:cxn modelId="{F555BBA4-1399-47E6-8C3A-0307EBD4557D}" type="presParOf" srcId="{FB4FEB13-0434-4A51-BBE1-B0BF31DFF455}" destId="{485F2285-7552-4707-9D27-C604386A91FA}" srcOrd="0" destOrd="0" presId="urn:microsoft.com/office/officeart/2008/layout/HalfCircleOrganizationChart"/>
    <dgm:cxn modelId="{21AF704B-267F-432D-B9FC-CD2BA08CD2F7}" type="presParOf" srcId="{FB4FEB13-0434-4A51-BBE1-B0BF31DFF455}" destId="{A97A76C5-4ABB-4874-A10B-2486B883D463}" srcOrd="1" destOrd="0" presId="urn:microsoft.com/office/officeart/2008/layout/HalfCircleOrganizationChart"/>
    <dgm:cxn modelId="{83C3ED82-E706-47D7-8EC3-FB639D7871A7}" type="presParOf" srcId="{A97A76C5-4ABB-4874-A10B-2486B883D463}" destId="{16E27515-54E7-4D67-B782-A38F8C02E0EE}" srcOrd="0" destOrd="0" presId="urn:microsoft.com/office/officeart/2008/layout/HalfCircleOrganizationChart"/>
    <dgm:cxn modelId="{DD25DFEB-FBCB-4D80-B438-0A0B2C8F770B}" type="presParOf" srcId="{16E27515-54E7-4D67-B782-A38F8C02E0EE}" destId="{BD7D7709-C8AC-4A0B-A890-537110F68A7B}" srcOrd="0" destOrd="0" presId="urn:microsoft.com/office/officeart/2008/layout/HalfCircleOrganizationChart"/>
    <dgm:cxn modelId="{3984486D-7453-4321-BA88-965C49F8CD8E}" type="presParOf" srcId="{16E27515-54E7-4D67-B782-A38F8C02E0EE}" destId="{B3BC3E83-EE20-4FDC-BC37-8F29BC49AB21}" srcOrd="1" destOrd="0" presId="urn:microsoft.com/office/officeart/2008/layout/HalfCircleOrganizationChart"/>
    <dgm:cxn modelId="{F9EAE97B-AF97-4B5C-9D87-3202D5696F9A}" type="presParOf" srcId="{16E27515-54E7-4D67-B782-A38F8C02E0EE}" destId="{A9DBA81B-E6C5-4E8F-9D9A-2E1597E2D0B7}" srcOrd="2" destOrd="0" presId="urn:microsoft.com/office/officeart/2008/layout/HalfCircleOrganizationChart"/>
    <dgm:cxn modelId="{2B395026-DF6A-4ECB-B5C8-1E086F5A0622}" type="presParOf" srcId="{16E27515-54E7-4D67-B782-A38F8C02E0EE}" destId="{BDE522BA-96DC-41D7-9178-6F4FD21650F1}" srcOrd="3" destOrd="0" presId="urn:microsoft.com/office/officeart/2008/layout/HalfCircleOrganizationChart"/>
    <dgm:cxn modelId="{E34FC66D-9F15-4C74-80B9-B133A5A65467}" type="presParOf" srcId="{A97A76C5-4ABB-4874-A10B-2486B883D463}" destId="{99C65899-8DC0-48E8-B6B5-F9B49011F4CD}" srcOrd="1" destOrd="0" presId="urn:microsoft.com/office/officeart/2008/layout/HalfCircleOrganizationChart"/>
    <dgm:cxn modelId="{1C6FABC2-DCC7-4CF7-813B-8CB5B9D7F0D1}" type="presParOf" srcId="{A97A76C5-4ABB-4874-A10B-2486B883D463}" destId="{A9ED06BE-71A5-4E0D-9836-18D9637ED551}" srcOrd="2" destOrd="0" presId="urn:microsoft.com/office/officeart/2008/layout/HalfCircleOrganizationChart"/>
    <dgm:cxn modelId="{68487113-29E0-49BD-945E-1DE06DB7B5D6}" type="presParOf" srcId="{945091C4-AB81-4E83-8DE6-52A05072C65D}" destId="{4DC8C687-B9E1-44F0-9071-0245601B9192}" srcOrd="2" destOrd="0" presId="urn:microsoft.com/office/officeart/2008/layout/HalfCircleOrganizationChart"/>
    <dgm:cxn modelId="{27B75740-646F-40AE-BD51-94B5E0DEF855}" type="presParOf" srcId="{30E562D3-8EA7-4970-BC9C-1D4CA76CC532}" destId="{104704ED-CD71-426E-B290-8E0999603AD2}" srcOrd="2" destOrd="0" presId="urn:microsoft.com/office/officeart/2008/layout/HalfCircleOrganizationChart"/>
    <dgm:cxn modelId="{8504A756-4612-4E21-9BDC-AC242D89EABE}" type="presParOf" srcId="{DAC65F3F-989D-4EC2-950D-5B04C6EDDACF}" destId="{447B4060-AC4C-45AD-B6FB-4F6828C5E06F}" srcOrd="4" destOrd="0" presId="urn:microsoft.com/office/officeart/2008/layout/HalfCircleOrganizationChart"/>
    <dgm:cxn modelId="{46F31123-95E2-4C49-A731-D4D99FEF4088}" type="presParOf" srcId="{DAC65F3F-989D-4EC2-950D-5B04C6EDDACF}" destId="{F411F5B8-D72C-4B12-B6F6-74A8514F2316}" srcOrd="5" destOrd="0" presId="urn:microsoft.com/office/officeart/2008/layout/HalfCircleOrganizationChart"/>
    <dgm:cxn modelId="{27B13909-DE11-4048-853D-AFFC14764DAA}" type="presParOf" srcId="{F411F5B8-D72C-4B12-B6F6-74A8514F2316}" destId="{A0923CA5-9C8B-44C4-9148-353DAC624D9C}" srcOrd="0" destOrd="0" presId="urn:microsoft.com/office/officeart/2008/layout/HalfCircleOrganizationChart"/>
    <dgm:cxn modelId="{B68BBF48-2221-4F5B-89B3-1CAC9BB5B22C}" type="presParOf" srcId="{A0923CA5-9C8B-44C4-9148-353DAC624D9C}" destId="{795356D3-DEE7-4CB3-9E12-0832D4AE9AB9}" srcOrd="0" destOrd="0" presId="urn:microsoft.com/office/officeart/2008/layout/HalfCircleOrganizationChart"/>
    <dgm:cxn modelId="{1CADDDCF-151F-4DCA-AA8C-F015BDE5A0A7}" type="presParOf" srcId="{A0923CA5-9C8B-44C4-9148-353DAC624D9C}" destId="{75131BFE-1E1D-4E57-8924-8BE8CC063EA6}" srcOrd="1" destOrd="0" presId="urn:microsoft.com/office/officeart/2008/layout/HalfCircleOrganizationChart"/>
    <dgm:cxn modelId="{D556CF29-1C4B-4399-82FE-8CE5B87C40DC}" type="presParOf" srcId="{A0923CA5-9C8B-44C4-9148-353DAC624D9C}" destId="{363F1594-4850-4722-83B0-4720613A2568}" srcOrd="2" destOrd="0" presId="urn:microsoft.com/office/officeart/2008/layout/HalfCircleOrganizationChart"/>
    <dgm:cxn modelId="{3D44D045-B4C2-4657-BB00-605206BDBF77}" type="presParOf" srcId="{A0923CA5-9C8B-44C4-9148-353DAC624D9C}" destId="{1D162829-9F86-4163-A5C2-78CFCFA1B0C8}" srcOrd="3" destOrd="0" presId="urn:microsoft.com/office/officeart/2008/layout/HalfCircleOrganizationChart"/>
    <dgm:cxn modelId="{9FA74027-C2C8-4DAE-82BA-0AD4ACFB863E}" type="presParOf" srcId="{F411F5B8-D72C-4B12-B6F6-74A8514F2316}" destId="{809E707E-FE57-4F06-8838-80B71100790C}" srcOrd="1" destOrd="0" presId="urn:microsoft.com/office/officeart/2008/layout/HalfCircleOrganizationChart"/>
    <dgm:cxn modelId="{AB7E776D-A42A-44C1-9E15-D78294E55DB3}" type="presParOf" srcId="{809E707E-FE57-4F06-8838-80B71100790C}" destId="{B743E651-9EAC-49EE-A942-ECEC789E0D6D}" srcOrd="0" destOrd="0" presId="urn:microsoft.com/office/officeart/2008/layout/HalfCircleOrganizationChart"/>
    <dgm:cxn modelId="{E4003FC7-BBB3-4AD7-97D2-67DDF2986D60}" type="presParOf" srcId="{809E707E-FE57-4F06-8838-80B71100790C}" destId="{BACE6CDF-6631-4E1C-ABB5-EDBB5E51A5FD}" srcOrd="1" destOrd="0" presId="urn:microsoft.com/office/officeart/2008/layout/HalfCircleOrganizationChart"/>
    <dgm:cxn modelId="{8636EE0A-7BCB-41C0-8817-5171D088434B}" type="presParOf" srcId="{BACE6CDF-6631-4E1C-ABB5-EDBB5E51A5FD}" destId="{ABBF2F09-4E22-4588-B553-184A68001783}" srcOrd="0" destOrd="0" presId="urn:microsoft.com/office/officeart/2008/layout/HalfCircleOrganizationChart"/>
    <dgm:cxn modelId="{95839D68-11C1-4355-971F-BC85B60E38CB}" type="presParOf" srcId="{ABBF2F09-4E22-4588-B553-184A68001783}" destId="{C34F01F1-665D-4C34-9A36-42F3C74311D8}" srcOrd="0" destOrd="0" presId="urn:microsoft.com/office/officeart/2008/layout/HalfCircleOrganizationChart"/>
    <dgm:cxn modelId="{C2E516BB-C7BF-4791-8DCB-FEA98597BBBE}" type="presParOf" srcId="{ABBF2F09-4E22-4588-B553-184A68001783}" destId="{7A46FDAB-1EA0-4866-B740-2BE20292AA91}" srcOrd="1" destOrd="0" presId="urn:microsoft.com/office/officeart/2008/layout/HalfCircleOrganizationChart"/>
    <dgm:cxn modelId="{13FE037A-D1FB-43EE-A771-4F1254621D31}" type="presParOf" srcId="{ABBF2F09-4E22-4588-B553-184A68001783}" destId="{96BBBF12-C08D-439A-9C48-551979E4E617}" srcOrd="2" destOrd="0" presId="urn:microsoft.com/office/officeart/2008/layout/HalfCircleOrganizationChart"/>
    <dgm:cxn modelId="{FF300B84-D545-488B-BCCD-456E1E283FE4}" type="presParOf" srcId="{ABBF2F09-4E22-4588-B553-184A68001783}" destId="{B5A83C2E-F03D-4E59-A873-453F38D9E189}" srcOrd="3" destOrd="0" presId="urn:microsoft.com/office/officeart/2008/layout/HalfCircleOrganizationChart"/>
    <dgm:cxn modelId="{568ADEE2-D459-4BFE-BCEA-7ECA5791A011}" type="presParOf" srcId="{BACE6CDF-6631-4E1C-ABB5-EDBB5E51A5FD}" destId="{23C7D28B-5F89-45F0-BFDC-6D8E80CB96C1}" srcOrd="1" destOrd="0" presId="urn:microsoft.com/office/officeart/2008/layout/HalfCircleOrganizationChart"/>
    <dgm:cxn modelId="{7CB0E5C4-EFEB-404B-92B6-062B7902E2C7}" type="presParOf" srcId="{BACE6CDF-6631-4E1C-ABB5-EDBB5E51A5FD}" destId="{9CDCBA7E-A4E9-4BCD-A126-32EBD0C8503F}" srcOrd="2" destOrd="0" presId="urn:microsoft.com/office/officeart/2008/layout/HalfCircleOrganizationChart"/>
    <dgm:cxn modelId="{01FD4DBD-06F9-4FE5-B6F3-1E7A57A9F693}" type="presParOf" srcId="{F411F5B8-D72C-4B12-B6F6-74A8514F2316}" destId="{A6DD4AAA-62B3-489B-9974-D2D222542721}" srcOrd="2" destOrd="0" presId="urn:microsoft.com/office/officeart/2008/layout/HalfCircleOrganizationChart"/>
    <dgm:cxn modelId="{BD9B92DE-A6CE-4C3C-BB45-38CBDD93A2CF}" type="presParOf" srcId="{DAC65F3F-989D-4EC2-950D-5B04C6EDDACF}" destId="{6FEDDF78-089A-47F4-9AED-DDA0784F9F48}" srcOrd="6" destOrd="0" presId="urn:microsoft.com/office/officeart/2008/layout/HalfCircleOrganizationChart"/>
    <dgm:cxn modelId="{42BA8CE3-D68B-4F1F-979A-E1B3090F5DD5}" type="presParOf" srcId="{DAC65F3F-989D-4EC2-950D-5B04C6EDDACF}" destId="{AA1E48FC-2773-4CC1-AF98-DE0890D4CABC}" srcOrd="7" destOrd="0" presId="urn:microsoft.com/office/officeart/2008/layout/HalfCircleOrganizationChart"/>
    <dgm:cxn modelId="{91CB508E-D888-400F-91D3-1C6195D6C2E3}" type="presParOf" srcId="{AA1E48FC-2773-4CC1-AF98-DE0890D4CABC}" destId="{BF4FE62C-4DEA-4697-903D-85871D42F985}" srcOrd="0" destOrd="0" presId="urn:microsoft.com/office/officeart/2008/layout/HalfCircleOrganizationChart"/>
    <dgm:cxn modelId="{C0A96608-31C9-447C-ADCB-42D8B192FF27}" type="presParOf" srcId="{BF4FE62C-4DEA-4697-903D-85871D42F985}" destId="{66B9346C-2038-49EA-9899-3D447BC53B11}" srcOrd="0" destOrd="0" presId="urn:microsoft.com/office/officeart/2008/layout/HalfCircleOrganizationChart"/>
    <dgm:cxn modelId="{1FBC9C27-98DC-48E3-A92C-3F3143864B84}" type="presParOf" srcId="{BF4FE62C-4DEA-4697-903D-85871D42F985}" destId="{6D4DC336-5642-48DA-88B5-13B436247E6D}" srcOrd="1" destOrd="0" presId="urn:microsoft.com/office/officeart/2008/layout/HalfCircleOrganizationChart"/>
    <dgm:cxn modelId="{2CE1AB42-17F5-429E-9D76-CEB2B65CDA37}" type="presParOf" srcId="{BF4FE62C-4DEA-4697-903D-85871D42F985}" destId="{9934DB23-C199-413B-9EA7-743A8F6D9574}" srcOrd="2" destOrd="0" presId="urn:microsoft.com/office/officeart/2008/layout/HalfCircleOrganizationChart"/>
    <dgm:cxn modelId="{0443F0AF-4536-48D1-9D97-308326FA938B}" type="presParOf" srcId="{BF4FE62C-4DEA-4697-903D-85871D42F985}" destId="{DF79D5F3-6CEF-487E-8DB3-FB5567E7C619}" srcOrd="3" destOrd="0" presId="urn:microsoft.com/office/officeart/2008/layout/HalfCircleOrganizationChart"/>
    <dgm:cxn modelId="{C2D6C5CF-1F87-455F-842A-A53279307866}" type="presParOf" srcId="{AA1E48FC-2773-4CC1-AF98-DE0890D4CABC}" destId="{F31F39E0-1204-4E77-BFD1-9F164F3DE860}" srcOrd="1" destOrd="0" presId="urn:microsoft.com/office/officeart/2008/layout/HalfCircleOrganizationChart"/>
    <dgm:cxn modelId="{42CCA158-E26B-448C-9218-6CBFBD075A89}" type="presParOf" srcId="{AA1E48FC-2773-4CC1-AF98-DE0890D4CABC}" destId="{5060EAEF-802D-4AA9-B2B6-C940FCCCAE23}" srcOrd="2" destOrd="0" presId="urn:microsoft.com/office/officeart/2008/layout/HalfCircleOrganizationChart"/>
    <dgm:cxn modelId="{6FA836D8-BA80-4CB7-A2CD-C1706CB3B826}" type="presParOf" srcId="{430B7A27-5B52-4B1C-BC1F-567049735118}" destId="{B4870A2E-1D4B-4595-8B7C-159BE18D950C}" srcOrd="2" destOrd="0" presId="urn:microsoft.com/office/officeart/2008/layout/HalfCircleOrganizationChart"/>
    <dgm:cxn modelId="{F19513B0-AC10-45E9-9964-DF6DAB378069}" type="presParOf" srcId="{CA2ADE16-80F8-48D0-84D1-F0EAFD49C373}" destId="{CE258B8C-D236-4462-84E6-821E33DE82F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5674CF-ADA3-4B02-A0C1-19F7832FC60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B84F41-77A8-4BEF-AB75-3C7168892857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AppRouter</a:t>
          </a:r>
          <a:endParaRPr lang="en-US" dirty="0">
            <a:solidFill>
              <a:schemeClr val="bg1"/>
            </a:solidFill>
          </a:endParaRPr>
        </a:p>
      </dgm:t>
    </dgm:pt>
    <dgm:pt modelId="{A259B965-4E9B-4AE5-957F-AF1AF22A16D3}" type="parTrans" cxnId="{C68D0647-B0E4-48D3-AFC2-20501532E3B0}">
      <dgm:prSet/>
      <dgm:spPr/>
      <dgm:t>
        <a:bodyPr/>
        <a:lstStyle/>
        <a:p>
          <a:endParaRPr lang="en-US"/>
        </a:p>
      </dgm:t>
    </dgm:pt>
    <dgm:pt modelId="{0C470137-3EDF-4598-B353-6655F82B2C02}" type="sibTrans" cxnId="{C68D0647-B0E4-48D3-AFC2-20501532E3B0}">
      <dgm:prSet/>
      <dgm:spPr/>
      <dgm:t>
        <a:bodyPr/>
        <a:lstStyle/>
        <a:p>
          <a:endParaRPr lang="en-US"/>
        </a:p>
      </dgm:t>
    </dgm:pt>
    <dgm:pt modelId="{6B3E573A-599C-462D-8164-51837AE36DAD}">
      <dgm:prSet phldrT="[Text]"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MainLayout</a:t>
          </a:r>
          <a:endParaRPr lang="en-US" dirty="0">
            <a:solidFill>
              <a:schemeClr val="bg1"/>
            </a:solidFill>
          </a:endParaRPr>
        </a:p>
      </dgm:t>
    </dgm:pt>
    <dgm:pt modelId="{8080AF3C-F393-4553-9C25-121A537335FB}" type="parTrans" cxnId="{82B18BEB-7ED6-4791-A66E-BDCEC3CC1AC3}">
      <dgm:prSet/>
      <dgm:spPr/>
      <dgm:t>
        <a:bodyPr/>
        <a:lstStyle/>
        <a:p>
          <a:endParaRPr lang="en-US"/>
        </a:p>
      </dgm:t>
    </dgm:pt>
    <dgm:pt modelId="{A65862D1-3F9E-4AAE-AFA3-70E9AC94B499}" type="sibTrans" cxnId="{82B18BEB-7ED6-4791-A66E-BDCEC3CC1AC3}">
      <dgm:prSet/>
      <dgm:spPr/>
      <dgm:t>
        <a:bodyPr/>
        <a:lstStyle/>
        <a:p>
          <a:endParaRPr lang="en-US"/>
        </a:p>
      </dgm:t>
    </dgm:pt>
    <dgm:pt modelId="{FD3DE3CC-0CD8-4F71-A9C5-7A6C2B70FFF7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Navbar</a:t>
          </a:r>
          <a:endParaRPr lang="en-US" dirty="0">
            <a:solidFill>
              <a:schemeClr val="bg1"/>
            </a:solidFill>
          </a:endParaRPr>
        </a:p>
      </dgm:t>
    </dgm:pt>
    <dgm:pt modelId="{1E368257-9D88-45EB-827E-26CEAC329DE0}" type="parTrans" cxnId="{7CAACBD5-CEEE-43A6-B3C3-E37229FE28E8}">
      <dgm:prSet/>
      <dgm:spPr/>
      <dgm:t>
        <a:bodyPr/>
        <a:lstStyle/>
        <a:p>
          <a:endParaRPr lang="en-US"/>
        </a:p>
      </dgm:t>
    </dgm:pt>
    <dgm:pt modelId="{8AC811B6-C44A-4DC3-A0D9-92CE5D3DE0A8}" type="sibTrans" cxnId="{7CAACBD5-CEEE-43A6-B3C3-E37229FE28E8}">
      <dgm:prSet/>
      <dgm:spPr/>
      <dgm:t>
        <a:bodyPr/>
        <a:lstStyle/>
        <a:p>
          <a:endParaRPr lang="en-US"/>
        </a:p>
      </dgm:t>
    </dgm:pt>
    <dgm:pt modelId="{62D2B895-1C47-4987-8F8B-DFAE6077CF62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Home</a:t>
          </a:r>
          <a:endParaRPr lang="en-US" dirty="0">
            <a:solidFill>
              <a:srgbClr val="D0CECE"/>
            </a:solidFill>
          </a:endParaRPr>
        </a:p>
      </dgm:t>
    </dgm:pt>
    <dgm:pt modelId="{2BC95B32-3684-4799-8742-A40382BA4B77}" type="parTrans" cxnId="{1CD371D3-C24F-42DE-8492-1AD08654AEBC}">
      <dgm:prSet/>
      <dgm:spPr/>
      <dgm:t>
        <a:bodyPr/>
        <a:lstStyle/>
        <a:p>
          <a:endParaRPr lang="en-US"/>
        </a:p>
      </dgm:t>
    </dgm:pt>
    <dgm:pt modelId="{FE2ED12A-EEB3-41A7-91C6-AC3BC6815406}" type="sibTrans" cxnId="{1CD371D3-C24F-42DE-8492-1AD08654AEBC}">
      <dgm:prSet/>
      <dgm:spPr/>
      <dgm:t>
        <a:bodyPr/>
        <a:lstStyle/>
        <a:p>
          <a:endParaRPr lang="en-US"/>
        </a:p>
      </dgm:t>
    </dgm:pt>
    <dgm:pt modelId="{896E6CA2-8C08-402E-B888-8BB80861DCBE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Favorite</a:t>
          </a:r>
          <a:endParaRPr lang="en-US" dirty="0">
            <a:solidFill>
              <a:srgbClr val="D0CECE"/>
            </a:solidFill>
          </a:endParaRPr>
        </a:p>
      </dgm:t>
    </dgm:pt>
    <dgm:pt modelId="{7A477F0F-14E4-4BFE-A020-EB9E423B1CAE}" type="parTrans" cxnId="{A1B2E90C-3117-4A1D-85E0-5EABE473BD32}">
      <dgm:prSet/>
      <dgm:spPr/>
      <dgm:t>
        <a:bodyPr/>
        <a:lstStyle/>
        <a:p>
          <a:endParaRPr lang="en-US"/>
        </a:p>
      </dgm:t>
    </dgm:pt>
    <dgm:pt modelId="{57F423E9-5C1E-40C3-9001-076AC86DD2EB}" type="sibTrans" cxnId="{A1B2E90C-3117-4A1D-85E0-5EABE473BD32}">
      <dgm:prSet/>
      <dgm:spPr/>
      <dgm:t>
        <a:bodyPr/>
        <a:lstStyle/>
        <a:p>
          <a:endParaRPr lang="en-US"/>
        </a:p>
      </dgm:t>
    </dgm:pt>
    <dgm:pt modelId="{20B6F865-71AA-4A6F-A4AF-79D56D227700}">
      <dgm:prSet/>
      <dgm:spPr/>
      <dgm:t>
        <a:bodyPr/>
        <a:lstStyle/>
        <a:p>
          <a:r>
            <a:rPr lang="en-US" dirty="0" smtClean="0">
              <a:solidFill>
                <a:srgbClr val="D0CECE"/>
              </a:solidFill>
            </a:rPr>
            <a:t>Stats</a:t>
          </a:r>
          <a:endParaRPr lang="en-US" dirty="0">
            <a:solidFill>
              <a:srgbClr val="D0CECE"/>
            </a:solidFill>
          </a:endParaRPr>
        </a:p>
      </dgm:t>
    </dgm:pt>
    <dgm:pt modelId="{E0B3E996-8387-425A-8203-D8FE9FE6537A}" type="parTrans" cxnId="{FDC00302-0095-4A0F-B438-DCFCE4661A15}">
      <dgm:prSet/>
      <dgm:spPr/>
      <dgm:t>
        <a:bodyPr/>
        <a:lstStyle/>
        <a:p>
          <a:endParaRPr lang="en-US"/>
        </a:p>
      </dgm:t>
    </dgm:pt>
    <dgm:pt modelId="{0F751D67-982E-4CC2-8860-38CB0431F900}" type="sibTrans" cxnId="{FDC00302-0095-4A0F-B438-DCFCE4661A15}">
      <dgm:prSet/>
      <dgm:spPr/>
      <dgm:t>
        <a:bodyPr/>
        <a:lstStyle/>
        <a:p>
          <a:endParaRPr lang="en-US"/>
        </a:p>
      </dgm:t>
    </dgm:pt>
    <dgm:pt modelId="{53F5E5F9-997B-4321-B40D-DF114086DCDC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MovieForm</a:t>
          </a:r>
          <a:endParaRPr lang="en-US" dirty="0">
            <a:solidFill>
              <a:schemeClr val="bg1"/>
            </a:solidFill>
          </a:endParaRPr>
        </a:p>
      </dgm:t>
    </dgm:pt>
    <dgm:pt modelId="{72401816-D1F6-4165-AFC9-E9C1DF34D14B}" type="parTrans" cxnId="{F8337486-3D1B-4071-9593-67507FA606A8}">
      <dgm:prSet/>
      <dgm:spPr/>
      <dgm:t>
        <a:bodyPr/>
        <a:lstStyle/>
        <a:p>
          <a:endParaRPr lang="en-US"/>
        </a:p>
      </dgm:t>
    </dgm:pt>
    <dgm:pt modelId="{48F6BD36-A666-4772-B61A-24987FC1588C}" type="sibTrans" cxnId="{F8337486-3D1B-4071-9593-67507FA606A8}">
      <dgm:prSet/>
      <dgm:spPr/>
      <dgm:t>
        <a:bodyPr/>
        <a:lstStyle/>
        <a:p>
          <a:endParaRPr lang="en-US"/>
        </a:p>
      </dgm:t>
    </dgm:pt>
    <dgm:pt modelId="{21B8AB36-C7B1-47C1-B3E6-D83C1516E92C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MovieList</a:t>
          </a:r>
          <a:endParaRPr lang="en-US" dirty="0">
            <a:solidFill>
              <a:schemeClr val="bg1"/>
            </a:solidFill>
          </a:endParaRPr>
        </a:p>
      </dgm:t>
    </dgm:pt>
    <dgm:pt modelId="{4652E050-E5C4-4347-B360-DF8F00F78550}" type="parTrans" cxnId="{E4CECA3E-BC80-4EE9-BA52-EDE2B1CE6D92}">
      <dgm:prSet/>
      <dgm:spPr/>
      <dgm:t>
        <a:bodyPr/>
        <a:lstStyle/>
        <a:p>
          <a:endParaRPr lang="en-US"/>
        </a:p>
      </dgm:t>
    </dgm:pt>
    <dgm:pt modelId="{6CE0C7D7-21EB-4A5E-888B-013DD9D92FFF}" type="sibTrans" cxnId="{E4CECA3E-BC80-4EE9-BA52-EDE2B1CE6D92}">
      <dgm:prSet/>
      <dgm:spPr/>
      <dgm:t>
        <a:bodyPr/>
        <a:lstStyle/>
        <a:p>
          <a:endParaRPr lang="en-US"/>
        </a:p>
      </dgm:t>
    </dgm:pt>
    <dgm:pt modelId="{B0B7C3EC-8823-4AB0-8D14-1F317840AA65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MovieCard</a:t>
          </a:r>
          <a:endParaRPr lang="en-US" dirty="0">
            <a:solidFill>
              <a:schemeClr val="bg1"/>
            </a:solidFill>
          </a:endParaRPr>
        </a:p>
      </dgm:t>
    </dgm:pt>
    <dgm:pt modelId="{A1717B8F-D38B-4176-932F-DA32A314D7F3}" type="parTrans" cxnId="{BECE4799-37AC-430D-9D0F-3AA4669AAC6B}">
      <dgm:prSet/>
      <dgm:spPr/>
      <dgm:t>
        <a:bodyPr/>
        <a:lstStyle/>
        <a:p>
          <a:endParaRPr lang="en-US"/>
        </a:p>
      </dgm:t>
    </dgm:pt>
    <dgm:pt modelId="{55DFBEDA-2968-49F8-BBCA-7E3E34AA9C60}" type="sibTrans" cxnId="{BECE4799-37AC-430D-9D0F-3AA4669AAC6B}">
      <dgm:prSet/>
      <dgm:spPr/>
      <dgm:t>
        <a:bodyPr/>
        <a:lstStyle/>
        <a:p>
          <a:endParaRPr lang="en-US"/>
        </a:p>
      </dgm:t>
    </dgm:pt>
    <dgm:pt modelId="{B920060D-B64B-42CA-88CF-0B160D16C2D5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Movies</a:t>
          </a:r>
          <a:endParaRPr lang="en-US" dirty="0">
            <a:solidFill>
              <a:schemeClr val="bg1"/>
            </a:solidFill>
          </a:endParaRPr>
        </a:p>
      </dgm:t>
    </dgm:pt>
    <dgm:pt modelId="{B5599249-AE06-405F-A89D-72EAB676BD37}" type="parTrans" cxnId="{C505EBDE-8264-42BD-8FAC-F40709389615}">
      <dgm:prSet/>
      <dgm:spPr/>
      <dgm:t>
        <a:bodyPr/>
        <a:lstStyle/>
        <a:p>
          <a:endParaRPr lang="en-US"/>
        </a:p>
      </dgm:t>
    </dgm:pt>
    <dgm:pt modelId="{E5B63172-5C41-4EF4-B8E6-23345EECB9B7}" type="sibTrans" cxnId="{C505EBDE-8264-42BD-8FAC-F40709389615}">
      <dgm:prSet/>
      <dgm:spPr/>
      <dgm:t>
        <a:bodyPr/>
        <a:lstStyle/>
        <a:p>
          <a:endParaRPr lang="en-US"/>
        </a:p>
      </dgm:t>
    </dgm:pt>
    <dgm:pt modelId="{325063AF-E562-4F4D-AA90-6126C7718A3B}" type="pres">
      <dgm:prSet presAssocID="{BD5674CF-ADA3-4B02-A0C1-19F7832FC60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2ADE16-80F8-48D0-84D1-F0EAFD49C373}" type="pres">
      <dgm:prSet presAssocID="{02B84F41-77A8-4BEF-AB75-3C7168892857}" presName="hierRoot1" presStyleCnt="0">
        <dgm:presLayoutVars>
          <dgm:hierBranch val="init"/>
        </dgm:presLayoutVars>
      </dgm:prSet>
      <dgm:spPr/>
    </dgm:pt>
    <dgm:pt modelId="{389D0FE7-7683-4535-A822-AA24C8215A9F}" type="pres">
      <dgm:prSet presAssocID="{02B84F41-77A8-4BEF-AB75-3C7168892857}" presName="rootComposite1" presStyleCnt="0"/>
      <dgm:spPr/>
    </dgm:pt>
    <dgm:pt modelId="{AEBDFB55-3F9F-41A7-98B6-DE630AB4BB48}" type="pres">
      <dgm:prSet presAssocID="{02B84F41-77A8-4BEF-AB75-3C7168892857}" presName="rootText1" presStyleLbl="alignAcc1" presStyleIdx="0" presStyleCnt="0">
        <dgm:presLayoutVars>
          <dgm:chPref val="3"/>
        </dgm:presLayoutVars>
      </dgm:prSet>
      <dgm:spPr/>
    </dgm:pt>
    <dgm:pt modelId="{7142E33E-68FD-4C2B-B467-BA4645ECD5EC}" type="pres">
      <dgm:prSet presAssocID="{02B84F41-77A8-4BEF-AB75-3C7168892857}" presName="topArc1" presStyleLbl="parChTrans1D1" presStyleIdx="0" presStyleCnt="20"/>
      <dgm:spPr/>
    </dgm:pt>
    <dgm:pt modelId="{B30E6BB3-ED00-47B8-8BAD-28DF90AC219F}" type="pres">
      <dgm:prSet presAssocID="{02B84F41-77A8-4BEF-AB75-3C7168892857}" presName="bottomArc1" presStyleLbl="parChTrans1D1" presStyleIdx="1" presStyleCnt="20"/>
      <dgm:spPr/>
    </dgm:pt>
    <dgm:pt modelId="{BF307C68-BAB0-4A64-8564-0E801C358808}" type="pres">
      <dgm:prSet presAssocID="{02B84F41-77A8-4BEF-AB75-3C7168892857}" presName="topConnNode1" presStyleLbl="node1" presStyleIdx="0" presStyleCnt="0"/>
      <dgm:spPr/>
    </dgm:pt>
    <dgm:pt modelId="{31885A65-51C9-46B2-994C-096D3083C608}" type="pres">
      <dgm:prSet presAssocID="{02B84F41-77A8-4BEF-AB75-3C7168892857}" presName="hierChild2" presStyleCnt="0"/>
      <dgm:spPr/>
    </dgm:pt>
    <dgm:pt modelId="{FEC32209-A6AE-4887-A5C6-F97AE890087A}" type="pres">
      <dgm:prSet presAssocID="{8080AF3C-F393-4553-9C25-121A537335FB}" presName="Name28" presStyleLbl="parChTrans1D2" presStyleIdx="0" presStyleCnt="1"/>
      <dgm:spPr/>
    </dgm:pt>
    <dgm:pt modelId="{430B7A27-5B52-4B1C-BC1F-567049735118}" type="pres">
      <dgm:prSet presAssocID="{6B3E573A-599C-462D-8164-51837AE36DAD}" presName="hierRoot2" presStyleCnt="0">
        <dgm:presLayoutVars>
          <dgm:hierBranch val="init"/>
        </dgm:presLayoutVars>
      </dgm:prSet>
      <dgm:spPr/>
    </dgm:pt>
    <dgm:pt modelId="{EFF2200C-B621-409A-AEB3-7C032AA57CB1}" type="pres">
      <dgm:prSet presAssocID="{6B3E573A-599C-462D-8164-51837AE36DAD}" presName="rootComposite2" presStyleCnt="0"/>
      <dgm:spPr/>
    </dgm:pt>
    <dgm:pt modelId="{48C15D98-359A-477B-BDD4-90DC0E6D5E08}" type="pres">
      <dgm:prSet presAssocID="{6B3E573A-599C-462D-8164-51837AE36DAD}" presName="rootText2" presStyleLbl="alignAcc1" presStyleIdx="0" presStyleCnt="0">
        <dgm:presLayoutVars>
          <dgm:chPref val="3"/>
        </dgm:presLayoutVars>
      </dgm:prSet>
      <dgm:spPr/>
    </dgm:pt>
    <dgm:pt modelId="{3E6D34CF-89CB-481D-9FDE-5D97F21D4859}" type="pres">
      <dgm:prSet presAssocID="{6B3E573A-599C-462D-8164-51837AE36DAD}" presName="topArc2" presStyleLbl="parChTrans1D1" presStyleIdx="2" presStyleCnt="20"/>
      <dgm:spPr/>
    </dgm:pt>
    <dgm:pt modelId="{341CC59D-4E68-4F31-8E0C-1FEE642C02F2}" type="pres">
      <dgm:prSet presAssocID="{6B3E573A-599C-462D-8164-51837AE36DAD}" presName="bottomArc2" presStyleLbl="parChTrans1D1" presStyleIdx="3" presStyleCnt="20"/>
      <dgm:spPr/>
    </dgm:pt>
    <dgm:pt modelId="{AFD544D5-A732-441A-B371-48E2BC5B567E}" type="pres">
      <dgm:prSet presAssocID="{6B3E573A-599C-462D-8164-51837AE36DAD}" presName="topConnNode2" presStyleLbl="node2" presStyleIdx="0" presStyleCnt="0"/>
      <dgm:spPr/>
    </dgm:pt>
    <dgm:pt modelId="{DAC65F3F-989D-4EC2-950D-5B04C6EDDACF}" type="pres">
      <dgm:prSet presAssocID="{6B3E573A-599C-462D-8164-51837AE36DAD}" presName="hierChild4" presStyleCnt="0"/>
      <dgm:spPr/>
    </dgm:pt>
    <dgm:pt modelId="{84D6C624-E201-4327-A055-3CA5F735C722}" type="pres">
      <dgm:prSet presAssocID="{1E368257-9D88-45EB-827E-26CEAC329DE0}" presName="Name28" presStyleLbl="parChTrans1D3" presStyleIdx="0" presStyleCnt="4"/>
      <dgm:spPr/>
    </dgm:pt>
    <dgm:pt modelId="{94EC57E1-46C5-4BB7-9EDE-466E975BFF0D}" type="pres">
      <dgm:prSet presAssocID="{FD3DE3CC-0CD8-4F71-A9C5-7A6C2B70FFF7}" presName="hierRoot2" presStyleCnt="0">
        <dgm:presLayoutVars>
          <dgm:hierBranch val="init"/>
        </dgm:presLayoutVars>
      </dgm:prSet>
      <dgm:spPr/>
    </dgm:pt>
    <dgm:pt modelId="{2F7E9246-AB85-4EB7-B711-8FD660EFC3AD}" type="pres">
      <dgm:prSet presAssocID="{FD3DE3CC-0CD8-4F71-A9C5-7A6C2B70FFF7}" presName="rootComposite2" presStyleCnt="0"/>
      <dgm:spPr/>
    </dgm:pt>
    <dgm:pt modelId="{2C9A68A4-B27A-4063-9D66-334D1638025D}" type="pres">
      <dgm:prSet presAssocID="{FD3DE3CC-0CD8-4F71-A9C5-7A6C2B70FFF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F8B0D-581B-42CC-BF3E-F3FAF9227022}" type="pres">
      <dgm:prSet presAssocID="{FD3DE3CC-0CD8-4F71-A9C5-7A6C2B70FFF7}" presName="topArc2" presStyleLbl="parChTrans1D1" presStyleIdx="4" presStyleCnt="20"/>
      <dgm:spPr/>
    </dgm:pt>
    <dgm:pt modelId="{7AC48533-087D-456E-9250-5B10B17FF538}" type="pres">
      <dgm:prSet presAssocID="{FD3DE3CC-0CD8-4F71-A9C5-7A6C2B70FFF7}" presName="bottomArc2" presStyleLbl="parChTrans1D1" presStyleIdx="5" presStyleCnt="20"/>
      <dgm:spPr/>
    </dgm:pt>
    <dgm:pt modelId="{16972E22-ADBA-457B-B97D-59FB833E8938}" type="pres">
      <dgm:prSet presAssocID="{FD3DE3CC-0CD8-4F71-A9C5-7A6C2B70FFF7}" presName="topConnNode2" presStyleLbl="node3" presStyleIdx="0" presStyleCnt="0"/>
      <dgm:spPr/>
    </dgm:pt>
    <dgm:pt modelId="{12959BA5-596F-420B-BE28-945424EE8842}" type="pres">
      <dgm:prSet presAssocID="{FD3DE3CC-0CD8-4F71-A9C5-7A6C2B70FFF7}" presName="hierChild4" presStyleCnt="0"/>
      <dgm:spPr/>
    </dgm:pt>
    <dgm:pt modelId="{837E0AC2-65B6-4258-9A92-56F3C72D6915}" type="pres">
      <dgm:prSet presAssocID="{FD3DE3CC-0CD8-4F71-A9C5-7A6C2B70FFF7}" presName="hierChild5" presStyleCnt="0"/>
      <dgm:spPr/>
    </dgm:pt>
    <dgm:pt modelId="{3643552C-A988-42DE-A980-BD348B56D7CC}" type="pres">
      <dgm:prSet presAssocID="{2BC95B32-3684-4799-8742-A40382BA4B77}" presName="Name28" presStyleLbl="parChTrans1D3" presStyleIdx="1" presStyleCnt="4"/>
      <dgm:spPr/>
    </dgm:pt>
    <dgm:pt modelId="{30E562D3-8EA7-4970-BC9C-1D4CA76CC532}" type="pres">
      <dgm:prSet presAssocID="{62D2B895-1C47-4987-8F8B-DFAE6077CF62}" presName="hierRoot2" presStyleCnt="0">
        <dgm:presLayoutVars>
          <dgm:hierBranch val="init"/>
        </dgm:presLayoutVars>
      </dgm:prSet>
      <dgm:spPr/>
    </dgm:pt>
    <dgm:pt modelId="{E3FD77DC-DCA1-4A33-9698-F27EDAAA6B5F}" type="pres">
      <dgm:prSet presAssocID="{62D2B895-1C47-4987-8F8B-DFAE6077CF62}" presName="rootComposite2" presStyleCnt="0"/>
      <dgm:spPr/>
    </dgm:pt>
    <dgm:pt modelId="{240C82F2-70FF-46FC-A838-AC1980A6C369}" type="pres">
      <dgm:prSet presAssocID="{62D2B895-1C47-4987-8F8B-DFAE6077CF62}" presName="rootText2" presStyleLbl="alignAcc1" presStyleIdx="0" presStyleCnt="0" custScaleY="974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B852DE-48B3-4BD4-B1A4-59437E8EA272}" type="pres">
      <dgm:prSet presAssocID="{62D2B895-1C47-4987-8F8B-DFAE6077CF62}" presName="topArc2" presStyleLbl="parChTrans1D1" presStyleIdx="6" presStyleCnt="20"/>
      <dgm:spPr/>
    </dgm:pt>
    <dgm:pt modelId="{1CE77197-CDF9-4701-A05F-3445EABAE853}" type="pres">
      <dgm:prSet presAssocID="{62D2B895-1C47-4987-8F8B-DFAE6077CF62}" presName="bottomArc2" presStyleLbl="parChTrans1D1" presStyleIdx="7" presStyleCnt="20"/>
      <dgm:spPr/>
    </dgm:pt>
    <dgm:pt modelId="{465642A1-AA62-4652-8E08-839D38243CF1}" type="pres">
      <dgm:prSet presAssocID="{62D2B895-1C47-4987-8F8B-DFAE6077CF62}" presName="topConnNode2" presStyleLbl="node3" presStyleIdx="0" presStyleCnt="0"/>
      <dgm:spPr/>
    </dgm:pt>
    <dgm:pt modelId="{EAA15ABE-42DC-48E4-8507-557CC0F5C4A3}" type="pres">
      <dgm:prSet presAssocID="{62D2B895-1C47-4987-8F8B-DFAE6077CF62}" presName="hierChild4" presStyleCnt="0"/>
      <dgm:spPr/>
    </dgm:pt>
    <dgm:pt modelId="{6F9FAB65-6DDF-4FA4-A056-F7CD65307AD1}" type="pres">
      <dgm:prSet presAssocID="{72401816-D1F6-4165-AFC9-E9C1DF34D14B}" presName="Name28" presStyleLbl="parChTrans1D4" presStyleIdx="0" presStyleCnt="4"/>
      <dgm:spPr/>
    </dgm:pt>
    <dgm:pt modelId="{09778A99-4B62-408B-A358-50B804C7F6D8}" type="pres">
      <dgm:prSet presAssocID="{53F5E5F9-997B-4321-B40D-DF114086DCDC}" presName="hierRoot2" presStyleCnt="0">
        <dgm:presLayoutVars>
          <dgm:hierBranch val="init"/>
        </dgm:presLayoutVars>
      </dgm:prSet>
      <dgm:spPr/>
    </dgm:pt>
    <dgm:pt modelId="{9F68DFFB-D129-4BAC-A560-E9710922C606}" type="pres">
      <dgm:prSet presAssocID="{53F5E5F9-997B-4321-B40D-DF114086DCDC}" presName="rootComposite2" presStyleCnt="0"/>
      <dgm:spPr/>
    </dgm:pt>
    <dgm:pt modelId="{82E7CD76-BB80-4F19-9775-47F5F3C83681}" type="pres">
      <dgm:prSet presAssocID="{53F5E5F9-997B-4321-B40D-DF114086DC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1DDA83-7AAF-47D4-93B1-8FE1A7F8FB04}" type="pres">
      <dgm:prSet presAssocID="{53F5E5F9-997B-4321-B40D-DF114086DCDC}" presName="topArc2" presStyleLbl="parChTrans1D1" presStyleIdx="8" presStyleCnt="20"/>
      <dgm:spPr/>
    </dgm:pt>
    <dgm:pt modelId="{379B2B46-B28F-437F-A020-5EA0D84A4B3A}" type="pres">
      <dgm:prSet presAssocID="{53F5E5F9-997B-4321-B40D-DF114086DCDC}" presName="bottomArc2" presStyleLbl="parChTrans1D1" presStyleIdx="9" presStyleCnt="20"/>
      <dgm:spPr/>
    </dgm:pt>
    <dgm:pt modelId="{307037AA-1A53-4154-B4C5-E9CEA3F76037}" type="pres">
      <dgm:prSet presAssocID="{53F5E5F9-997B-4321-B40D-DF114086DCDC}" presName="topConnNode2" presStyleLbl="node4" presStyleIdx="0" presStyleCnt="0"/>
      <dgm:spPr/>
    </dgm:pt>
    <dgm:pt modelId="{8B88A296-AA4B-4667-9008-295EF16F4F53}" type="pres">
      <dgm:prSet presAssocID="{53F5E5F9-997B-4321-B40D-DF114086DCDC}" presName="hierChild4" presStyleCnt="0"/>
      <dgm:spPr/>
    </dgm:pt>
    <dgm:pt modelId="{CD47A588-54D5-4405-BF21-A8657D4C4737}" type="pres">
      <dgm:prSet presAssocID="{53F5E5F9-997B-4321-B40D-DF114086DCDC}" presName="hierChild5" presStyleCnt="0"/>
      <dgm:spPr/>
    </dgm:pt>
    <dgm:pt modelId="{A627A3B9-EC0B-4F3D-BBB9-CD1A74E451DB}" type="pres">
      <dgm:prSet presAssocID="{4652E050-E5C4-4347-B360-DF8F00F78550}" presName="Name28" presStyleLbl="parChTrans1D4" presStyleIdx="1" presStyleCnt="4"/>
      <dgm:spPr/>
    </dgm:pt>
    <dgm:pt modelId="{945091C4-AB81-4E83-8DE6-52A05072C65D}" type="pres">
      <dgm:prSet presAssocID="{21B8AB36-C7B1-47C1-B3E6-D83C1516E92C}" presName="hierRoot2" presStyleCnt="0">
        <dgm:presLayoutVars>
          <dgm:hierBranch val="init"/>
        </dgm:presLayoutVars>
      </dgm:prSet>
      <dgm:spPr/>
    </dgm:pt>
    <dgm:pt modelId="{84F1C1A6-C800-4F91-A84E-B5CA459039D0}" type="pres">
      <dgm:prSet presAssocID="{21B8AB36-C7B1-47C1-B3E6-D83C1516E92C}" presName="rootComposite2" presStyleCnt="0"/>
      <dgm:spPr/>
    </dgm:pt>
    <dgm:pt modelId="{CE1B7B5F-2048-45E7-BA0F-FCE6CABC4C75}" type="pres">
      <dgm:prSet presAssocID="{21B8AB36-C7B1-47C1-B3E6-D83C1516E92C}" presName="rootText2" presStyleLbl="alignAcc1" presStyleIdx="0" presStyleCnt="0">
        <dgm:presLayoutVars>
          <dgm:chPref val="3"/>
        </dgm:presLayoutVars>
      </dgm:prSet>
      <dgm:spPr/>
    </dgm:pt>
    <dgm:pt modelId="{29FF2495-6D2A-41EE-B91E-C9D15E77B8BD}" type="pres">
      <dgm:prSet presAssocID="{21B8AB36-C7B1-47C1-B3E6-D83C1516E92C}" presName="topArc2" presStyleLbl="parChTrans1D1" presStyleIdx="10" presStyleCnt="20"/>
      <dgm:spPr/>
    </dgm:pt>
    <dgm:pt modelId="{9686DCAF-5591-45B9-8266-64514A59BFBA}" type="pres">
      <dgm:prSet presAssocID="{21B8AB36-C7B1-47C1-B3E6-D83C1516E92C}" presName="bottomArc2" presStyleLbl="parChTrans1D1" presStyleIdx="11" presStyleCnt="20"/>
      <dgm:spPr/>
    </dgm:pt>
    <dgm:pt modelId="{92D727B7-68FE-4EFD-BBB9-B45C5043FB2A}" type="pres">
      <dgm:prSet presAssocID="{21B8AB36-C7B1-47C1-B3E6-D83C1516E92C}" presName="topConnNode2" presStyleLbl="node4" presStyleIdx="0" presStyleCnt="0"/>
      <dgm:spPr/>
    </dgm:pt>
    <dgm:pt modelId="{FB4FEB13-0434-4A51-BBE1-B0BF31DFF455}" type="pres">
      <dgm:prSet presAssocID="{21B8AB36-C7B1-47C1-B3E6-D83C1516E92C}" presName="hierChild4" presStyleCnt="0"/>
      <dgm:spPr/>
    </dgm:pt>
    <dgm:pt modelId="{485F2285-7552-4707-9D27-C604386A91FA}" type="pres">
      <dgm:prSet presAssocID="{A1717B8F-D38B-4176-932F-DA32A314D7F3}" presName="Name28" presStyleLbl="parChTrans1D4" presStyleIdx="2" presStyleCnt="4"/>
      <dgm:spPr/>
    </dgm:pt>
    <dgm:pt modelId="{A97A76C5-4ABB-4874-A10B-2486B883D463}" type="pres">
      <dgm:prSet presAssocID="{B0B7C3EC-8823-4AB0-8D14-1F317840AA65}" presName="hierRoot2" presStyleCnt="0">
        <dgm:presLayoutVars>
          <dgm:hierBranch val="init"/>
        </dgm:presLayoutVars>
      </dgm:prSet>
      <dgm:spPr/>
    </dgm:pt>
    <dgm:pt modelId="{16E27515-54E7-4D67-B782-A38F8C02E0EE}" type="pres">
      <dgm:prSet presAssocID="{B0B7C3EC-8823-4AB0-8D14-1F317840AA65}" presName="rootComposite2" presStyleCnt="0"/>
      <dgm:spPr/>
    </dgm:pt>
    <dgm:pt modelId="{BD7D7709-C8AC-4A0B-A890-537110F68A7B}" type="pres">
      <dgm:prSet presAssocID="{B0B7C3EC-8823-4AB0-8D14-1F317840AA6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BC3E83-EE20-4FDC-BC37-8F29BC49AB21}" type="pres">
      <dgm:prSet presAssocID="{B0B7C3EC-8823-4AB0-8D14-1F317840AA65}" presName="topArc2" presStyleLbl="parChTrans1D1" presStyleIdx="12" presStyleCnt="20"/>
      <dgm:spPr/>
    </dgm:pt>
    <dgm:pt modelId="{A9DBA81B-E6C5-4E8F-9D9A-2E1597E2D0B7}" type="pres">
      <dgm:prSet presAssocID="{B0B7C3EC-8823-4AB0-8D14-1F317840AA65}" presName="bottomArc2" presStyleLbl="parChTrans1D1" presStyleIdx="13" presStyleCnt="20"/>
      <dgm:spPr/>
    </dgm:pt>
    <dgm:pt modelId="{BDE522BA-96DC-41D7-9178-6F4FD21650F1}" type="pres">
      <dgm:prSet presAssocID="{B0B7C3EC-8823-4AB0-8D14-1F317840AA65}" presName="topConnNode2" presStyleLbl="node4" presStyleIdx="0" presStyleCnt="0"/>
      <dgm:spPr/>
    </dgm:pt>
    <dgm:pt modelId="{99C65899-8DC0-48E8-B6B5-F9B49011F4CD}" type="pres">
      <dgm:prSet presAssocID="{B0B7C3EC-8823-4AB0-8D14-1F317840AA65}" presName="hierChild4" presStyleCnt="0"/>
      <dgm:spPr/>
    </dgm:pt>
    <dgm:pt modelId="{A9ED06BE-71A5-4E0D-9836-18D9637ED551}" type="pres">
      <dgm:prSet presAssocID="{B0B7C3EC-8823-4AB0-8D14-1F317840AA65}" presName="hierChild5" presStyleCnt="0"/>
      <dgm:spPr/>
    </dgm:pt>
    <dgm:pt modelId="{4DC8C687-B9E1-44F0-9071-0245601B9192}" type="pres">
      <dgm:prSet presAssocID="{21B8AB36-C7B1-47C1-B3E6-D83C1516E92C}" presName="hierChild5" presStyleCnt="0"/>
      <dgm:spPr/>
    </dgm:pt>
    <dgm:pt modelId="{104704ED-CD71-426E-B290-8E0999603AD2}" type="pres">
      <dgm:prSet presAssocID="{62D2B895-1C47-4987-8F8B-DFAE6077CF62}" presName="hierChild5" presStyleCnt="0"/>
      <dgm:spPr/>
    </dgm:pt>
    <dgm:pt modelId="{447B4060-AC4C-45AD-B6FB-4F6828C5E06F}" type="pres">
      <dgm:prSet presAssocID="{7A477F0F-14E4-4BFE-A020-EB9E423B1CAE}" presName="Name28" presStyleLbl="parChTrans1D3" presStyleIdx="2" presStyleCnt="4"/>
      <dgm:spPr/>
    </dgm:pt>
    <dgm:pt modelId="{F411F5B8-D72C-4B12-B6F6-74A8514F2316}" type="pres">
      <dgm:prSet presAssocID="{896E6CA2-8C08-402E-B888-8BB80861DCBE}" presName="hierRoot2" presStyleCnt="0">
        <dgm:presLayoutVars>
          <dgm:hierBranch val="init"/>
        </dgm:presLayoutVars>
      </dgm:prSet>
      <dgm:spPr/>
    </dgm:pt>
    <dgm:pt modelId="{A0923CA5-9C8B-44C4-9148-353DAC624D9C}" type="pres">
      <dgm:prSet presAssocID="{896E6CA2-8C08-402E-B888-8BB80861DCBE}" presName="rootComposite2" presStyleCnt="0"/>
      <dgm:spPr/>
    </dgm:pt>
    <dgm:pt modelId="{795356D3-DEE7-4CB3-9E12-0832D4AE9AB9}" type="pres">
      <dgm:prSet presAssocID="{896E6CA2-8C08-402E-B888-8BB80861DCBE}" presName="rootText2" presStyleLbl="alignAcc1" presStyleIdx="0" presStyleCnt="0">
        <dgm:presLayoutVars>
          <dgm:chPref val="3"/>
        </dgm:presLayoutVars>
      </dgm:prSet>
      <dgm:spPr/>
    </dgm:pt>
    <dgm:pt modelId="{75131BFE-1E1D-4E57-8924-8BE8CC063EA6}" type="pres">
      <dgm:prSet presAssocID="{896E6CA2-8C08-402E-B888-8BB80861DCBE}" presName="topArc2" presStyleLbl="parChTrans1D1" presStyleIdx="14" presStyleCnt="20"/>
      <dgm:spPr/>
    </dgm:pt>
    <dgm:pt modelId="{363F1594-4850-4722-83B0-4720613A2568}" type="pres">
      <dgm:prSet presAssocID="{896E6CA2-8C08-402E-B888-8BB80861DCBE}" presName="bottomArc2" presStyleLbl="parChTrans1D1" presStyleIdx="15" presStyleCnt="20"/>
      <dgm:spPr/>
    </dgm:pt>
    <dgm:pt modelId="{1D162829-9F86-4163-A5C2-78CFCFA1B0C8}" type="pres">
      <dgm:prSet presAssocID="{896E6CA2-8C08-402E-B888-8BB80861DCBE}" presName="topConnNode2" presStyleLbl="node3" presStyleIdx="0" presStyleCnt="0"/>
      <dgm:spPr/>
    </dgm:pt>
    <dgm:pt modelId="{809E707E-FE57-4F06-8838-80B71100790C}" type="pres">
      <dgm:prSet presAssocID="{896E6CA2-8C08-402E-B888-8BB80861DCBE}" presName="hierChild4" presStyleCnt="0"/>
      <dgm:spPr/>
    </dgm:pt>
    <dgm:pt modelId="{B743E651-9EAC-49EE-A942-ECEC789E0D6D}" type="pres">
      <dgm:prSet presAssocID="{B5599249-AE06-405F-A89D-72EAB676BD37}" presName="Name28" presStyleLbl="parChTrans1D4" presStyleIdx="3" presStyleCnt="4"/>
      <dgm:spPr/>
    </dgm:pt>
    <dgm:pt modelId="{BACE6CDF-6631-4E1C-ABB5-EDBB5E51A5FD}" type="pres">
      <dgm:prSet presAssocID="{B920060D-B64B-42CA-88CF-0B160D16C2D5}" presName="hierRoot2" presStyleCnt="0">
        <dgm:presLayoutVars>
          <dgm:hierBranch val="init"/>
        </dgm:presLayoutVars>
      </dgm:prSet>
      <dgm:spPr/>
    </dgm:pt>
    <dgm:pt modelId="{ABBF2F09-4E22-4588-B553-184A68001783}" type="pres">
      <dgm:prSet presAssocID="{B920060D-B64B-42CA-88CF-0B160D16C2D5}" presName="rootComposite2" presStyleCnt="0"/>
      <dgm:spPr/>
    </dgm:pt>
    <dgm:pt modelId="{C34F01F1-665D-4C34-9A36-42F3C74311D8}" type="pres">
      <dgm:prSet presAssocID="{B920060D-B64B-42CA-88CF-0B160D16C2D5}" presName="rootText2" presStyleLbl="alignAcc1" presStyleIdx="0" presStyleCnt="0">
        <dgm:presLayoutVars>
          <dgm:chPref val="3"/>
        </dgm:presLayoutVars>
      </dgm:prSet>
      <dgm:spPr/>
    </dgm:pt>
    <dgm:pt modelId="{7A46FDAB-1EA0-4866-B740-2BE20292AA91}" type="pres">
      <dgm:prSet presAssocID="{B920060D-B64B-42CA-88CF-0B160D16C2D5}" presName="topArc2" presStyleLbl="parChTrans1D1" presStyleIdx="16" presStyleCnt="20"/>
      <dgm:spPr/>
    </dgm:pt>
    <dgm:pt modelId="{96BBBF12-C08D-439A-9C48-551979E4E617}" type="pres">
      <dgm:prSet presAssocID="{B920060D-B64B-42CA-88CF-0B160D16C2D5}" presName="bottomArc2" presStyleLbl="parChTrans1D1" presStyleIdx="17" presStyleCnt="20"/>
      <dgm:spPr/>
    </dgm:pt>
    <dgm:pt modelId="{B5A83C2E-F03D-4E59-A873-453F38D9E189}" type="pres">
      <dgm:prSet presAssocID="{B920060D-B64B-42CA-88CF-0B160D16C2D5}" presName="topConnNode2" presStyleLbl="node4" presStyleIdx="0" presStyleCnt="0"/>
      <dgm:spPr/>
    </dgm:pt>
    <dgm:pt modelId="{23C7D28B-5F89-45F0-BFDC-6D8E80CB96C1}" type="pres">
      <dgm:prSet presAssocID="{B920060D-B64B-42CA-88CF-0B160D16C2D5}" presName="hierChild4" presStyleCnt="0"/>
      <dgm:spPr/>
    </dgm:pt>
    <dgm:pt modelId="{9CDCBA7E-A4E9-4BCD-A126-32EBD0C8503F}" type="pres">
      <dgm:prSet presAssocID="{B920060D-B64B-42CA-88CF-0B160D16C2D5}" presName="hierChild5" presStyleCnt="0"/>
      <dgm:spPr/>
    </dgm:pt>
    <dgm:pt modelId="{A6DD4AAA-62B3-489B-9974-D2D222542721}" type="pres">
      <dgm:prSet presAssocID="{896E6CA2-8C08-402E-B888-8BB80861DCBE}" presName="hierChild5" presStyleCnt="0"/>
      <dgm:spPr/>
    </dgm:pt>
    <dgm:pt modelId="{6FEDDF78-089A-47F4-9AED-DDA0784F9F48}" type="pres">
      <dgm:prSet presAssocID="{E0B3E996-8387-425A-8203-D8FE9FE6537A}" presName="Name28" presStyleLbl="parChTrans1D3" presStyleIdx="3" presStyleCnt="4"/>
      <dgm:spPr/>
    </dgm:pt>
    <dgm:pt modelId="{AA1E48FC-2773-4CC1-AF98-DE0890D4CABC}" type="pres">
      <dgm:prSet presAssocID="{20B6F865-71AA-4A6F-A4AF-79D56D227700}" presName="hierRoot2" presStyleCnt="0">
        <dgm:presLayoutVars>
          <dgm:hierBranch val="init"/>
        </dgm:presLayoutVars>
      </dgm:prSet>
      <dgm:spPr/>
    </dgm:pt>
    <dgm:pt modelId="{BF4FE62C-4DEA-4697-903D-85871D42F985}" type="pres">
      <dgm:prSet presAssocID="{20B6F865-71AA-4A6F-A4AF-79D56D227700}" presName="rootComposite2" presStyleCnt="0"/>
      <dgm:spPr/>
    </dgm:pt>
    <dgm:pt modelId="{66B9346C-2038-49EA-9899-3D447BC53B11}" type="pres">
      <dgm:prSet presAssocID="{20B6F865-71AA-4A6F-A4AF-79D56D227700}" presName="rootText2" presStyleLbl="alignAcc1" presStyleIdx="0" presStyleCnt="0">
        <dgm:presLayoutVars>
          <dgm:chPref val="3"/>
        </dgm:presLayoutVars>
      </dgm:prSet>
      <dgm:spPr/>
    </dgm:pt>
    <dgm:pt modelId="{6D4DC336-5642-48DA-88B5-13B436247E6D}" type="pres">
      <dgm:prSet presAssocID="{20B6F865-71AA-4A6F-A4AF-79D56D227700}" presName="topArc2" presStyleLbl="parChTrans1D1" presStyleIdx="18" presStyleCnt="20"/>
      <dgm:spPr/>
    </dgm:pt>
    <dgm:pt modelId="{9934DB23-C199-413B-9EA7-743A8F6D9574}" type="pres">
      <dgm:prSet presAssocID="{20B6F865-71AA-4A6F-A4AF-79D56D227700}" presName="bottomArc2" presStyleLbl="parChTrans1D1" presStyleIdx="19" presStyleCnt="20"/>
      <dgm:spPr/>
    </dgm:pt>
    <dgm:pt modelId="{DF79D5F3-6CEF-487E-8DB3-FB5567E7C619}" type="pres">
      <dgm:prSet presAssocID="{20B6F865-71AA-4A6F-A4AF-79D56D227700}" presName="topConnNode2" presStyleLbl="node3" presStyleIdx="0" presStyleCnt="0"/>
      <dgm:spPr/>
    </dgm:pt>
    <dgm:pt modelId="{F31F39E0-1204-4E77-BFD1-9F164F3DE860}" type="pres">
      <dgm:prSet presAssocID="{20B6F865-71AA-4A6F-A4AF-79D56D227700}" presName="hierChild4" presStyleCnt="0"/>
      <dgm:spPr/>
    </dgm:pt>
    <dgm:pt modelId="{5060EAEF-802D-4AA9-B2B6-C940FCCCAE23}" type="pres">
      <dgm:prSet presAssocID="{20B6F865-71AA-4A6F-A4AF-79D56D227700}" presName="hierChild5" presStyleCnt="0"/>
      <dgm:spPr/>
    </dgm:pt>
    <dgm:pt modelId="{B4870A2E-1D4B-4595-8B7C-159BE18D950C}" type="pres">
      <dgm:prSet presAssocID="{6B3E573A-599C-462D-8164-51837AE36DAD}" presName="hierChild5" presStyleCnt="0"/>
      <dgm:spPr/>
    </dgm:pt>
    <dgm:pt modelId="{CE258B8C-D236-4462-84E6-821E33DE82F0}" type="pres">
      <dgm:prSet presAssocID="{02B84F41-77A8-4BEF-AB75-3C7168892857}" presName="hierChild3" presStyleCnt="0"/>
      <dgm:spPr/>
    </dgm:pt>
  </dgm:ptLst>
  <dgm:cxnLst>
    <dgm:cxn modelId="{04977F26-BD67-408A-8E46-00447F3E4CC9}" type="presOf" srcId="{FD3DE3CC-0CD8-4F71-A9C5-7A6C2B70FFF7}" destId="{2C9A68A4-B27A-4063-9D66-334D1638025D}" srcOrd="0" destOrd="0" presId="urn:microsoft.com/office/officeart/2008/layout/HalfCircleOrganizationChart"/>
    <dgm:cxn modelId="{F8337486-3D1B-4071-9593-67507FA606A8}" srcId="{62D2B895-1C47-4987-8F8B-DFAE6077CF62}" destId="{53F5E5F9-997B-4321-B40D-DF114086DCDC}" srcOrd="0" destOrd="0" parTransId="{72401816-D1F6-4165-AFC9-E9C1DF34D14B}" sibTransId="{48F6BD36-A666-4772-B61A-24987FC1588C}"/>
    <dgm:cxn modelId="{5FCE1566-0CCB-46FA-B6FD-7DB751F50D19}" type="presOf" srcId="{B0B7C3EC-8823-4AB0-8D14-1F317840AA65}" destId="{BDE522BA-96DC-41D7-9178-6F4FD21650F1}" srcOrd="1" destOrd="0" presId="urn:microsoft.com/office/officeart/2008/layout/HalfCircleOrganizationChart"/>
    <dgm:cxn modelId="{D778AB63-3476-41CC-B542-54CC164C151D}" type="presOf" srcId="{1E368257-9D88-45EB-827E-26CEAC329DE0}" destId="{84D6C624-E201-4327-A055-3CA5F735C722}" srcOrd="0" destOrd="0" presId="urn:microsoft.com/office/officeart/2008/layout/HalfCircleOrganizationChart"/>
    <dgm:cxn modelId="{48F8106A-8516-4C9F-807F-7116ACABD40B}" type="presOf" srcId="{20B6F865-71AA-4A6F-A4AF-79D56D227700}" destId="{DF79D5F3-6CEF-487E-8DB3-FB5567E7C619}" srcOrd="1" destOrd="0" presId="urn:microsoft.com/office/officeart/2008/layout/HalfCircleOrganizationChart"/>
    <dgm:cxn modelId="{922A9891-8FDE-42D1-B2B5-E844795E1AFA}" type="presOf" srcId="{FD3DE3CC-0CD8-4F71-A9C5-7A6C2B70FFF7}" destId="{16972E22-ADBA-457B-B97D-59FB833E8938}" srcOrd="1" destOrd="0" presId="urn:microsoft.com/office/officeart/2008/layout/HalfCircleOrganizationChart"/>
    <dgm:cxn modelId="{FA10FF9F-5CFF-475A-BF1F-B324D54742AB}" type="presOf" srcId="{B920060D-B64B-42CA-88CF-0B160D16C2D5}" destId="{B5A83C2E-F03D-4E59-A873-453F38D9E189}" srcOrd="1" destOrd="0" presId="urn:microsoft.com/office/officeart/2008/layout/HalfCircleOrganizationChart"/>
    <dgm:cxn modelId="{7CAACBD5-CEEE-43A6-B3C3-E37229FE28E8}" srcId="{6B3E573A-599C-462D-8164-51837AE36DAD}" destId="{FD3DE3CC-0CD8-4F71-A9C5-7A6C2B70FFF7}" srcOrd="0" destOrd="0" parTransId="{1E368257-9D88-45EB-827E-26CEAC329DE0}" sibTransId="{8AC811B6-C44A-4DC3-A0D9-92CE5D3DE0A8}"/>
    <dgm:cxn modelId="{36C2D41F-3EE6-4B76-8255-E62B7967B62F}" type="presOf" srcId="{53F5E5F9-997B-4321-B40D-DF114086DCDC}" destId="{307037AA-1A53-4154-B4C5-E9CEA3F76037}" srcOrd="1" destOrd="0" presId="urn:microsoft.com/office/officeart/2008/layout/HalfCircleOrganizationChart"/>
    <dgm:cxn modelId="{D2362D23-E5E1-4680-B0DE-A87F98C838D6}" type="presOf" srcId="{B920060D-B64B-42CA-88CF-0B160D16C2D5}" destId="{C34F01F1-665D-4C34-9A36-42F3C74311D8}" srcOrd="0" destOrd="0" presId="urn:microsoft.com/office/officeart/2008/layout/HalfCircleOrganizationChart"/>
    <dgm:cxn modelId="{82B18BEB-7ED6-4791-A66E-BDCEC3CC1AC3}" srcId="{02B84F41-77A8-4BEF-AB75-3C7168892857}" destId="{6B3E573A-599C-462D-8164-51837AE36DAD}" srcOrd="0" destOrd="0" parTransId="{8080AF3C-F393-4553-9C25-121A537335FB}" sibTransId="{A65862D1-3F9E-4AAE-AFA3-70E9AC94B499}"/>
    <dgm:cxn modelId="{BECE4799-37AC-430D-9D0F-3AA4669AAC6B}" srcId="{21B8AB36-C7B1-47C1-B3E6-D83C1516E92C}" destId="{B0B7C3EC-8823-4AB0-8D14-1F317840AA65}" srcOrd="0" destOrd="0" parTransId="{A1717B8F-D38B-4176-932F-DA32A314D7F3}" sibTransId="{55DFBEDA-2968-49F8-BBCA-7E3E34AA9C60}"/>
    <dgm:cxn modelId="{A1B2E90C-3117-4A1D-85E0-5EABE473BD32}" srcId="{6B3E573A-599C-462D-8164-51837AE36DAD}" destId="{896E6CA2-8C08-402E-B888-8BB80861DCBE}" srcOrd="2" destOrd="0" parTransId="{7A477F0F-14E4-4BFE-A020-EB9E423B1CAE}" sibTransId="{57F423E9-5C1E-40C3-9001-076AC86DD2EB}"/>
    <dgm:cxn modelId="{E1F3382F-511A-4E88-B968-F0F23BEF2727}" type="presOf" srcId="{6B3E573A-599C-462D-8164-51837AE36DAD}" destId="{AFD544D5-A732-441A-B371-48E2BC5B567E}" srcOrd="1" destOrd="0" presId="urn:microsoft.com/office/officeart/2008/layout/HalfCircleOrganizationChart"/>
    <dgm:cxn modelId="{24AE0FF1-08F2-4731-9659-5B3D35DE02EB}" type="presOf" srcId="{02B84F41-77A8-4BEF-AB75-3C7168892857}" destId="{AEBDFB55-3F9F-41A7-98B6-DE630AB4BB48}" srcOrd="0" destOrd="0" presId="urn:microsoft.com/office/officeart/2008/layout/HalfCircleOrganizationChart"/>
    <dgm:cxn modelId="{EC5EA64F-6EC8-40D3-BC11-10C0A38B17B1}" type="presOf" srcId="{21B8AB36-C7B1-47C1-B3E6-D83C1516E92C}" destId="{92D727B7-68FE-4EFD-BBB9-B45C5043FB2A}" srcOrd="1" destOrd="0" presId="urn:microsoft.com/office/officeart/2008/layout/HalfCircleOrganizationChart"/>
    <dgm:cxn modelId="{281731D4-94EA-4BE9-87BE-C3E747480668}" type="presOf" srcId="{4652E050-E5C4-4347-B360-DF8F00F78550}" destId="{A627A3B9-EC0B-4F3D-BBB9-CD1A74E451DB}" srcOrd="0" destOrd="0" presId="urn:microsoft.com/office/officeart/2008/layout/HalfCircleOrganizationChart"/>
    <dgm:cxn modelId="{00002BE8-B967-4046-B0AC-7B260E830E4E}" type="presOf" srcId="{E0B3E996-8387-425A-8203-D8FE9FE6537A}" destId="{6FEDDF78-089A-47F4-9AED-DDA0784F9F48}" srcOrd="0" destOrd="0" presId="urn:microsoft.com/office/officeart/2008/layout/HalfCircleOrganizationChart"/>
    <dgm:cxn modelId="{EB495A11-C8BE-4540-882E-341E4BAC7501}" type="presOf" srcId="{2BC95B32-3684-4799-8742-A40382BA4B77}" destId="{3643552C-A988-42DE-A980-BD348B56D7CC}" srcOrd="0" destOrd="0" presId="urn:microsoft.com/office/officeart/2008/layout/HalfCircleOrganizationChart"/>
    <dgm:cxn modelId="{FDC00302-0095-4A0F-B438-DCFCE4661A15}" srcId="{6B3E573A-599C-462D-8164-51837AE36DAD}" destId="{20B6F865-71AA-4A6F-A4AF-79D56D227700}" srcOrd="3" destOrd="0" parTransId="{E0B3E996-8387-425A-8203-D8FE9FE6537A}" sibTransId="{0F751D67-982E-4CC2-8860-38CB0431F900}"/>
    <dgm:cxn modelId="{F7D169BC-7F8F-4789-B5F2-334462E93BD9}" type="presOf" srcId="{53F5E5F9-997B-4321-B40D-DF114086DCDC}" destId="{82E7CD76-BB80-4F19-9775-47F5F3C83681}" srcOrd="0" destOrd="0" presId="urn:microsoft.com/office/officeart/2008/layout/HalfCircleOrganizationChart"/>
    <dgm:cxn modelId="{98BB5F5D-854A-4B6A-8B04-88823E5755B0}" type="presOf" srcId="{7A477F0F-14E4-4BFE-A020-EB9E423B1CAE}" destId="{447B4060-AC4C-45AD-B6FB-4F6828C5E06F}" srcOrd="0" destOrd="0" presId="urn:microsoft.com/office/officeart/2008/layout/HalfCircleOrganizationChart"/>
    <dgm:cxn modelId="{5844BC57-C339-4682-BD4E-09F9313141B4}" type="presOf" srcId="{BD5674CF-ADA3-4B02-A0C1-19F7832FC607}" destId="{325063AF-E562-4F4D-AA90-6126C7718A3B}" srcOrd="0" destOrd="0" presId="urn:microsoft.com/office/officeart/2008/layout/HalfCircleOrganizationChart"/>
    <dgm:cxn modelId="{72F4978A-1FC0-46B8-932E-99F448EB65B2}" type="presOf" srcId="{20B6F865-71AA-4A6F-A4AF-79D56D227700}" destId="{66B9346C-2038-49EA-9899-3D447BC53B11}" srcOrd="0" destOrd="0" presId="urn:microsoft.com/office/officeart/2008/layout/HalfCircleOrganizationChart"/>
    <dgm:cxn modelId="{E4CECA3E-BC80-4EE9-BA52-EDE2B1CE6D92}" srcId="{62D2B895-1C47-4987-8F8B-DFAE6077CF62}" destId="{21B8AB36-C7B1-47C1-B3E6-D83C1516E92C}" srcOrd="1" destOrd="0" parTransId="{4652E050-E5C4-4347-B360-DF8F00F78550}" sibTransId="{6CE0C7D7-21EB-4A5E-888B-013DD9D92FFF}"/>
    <dgm:cxn modelId="{AEFB618E-2E76-4DDB-90C2-FB37809AA159}" type="presOf" srcId="{21B8AB36-C7B1-47C1-B3E6-D83C1516E92C}" destId="{CE1B7B5F-2048-45E7-BA0F-FCE6CABC4C75}" srcOrd="0" destOrd="0" presId="urn:microsoft.com/office/officeart/2008/layout/HalfCircleOrganizationChart"/>
    <dgm:cxn modelId="{751B0DF1-646F-4EEE-9F90-5BE26FC37EC8}" type="presOf" srcId="{896E6CA2-8C08-402E-B888-8BB80861DCBE}" destId="{1D162829-9F86-4163-A5C2-78CFCFA1B0C8}" srcOrd="1" destOrd="0" presId="urn:microsoft.com/office/officeart/2008/layout/HalfCircleOrganizationChart"/>
    <dgm:cxn modelId="{1CD371D3-C24F-42DE-8492-1AD08654AEBC}" srcId="{6B3E573A-599C-462D-8164-51837AE36DAD}" destId="{62D2B895-1C47-4987-8F8B-DFAE6077CF62}" srcOrd="1" destOrd="0" parTransId="{2BC95B32-3684-4799-8742-A40382BA4B77}" sibTransId="{FE2ED12A-EEB3-41A7-91C6-AC3BC6815406}"/>
    <dgm:cxn modelId="{4D3E849E-1C83-44AA-A75D-DEE9D9DBA933}" type="presOf" srcId="{6B3E573A-599C-462D-8164-51837AE36DAD}" destId="{48C15D98-359A-477B-BDD4-90DC0E6D5E08}" srcOrd="0" destOrd="0" presId="urn:microsoft.com/office/officeart/2008/layout/HalfCircleOrganizationChart"/>
    <dgm:cxn modelId="{BFDFD5A0-FD8F-49F6-ABC3-941488EF764D}" type="presOf" srcId="{B0B7C3EC-8823-4AB0-8D14-1F317840AA65}" destId="{BD7D7709-C8AC-4A0B-A890-537110F68A7B}" srcOrd="0" destOrd="0" presId="urn:microsoft.com/office/officeart/2008/layout/HalfCircleOrganizationChart"/>
    <dgm:cxn modelId="{CF9C7546-3863-44C8-917B-08CA665CC07A}" type="presOf" srcId="{A1717B8F-D38B-4176-932F-DA32A314D7F3}" destId="{485F2285-7552-4707-9D27-C604386A91FA}" srcOrd="0" destOrd="0" presId="urn:microsoft.com/office/officeart/2008/layout/HalfCircleOrganizationChart"/>
    <dgm:cxn modelId="{CB28EC7F-F3A5-40B0-8EA3-D9AFCCEC67C3}" type="presOf" srcId="{62D2B895-1C47-4987-8F8B-DFAE6077CF62}" destId="{465642A1-AA62-4652-8E08-839D38243CF1}" srcOrd="1" destOrd="0" presId="urn:microsoft.com/office/officeart/2008/layout/HalfCircleOrganizationChart"/>
    <dgm:cxn modelId="{AA8C93CF-6118-4636-A356-53ABF27C8598}" type="presOf" srcId="{72401816-D1F6-4165-AFC9-E9C1DF34D14B}" destId="{6F9FAB65-6DDF-4FA4-A056-F7CD65307AD1}" srcOrd="0" destOrd="0" presId="urn:microsoft.com/office/officeart/2008/layout/HalfCircleOrganizationChart"/>
    <dgm:cxn modelId="{C68D0647-B0E4-48D3-AFC2-20501532E3B0}" srcId="{BD5674CF-ADA3-4B02-A0C1-19F7832FC607}" destId="{02B84F41-77A8-4BEF-AB75-3C7168892857}" srcOrd="0" destOrd="0" parTransId="{A259B965-4E9B-4AE5-957F-AF1AF22A16D3}" sibTransId="{0C470137-3EDF-4598-B353-6655F82B2C02}"/>
    <dgm:cxn modelId="{F0724E39-5280-47F9-BF8B-BC3107722C4D}" type="presOf" srcId="{896E6CA2-8C08-402E-B888-8BB80861DCBE}" destId="{795356D3-DEE7-4CB3-9E12-0832D4AE9AB9}" srcOrd="0" destOrd="0" presId="urn:microsoft.com/office/officeart/2008/layout/HalfCircleOrganizationChart"/>
    <dgm:cxn modelId="{C505EBDE-8264-42BD-8FAC-F40709389615}" srcId="{896E6CA2-8C08-402E-B888-8BB80861DCBE}" destId="{B920060D-B64B-42CA-88CF-0B160D16C2D5}" srcOrd="0" destOrd="0" parTransId="{B5599249-AE06-405F-A89D-72EAB676BD37}" sibTransId="{E5B63172-5C41-4EF4-B8E6-23345EECB9B7}"/>
    <dgm:cxn modelId="{1D04BA1E-675D-4FF0-AD9F-5A748A59FBD1}" type="presOf" srcId="{B5599249-AE06-405F-A89D-72EAB676BD37}" destId="{B743E651-9EAC-49EE-A942-ECEC789E0D6D}" srcOrd="0" destOrd="0" presId="urn:microsoft.com/office/officeart/2008/layout/HalfCircleOrganizationChart"/>
    <dgm:cxn modelId="{8DD2084A-60E6-42C1-8DC8-58DA9E5BC13E}" type="presOf" srcId="{8080AF3C-F393-4553-9C25-121A537335FB}" destId="{FEC32209-A6AE-4887-A5C6-F97AE890087A}" srcOrd="0" destOrd="0" presId="urn:microsoft.com/office/officeart/2008/layout/HalfCircleOrganizationChart"/>
    <dgm:cxn modelId="{B898D298-D835-4B69-B4BE-EA43B3BF98B8}" type="presOf" srcId="{02B84F41-77A8-4BEF-AB75-3C7168892857}" destId="{BF307C68-BAB0-4A64-8564-0E801C358808}" srcOrd="1" destOrd="0" presId="urn:microsoft.com/office/officeart/2008/layout/HalfCircleOrganizationChart"/>
    <dgm:cxn modelId="{A631BFFA-AB9B-4455-AFE9-4273738E955B}" type="presOf" srcId="{62D2B895-1C47-4987-8F8B-DFAE6077CF62}" destId="{240C82F2-70FF-46FC-A838-AC1980A6C369}" srcOrd="0" destOrd="0" presId="urn:microsoft.com/office/officeart/2008/layout/HalfCircleOrganizationChart"/>
    <dgm:cxn modelId="{EE44A42A-DA80-467C-A013-3FB6A1BFEE6B}" type="presParOf" srcId="{325063AF-E562-4F4D-AA90-6126C7718A3B}" destId="{CA2ADE16-80F8-48D0-84D1-F0EAFD49C373}" srcOrd="0" destOrd="0" presId="urn:microsoft.com/office/officeart/2008/layout/HalfCircleOrganizationChart"/>
    <dgm:cxn modelId="{3D6A647E-337C-42A0-AC9F-6DBB3BE220D8}" type="presParOf" srcId="{CA2ADE16-80F8-48D0-84D1-F0EAFD49C373}" destId="{389D0FE7-7683-4535-A822-AA24C8215A9F}" srcOrd="0" destOrd="0" presId="urn:microsoft.com/office/officeart/2008/layout/HalfCircleOrganizationChart"/>
    <dgm:cxn modelId="{FC457E96-66A5-42F9-B174-4BC112209ED5}" type="presParOf" srcId="{389D0FE7-7683-4535-A822-AA24C8215A9F}" destId="{AEBDFB55-3F9F-41A7-98B6-DE630AB4BB48}" srcOrd="0" destOrd="0" presId="urn:microsoft.com/office/officeart/2008/layout/HalfCircleOrganizationChart"/>
    <dgm:cxn modelId="{9AB4B6B8-79A2-4B21-BEDB-93FE54A95013}" type="presParOf" srcId="{389D0FE7-7683-4535-A822-AA24C8215A9F}" destId="{7142E33E-68FD-4C2B-B467-BA4645ECD5EC}" srcOrd="1" destOrd="0" presId="urn:microsoft.com/office/officeart/2008/layout/HalfCircleOrganizationChart"/>
    <dgm:cxn modelId="{2F0AA242-F142-4FDB-8B48-8E099CA79803}" type="presParOf" srcId="{389D0FE7-7683-4535-A822-AA24C8215A9F}" destId="{B30E6BB3-ED00-47B8-8BAD-28DF90AC219F}" srcOrd="2" destOrd="0" presId="urn:microsoft.com/office/officeart/2008/layout/HalfCircleOrganizationChart"/>
    <dgm:cxn modelId="{B16DAFBE-63CD-4278-AA38-F5B23BE1CBAD}" type="presParOf" srcId="{389D0FE7-7683-4535-A822-AA24C8215A9F}" destId="{BF307C68-BAB0-4A64-8564-0E801C358808}" srcOrd="3" destOrd="0" presId="urn:microsoft.com/office/officeart/2008/layout/HalfCircleOrganizationChart"/>
    <dgm:cxn modelId="{79BC88FE-A5B4-4C67-9540-FF040838D7FA}" type="presParOf" srcId="{CA2ADE16-80F8-48D0-84D1-F0EAFD49C373}" destId="{31885A65-51C9-46B2-994C-096D3083C608}" srcOrd="1" destOrd="0" presId="urn:microsoft.com/office/officeart/2008/layout/HalfCircleOrganizationChart"/>
    <dgm:cxn modelId="{DF158BAD-86F6-4CDE-8A31-93457314AA18}" type="presParOf" srcId="{31885A65-51C9-46B2-994C-096D3083C608}" destId="{FEC32209-A6AE-4887-A5C6-F97AE890087A}" srcOrd="0" destOrd="0" presId="urn:microsoft.com/office/officeart/2008/layout/HalfCircleOrganizationChart"/>
    <dgm:cxn modelId="{F1BD5570-1D9C-4CD4-BCFA-18D8687EC771}" type="presParOf" srcId="{31885A65-51C9-46B2-994C-096D3083C608}" destId="{430B7A27-5B52-4B1C-BC1F-567049735118}" srcOrd="1" destOrd="0" presId="urn:microsoft.com/office/officeart/2008/layout/HalfCircleOrganizationChart"/>
    <dgm:cxn modelId="{C1DB4C3B-B912-4E1F-B815-A9B337892BF1}" type="presParOf" srcId="{430B7A27-5B52-4B1C-BC1F-567049735118}" destId="{EFF2200C-B621-409A-AEB3-7C032AA57CB1}" srcOrd="0" destOrd="0" presId="urn:microsoft.com/office/officeart/2008/layout/HalfCircleOrganizationChart"/>
    <dgm:cxn modelId="{D71FD2BD-FE7F-4F32-AE02-645FCD73E63D}" type="presParOf" srcId="{EFF2200C-B621-409A-AEB3-7C032AA57CB1}" destId="{48C15D98-359A-477B-BDD4-90DC0E6D5E08}" srcOrd="0" destOrd="0" presId="urn:microsoft.com/office/officeart/2008/layout/HalfCircleOrganizationChart"/>
    <dgm:cxn modelId="{7EDA093E-4CCC-470D-8B98-D6C89991AC84}" type="presParOf" srcId="{EFF2200C-B621-409A-AEB3-7C032AA57CB1}" destId="{3E6D34CF-89CB-481D-9FDE-5D97F21D4859}" srcOrd="1" destOrd="0" presId="urn:microsoft.com/office/officeart/2008/layout/HalfCircleOrganizationChart"/>
    <dgm:cxn modelId="{240DB12B-3A7B-4661-8876-38952AE840EE}" type="presParOf" srcId="{EFF2200C-B621-409A-AEB3-7C032AA57CB1}" destId="{341CC59D-4E68-4F31-8E0C-1FEE642C02F2}" srcOrd="2" destOrd="0" presId="urn:microsoft.com/office/officeart/2008/layout/HalfCircleOrganizationChart"/>
    <dgm:cxn modelId="{FE6773DB-7A4D-4B4A-8E43-40272CD12496}" type="presParOf" srcId="{EFF2200C-B621-409A-AEB3-7C032AA57CB1}" destId="{AFD544D5-A732-441A-B371-48E2BC5B567E}" srcOrd="3" destOrd="0" presId="urn:microsoft.com/office/officeart/2008/layout/HalfCircleOrganizationChart"/>
    <dgm:cxn modelId="{153F6164-567A-4987-A875-0CA893A3810A}" type="presParOf" srcId="{430B7A27-5B52-4B1C-BC1F-567049735118}" destId="{DAC65F3F-989D-4EC2-950D-5B04C6EDDACF}" srcOrd="1" destOrd="0" presId="urn:microsoft.com/office/officeart/2008/layout/HalfCircleOrganizationChart"/>
    <dgm:cxn modelId="{6DA88CF9-7799-43CA-9D19-D63E761A9E50}" type="presParOf" srcId="{DAC65F3F-989D-4EC2-950D-5B04C6EDDACF}" destId="{84D6C624-E201-4327-A055-3CA5F735C722}" srcOrd="0" destOrd="0" presId="urn:microsoft.com/office/officeart/2008/layout/HalfCircleOrganizationChart"/>
    <dgm:cxn modelId="{2B4B8DB7-44E1-4AD7-BCA9-AE101D2DD85E}" type="presParOf" srcId="{DAC65F3F-989D-4EC2-950D-5B04C6EDDACF}" destId="{94EC57E1-46C5-4BB7-9EDE-466E975BFF0D}" srcOrd="1" destOrd="0" presId="urn:microsoft.com/office/officeart/2008/layout/HalfCircleOrganizationChart"/>
    <dgm:cxn modelId="{3A959B84-0047-4FF4-A67F-7C485DE44F01}" type="presParOf" srcId="{94EC57E1-46C5-4BB7-9EDE-466E975BFF0D}" destId="{2F7E9246-AB85-4EB7-B711-8FD660EFC3AD}" srcOrd="0" destOrd="0" presId="urn:microsoft.com/office/officeart/2008/layout/HalfCircleOrganizationChart"/>
    <dgm:cxn modelId="{BA2CF47F-B400-4226-8C1A-99BD4B3CFFE4}" type="presParOf" srcId="{2F7E9246-AB85-4EB7-B711-8FD660EFC3AD}" destId="{2C9A68A4-B27A-4063-9D66-334D1638025D}" srcOrd="0" destOrd="0" presId="urn:microsoft.com/office/officeart/2008/layout/HalfCircleOrganizationChart"/>
    <dgm:cxn modelId="{5935C255-56DD-4159-8316-8076D3C82BAD}" type="presParOf" srcId="{2F7E9246-AB85-4EB7-B711-8FD660EFC3AD}" destId="{DE1F8B0D-581B-42CC-BF3E-F3FAF9227022}" srcOrd="1" destOrd="0" presId="urn:microsoft.com/office/officeart/2008/layout/HalfCircleOrganizationChart"/>
    <dgm:cxn modelId="{0F450545-1C4C-472B-8648-6A5261430679}" type="presParOf" srcId="{2F7E9246-AB85-4EB7-B711-8FD660EFC3AD}" destId="{7AC48533-087D-456E-9250-5B10B17FF538}" srcOrd="2" destOrd="0" presId="urn:microsoft.com/office/officeart/2008/layout/HalfCircleOrganizationChart"/>
    <dgm:cxn modelId="{CBE92422-F986-489B-AED6-414B52C09910}" type="presParOf" srcId="{2F7E9246-AB85-4EB7-B711-8FD660EFC3AD}" destId="{16972E22-ADBA-457B-B97D-59FB833E8938}" srcOrd="3" destOrd="0" presId="urn:microsoft.com/office/officeart/2008/layout/HalfCircleOrganizationChart"/>
    <dgm:cxn modelId="{7F6CE0EC-50CD-488A-B80D-29AA9E3B4144}" type="presParOf" srcId="{94EC57E1-46C5-4BB7-9EDE-466E975BFF0D}" destId="{12959BA5-596F-420B-BE28-945424EE8842}" srcOrd="1" destOrd="0" presId="urn:microsoft.com/office/officeart/2008/layout/HalfCircleOrganizationChart"/>
    <dgm:cxn modelId="{1AFBA75C-DDE4-459D-AF86-698C66807331}" type="presParOf" srcId="{94EC57E1-46C5-4BB7-9EDE-466E975BFF0D}" destId="{837E0AC2-65B6-4258-9A92-56F3C72D6915}" srcOrd="2" destOrd="0" presId="urn:microsoft.com/office/officeart/2008/layout/HalfCircleOrganizationChart"/>
    <dgm:cxn modelId="{3EF34030-00C9-4A30-9B08-121EA4D00ED9}" type="presParOf" srcId="{DAC65F3F-989D-4EC2-950D-5B04C6EDDACF}" destId="{3643552C-A988-42DE-A980-BD348B56D7CC}" srcOrd="2" destOrd="0" presId="urn:microsoft.com/office/officeart/2008/layout/HalfCircleOrganizationChart"/>
    <dgm:cxn modelId="{1F52C67C-0269-4946-826C-B0B3AD382E3E}" type="presParOf" srcId="{DAC65F3F-989D-4EC2-950D-5B04C6EDDACF}" destId="{30E562D3-8EA7-4970-BC9C-1D4CA76CC532}" srcOrd="3" destOrd="0" presId="urn:microsoft.com/office/officeart/2008/layout/HalfCircleOrganizationChart"/>
    <dgm:cxn modelId="{09C2CD73-5069-4183-B125-6CBF66EB2067}" type="presParOf" srcId="{30E562D3-8EA7-4970-BC9C-1D4CA76CC532}" destId="{E3FD77DC-DCA1-4A33-9698-F27EDAAA6B5F}" srcOrd="0" destOrd="0" presId="urn:microsoft.com/office/officeart/2008/layout/HalfCircleOrganizationChart"/>
    <dgm:cxn modelId="{C448EF90-A031-4911-8715-E2E32EAE73E0}" type="presParOf" srcId="{E3FD77DC-DCA1-4A33-9698-F27EDAAA6B5F}" destId="{240C82F2-70FF-46FC-A838-AC1980A6C369}" srcOrd="0" destOrd="0" presId="urn:microsoft.com/office/officeart/2008/layout/HalfCircleOrganizationChart"/>
    <dgm:cxn modelId="{AC52FA72-39EA-4D31-82DA-E11D9924E148}" type="presParOf" srcId="{E3FD77DC-DCA1-4A33-9698-F27EDAAA6B5F}" destId="{71B852DE-48B3-4BD4-B1A4-59437E8EA272}" srcOrd="1" destOrd="0" presId="urn:microsoft.com/office/officeart/2008/layout/HalfCircleOrganizationChart"/>
    <dgm:cxn modelId="{8CD8A6DE-2AA4-4F8B-AB3D-BB3A3FB98BE4}" type="presParOf" srcId="{E3FD77DC-DCA1-4A33-9698-F27EDAAA6B5F}" destId="{1CE77197-CDF9-4701-A05F-3445EABAE853}" srcOrd="2" destOrd="0" presId="urn:microsoft.com/office/officeart/2008/layout/HalfCircleOrganizationChart"/>
    <dgm:cxn modelId="{6E143012-5E48-4071-96A9-4176740A3CD5}" type="presParOf" srcId="{E3FD77DC-DCA1-4A33-9698-F27EDAAA6B5F}" destId="{465642A1-AA62-4652-8E08-839D38243CF1}" srcOrd="3" destOrd="0" presId="urn:microsoft.com/office/officeart/2008/layout/HalfCircleOrganizationChart"/>
    <dgm:cxn modelId="{6D21AA35-9EA5-4778-BA59-7424E81C2086}" type="presParOf" srcId="{30E562D3-8EA7-4970-BC9C-1D4CA76CC532}" destId="{EAA15ABE-42DC-48E4-8507-557CC0F5C4A3}" srcOrd="1" destOrd="0" presId="urn:microsoft.com/office/officeart/2008/layout/HalfCircleOrganizationChart"/>
    <dgm:cxn modelId="{3973ABBB-08C7-408C-B1D8-F1008AFE60F7}" type="presParOf" srcId="{EAA15ABE-42DC-48E4-8507-557CC0F5C4A3}" destId="{6F9FAB65-6DDF-4FA4-A056-F7CD65307AD1}" srcOrd="0" destOrd="0" presId="urn:microsoft.com/office/officeart/2008/layout/HalfCircleOrganizationChart"/>
    <dgm:cxn modelId="{ED138CD2-9448-48FD-A888-D328E9D21B0C}" type="presParOf" srcId="{EAA15ABE-42DC-48E4-8507-557CC0F5C4A3}" destId="{09778A99-4B62-408B-A358-50B804C7F6D8}" srcOrd="1" destOrd="0" presId="urn:microsoft.com/office/officeart/2008/layout/HalfCircleOrganizationChart"/>
    <dgm:cxn modelId="{9F098F4E-74A2-4089-8807-C890B1FAC1C4}" type="presParOf" srcId="{09778A99-4B62-408B-A358-50B804C7F6D8}" destId="{9F68DFFB-D129-4BAC-A560-E9710922C606}" srcOrd="0" destOrd="0" presId="urn:microsoft.com/office/officeart/2008/layout/HalfCircleOrganizationChart"/>
    <dgm:cxn modelId="{5A8D7630-20AF-4D3D-A62E-1BDFE7EDD9EF}" type="presParOf" srcId="{9F68DFFB-D129-4BAC-A560-E9710922C606}" destId="{82E7CD76-BB80-4F19-9775-47F5F3C83681}" srcOrd="0" destOrd="0" presId="urn:microsoft.com/office/officeart/2008/layout/HalfCircleOrganizationChart"/>
    <dgm:cxn modelId="{5B3F7D3E-6313-485B-AACD-CB386EFEA325}" type="presParOf" srcId="{9F68DFFB-D129-4BAC-A560-E9710922C606}" destId="{2E1DDA83-7AAF-47D4-93B1-8FE1A7F8FB04}" srcOrd="1" destOrd="0" presId="urn:microsoft.com/office/officeart/2008/layout/HalfCircleOrganizationChart"/>
    <dgm:cxn modelId="{68584C85-0685-4D1D-AE6B-511E6862D5B2}" type="presParOf" srcId="{9F68DFFB-D129-4BAC-A560-E9710922C606}" destId="{379B2B46-B28F-437F-A020-5EA0D84A4B3A}" srcOrd="2" destOrd="0" presId="urn:microsoft.com/office/officeart/2008/layout/HalfCircleOrganizationChart"/>
    <dgm:cxn modelId="{97E40E33-DF72-4E00-9BA8-6D82DF397573}" type="presParOf" srcId="{9F68DFFB-D129-4BAC-A560-E9710922C606}" destId="{307037AA-1A53-4154-B4C5-E9CEA3F76037}" srcOrd="3" destOrd="0" presId="urn:microsoft.com/office/officeart/2008/layout/HalfCircleOrganizationChart"/>
    <dgm:cxn modelId="{2CB2AAA5-F658-4932-98A4-20E6C3637B26}" type="presParOf" srcId="{09778A99-4B62-408B-A358-50B804C7F6D8}" destId="{8B88A296-AA4B-4667-9008-295EF16F4F53}" srcOrd="1" destOrd="0" presId="urn:microsoft.com/office/officeart/2008/layout/HalfCircleOrganizationChart"/>
    <dgm:cxn modelId="{B63602FB-EC7B-43A3-99EB-9908F881E6E1}" type="presParOf" srcId="{09778A99-4B62-408B-A358-50B804C7F6D8}" destId="{CD47A588-54D5-4405-BF21-A8657D4C4737}" srcOrd="2" destOrd="0" presId="urn:microsoft.com/office/officeart/2008/layout/HalfCircleOrganizationChart"/>
    <dgm:cxn modelId="{0392CEB1-5B00-43A0-90BA-8E5B303660F9}" type="presParOf" srcId="{EAA15ABE-42DC-48E4-8507-557CC0F5C4A3}" destId="{A627A3B9-EC0B-4F3D-BBB9-CD1A74E451DB}" srcOrd="2" destOrd="0" presId="urn:microsoft.com/office/officeart/2008/layout/HalfCircleOrganizationChart"/>
    <dgm:cxn modelId="{ECFC6DB9-5E02-4A57-BA83-A66DCC32A092}" type="presParOf" srcId="{EAA15ABE-42DC-48E4-8507-557CC0F5C4A3}" destId="{945091C4-AB81-4E83-8DE6-52A05072C65D}" srcOrd="3" destOrd="0" presId="urn:microsoft.com/office/officeart/2008/layout/HalfCircleOrganizationChart"/>
    <dgm:cxn modelId="{EDC0BB41-01A2-4B8C-B7CD-16491E216752}" type="presParOf" srcId="{945091C4-AB81-4E83-8DE6-52A05072C65D}" destId="{84F1C1A6-C800-4F91-A84E-B5CA459039D0}" srcOrd="0" destOrd="0" presId="urn:microsoft.com/office/officeart/2008/layout/HalfCircleOrganizationChart"/>
    <dgm:cxn modelId="{DB45DB29-D64C-417B-9A03-BA045B0BDE64}" type="presParOf" srcId="{84F1C1A6-C800-4F91-A84E-B5CA459039D0}" destId="{CE1B7B5F-2048-45E7-BA0F-FCE6CABC4C75}" srcOrd="0" destOrd="0" presId="urn:microsoft.com/office/officeart/2008/layout/HalfCircleOrganizationChart"/>
    <dgm:cxn modelId="{5C171078-84AE-4F5E-A2FD-DC9D0B8ABBD8}" type="presParOf" srcId="{84F1C1A6-C800-4F91-A84E-B5CA459039D0}" destId="{29FF2495-6D2A-41EE-B91E-C9D15E77B8BD}" srcOrd="1" destOrd="0" presId="urn:microsoft.com/office/officeart/2008/layout/HalfCircleOrganizationChart"/>
    <dgm:cxn modelId="{633CA5B0-51F9-49EA-8099-ABBFEA302469}" type="presParOf" srcId="{84F1C1A6-C800-4F91-A84E-B5CA459039D0}" destId="{9686DCAF-5591-45B9-8266-64514A59BFBA}" srcOrd="2" destOrd="0" presId="urn:microsoft.com/office/officeart/2008/layout/HalfCircleOrganizationChart"/>
    <dgm:cxn modelId="{6BDB9683-10A4-4D88-AEA8-0429B053C703}" type="presParOf" srcId="{84F1C1A6-C800-4F91-A84E-B5CA459039D0}" destId="{92D727B7-68FE-4EFD-BBB9-B45C5043FB2A}" srcOrd="3" destOrd="0" presId="urn:microsoft.com/office/officeart/2008/layout/HalfCircleOrganizationChart"/>
    <dgm:cxn modelId="{9956B576-B4C1-4B35-A3E1-B7C748256A1D}" type="presParOf" srcId="{945091C4-AB81-4E83-8DE6-52A05072C65D}" destId="{FB4FEB13-0434-4A51-BBE1-B0BF31DFF455}" srcOrd="1" destOrd="0" presId="urn:microsoft.com/office/officeart/2008/layout/HalfCircleOrganizationChart"/>
    <dgm:cxn modelId="{F555BBA4-1399-47E6-8C3A-0307EBD4557D}" type="presParOf" srcId="{FB4FEB13-0434-4A51-BBE1-B0BF31DFF455}" destId="{485F2285-7552-4707-9D27-C604386A91FA}" srcOrd="0" destOrd="0" presId="urn:microsoft.com/office/officeart/2008/layout/HalfCircleOrganizationChart"/>
    <dgm:cxn modelId="{21AF704B-267F-432D-B9FC-CD2BA08CD2F7}" type="presParOf" srcId="{FB4FEB13-0434-4A51-BBE1-B0BF31DFF455}" destId="{A97A76C5-4ABB-4874-A10B-2486B883D463}" srcOrd="1" destOrd="0" presId="urn:microsoft.com/office/officeart/2008/layout/HalfCircleOrganizationChart"/>
    <dgm:cxn modelId="{83C3ED82-E706-47D7-8EC3-FB639D7871A7}" type="presParOf" srcId="{A97A76C5-4ABB-4874-A10B-2486B883D463}" destId="{16E27515-54E7-4D67-B782-A38F8C02E0EE}" srcOrd="0" destOrd="0" presId="urn:microsoft.com/office/officeart/2008/layout/HalfCircleOrganizationChart"/>
    <dgm:cxn modelId="{DD25DFEB-FBCB-4D80-B438-0A0B2C8F770B}" type="presParOf" srcId="{16E27515-54E7-4D67-B782-A38F8C02E0EE}" destId="{BD7D7709-C8AC-4A0B-A890-537110F68A7B}" srcOrd="0" destOrd="0" presId="urn:microsoft.com/office/officeart/2008/layout/HalfCircleOrganizationChart"/>
    <dgm:cxn modelId="{3984486D-7453-4321-BA88-965C49F8CD8E}" type="presParOf" srcId="{16E27515-54E7-4D67-B782-A38F8C02E0EE}" destId="{B3BC3E83-EE20-4FDC-BC37-8F29BC49AB21}" srcOrd="1" destOrd="0" presId="urn:microsoft.com/office/officeart/2008/layout/HalfCircleOrganizationChart"/>
    <dgm:cxn modelId="{F9EAE97B-AF97-4B5C-9D87-3202D5696F9A}" type="presParOf" srcId="{16E27515-54E7-4D67-B782-A38F8C02E0EE}" destId="{A9DBA81B-E6C5-4E8F-9D9A-2E1597E2D0B7}" srcOrd="2" destOrd="0" presId="urn:microsoft.com/office/officeart/2008/layout/HalfCircleOrganizationChart"/>
    <dgm:cxn modelId="{2B395026-DF6A-4ECB-B5C8-1E086F5A0622}" type="presParOf" srcId="{16E27515-54E7-4D67-B782-A38F8C02E0EE}" destId="{BDE522BA-96DC-41D7-9178-6F4FD21650F1}" srcOrd="3" destOrd="0" presId="urn:microsoft.com/office/officeart/2008/layout/HalfCircleOrganizationChart"/>
    <dgm:cxn modelId="{E34FC66D-9F15-4C74-80B9-B133A5A65467}" type="presParOf" srcId="{A97A76C5-4ABB-4874-A10B-2486B883D463}" destId="{99C65899-8DC0-48E8-B6B5-F9B49011F4CD}" srcOrd="1" destOrd="0" presId="urn:microsoft.com/office/officeart/2008/layout/HalfCircleOrganizationChart"/>
    <dgm:cxn modelId="{1C6FABC2-DCC7-4CF7-813B-8CB5B9D7F0D1}" type="presParOf" srcId="{A97A76C5-4ABB-4874-A10B-2486B883D463}" destId="{A9ED06BE-71A5-4E0D-9836-18D9637ED551}" srcOrd="2" destOrd="0" presId="urn:microsoft.com/office/officeart/2008/layout/HalfCircleOrganizationChart"/>
    <dgm:cxn modelId="{68487113-29E0-49BD-945E-1DE06DB7B5D6}" type="presParOf" srcId="{945091C4-AB81-4E83-8DE6-52A05072C65D}" destId="{4DC8C687-B9E1-44F0-9071-0245601B9192}" srcOrd="2" destOrd="0" presId="urn:microsoft.com/office/officeart/2008/layout/HalfCircleOrganizationChart"/>
    <dgm:cxn modelId="{27B75740-646F-40AE-BD51-94B5E0DEF855}" type="presParOf" srcId="{30E562D3-8EA7-4970-BC9C-1D4CA76CC532}" destId="{104704ED-CD71-426E-B290-8E0999603AD2}" srcOrd="2" destOrd="0" presId="urn:microsoft.com/office/officeart/2008/layout/HalfCircleOrganizationChart"/>
    <dgm:cxn modelId="{8504A756-4612-4E21-9BDC-AC242D89EABE}" type="presParOf" srcId="{DAC65F3F-989D-4EC2-950D-5B04C6EDDACF}" destId="{447B4060-AC4C-45AD-B6FB-4F6828C5E06F}" srcOrd="4" destOrd="0" presId="urn:microsoft.com/office/officeart/2008/layout/HalfCircleOrganizationChart"/>
    <dgm:cxn modelId="{46F31123-95E2-4C49-A731-D4D99FEF4088}" type="presParOf" srcId="{DAC65F3F-989D-4EC2-950D-5B04C6EDDACF}" destId="{F411F5B8-D72C-4B12-B6F6-74A8514F2316}" srcOrd="5" destOrd="0" presId="urn:microsoft.com/office/officeart/2008/layout/HalfCircleOrganizationChart"/>
    <dgm:cxn modelId="{27B13909-DE11-4048-853D-AFFC14764DAA}" type="presParOf" srcId="{F411F5B8-D72C-4B12-B6F6-74A8514F2316}" destId="{A0923CA5-9C8B-44C4-9148-353DAC624D9C}" srcOrd="0" destOrd="0" presId="urn:microsoft.com/office/officeart/2008/layout/HalfCircleOrganizationChart"/>
    <dgm:cxn modelId="{B68BBF48-2221-4F5B-89B3-1CAC9BB5B22C}" type="presParOf" srcId="{A0923CA5-9C8B-44C4-9148-353DAC624D9C}" destId="{795356D3-DEE7-4CB3-9E12-0832D4AE9AB9}" srcOrd="0" destOrd="0" presId="urn:microsoft.com/office/officeart/2008/layout/HalfCircleOrganizationChart"/>
    <dgm:cxn modelId="{1CADDDCF-151F-4DCA-AA8C-F015BDE5A0A7}" type="presParOf" srcId="{A0923CA5-9C8B-44C4-9148-353DAC624D9C}" destId="{75131BFE-1E1D-4E57-8924-8BE8CC063EA6}" srcOrd="1" destOrd="0" presId="urn:microsoft.com/office/officeart/2008/layout/HalfCircleOrganizationChart"/>
    <dgm:cxn modelId="{D556CF29-1C4B-4399-82FE-8CE5B87C40DC}" type="presParOf" srcId="{A0923CA5-9C8B-44C4-9148-353DAC624D9C}" destId="{363F1594-4850-4722-83B0-4720613A2568}" srcOrd="2" destOrd="0" presId="urn:microsoft.com/office/officeart/2008/layout/HalfCircleOrganizationChart"/>
    <dgm:cxn modelId="{3D44D045-B4C2-4657-BB00-605206BDBF77}" type="presParOf" srcId="{A0923CA5-9C8B-44C4-9148-353DAC624D9C}" destId="{1D162829-9F86-4163-A5C2-78CFCFA1B0C8}" srcOrd="3" destOrd="0" presId="urn:microsoft.com/office/officeart/2008/layout/HalfCircleOrganizationChart"/>
    <dgm:cxn modelId="{9FA74027-C2C8-4DAE-82BA-0AD4ACFB863E}" type="presParOf" srcId="{F411F5B8-D72C-4B12-B6F6-74A8514F2316}" destId="{809E707E-FE57-4F06-8838-80B71100790C}" srcOrd="1" destOrd="0" presId="urn:microsoft.com/office/officeart/2008/layout/HalfCircleOrganizationChart"/>
    <dgm:cxn modelId="{AB7E776D-A42A-44C1-9E15-D78294E55DB3}" type="presParOf" srcId="{809E707E-FE57-4F06-8838-80B71100790C}" destId="{B743E651-9EAC-49EE-A942-ECEC789E0D6D}" srcOrd="0" destOrd="0" presId="urn:microsoft.com/office/officeart/2008/layout/HalfCircleOrganizationChart"/>
    <dgm:cxn modelId="{E4003FC7-BBB3-4AD7-97D2-67DDF2986D60}" type="presParOf" srcId="{809E707E-FE57-4F06-8838-80B71100790C}" destId="{BACE6CDF-6631-4E1C-ABB5-EDBB5E51A5FD}" srcOrd="1" destOrd="0" presId="urn:microsoft.com/office/officeart/2008/layout/HalfCircleOrganizationChart"/>
    <dgm:cxn modelId="{8636EE0A-7BCB-41C0-8817-5171D088434B}" type="presParOf" srcId="{BACE6CDF-6631-4E1C-ABB5-EDBB5E51A5FD}" destId="{ABBF2F09-4E22-4588-B553-184A68001783}" srcOrd="0" destOrd="0" presId="urn:microsoft.com/office/officeart/2008/layout/HalfCircleOrganizationChart"/>
    <dgm:cxn modelId="{95839D68-11C1-4355-971F-BC85B60E38CB}" type="presParOf" srcId="{ABBF2F09-4E22-4588-B553-184A68001783}" destId="{C34F01F1-665D-4C34-9A36-42F3C74311D8}" srcOrd="0" destOrd="0" presId="urn:microsoft.com/office/officeart/2008/layout/HalfCircleOrganizationChart"/>
    <dgm:cxn modelId="{C2E516BB-C7BF-4791-8DCB-FEA98597BBBE}" type="presParOf" srcId="{ABBF2F09-4E22-4588-B553-184A68001783}" destId="{7A46FDAB-1EA0-4866-B740-2BE20292AA91}" srcOrd="1" destOrd="0" presId="urn:microsoft.com/office/officeart/2008/layout/HalfCircleOrganizationChart"/>
    <dgm:cxn modelId="{13FE037A-D1FB-43EE-A771-4F1254621D31}" type="presParOf" srcId="{ABBF2F09-4E22-4588-B553-184A68001783}" destId="{96BBBF12-C08D-439A-9C48-551979E4E617}" srcOrd="2" destOrd="0" presId="urn:microsoft.com/office/officeart/2008/layout/HalfCircleOrganizationChart"/>
    <dgm:cxn modelId="{FF300B84-D545-488B-BCCD-456E1E283FE4}" type="presParOf" srcId="{ABBF2F09-4E22-4588-B553-184A68001783}" destId="{B5A83C2E-F03D-4E59-A873-453F38D9E189}" srcOrd="3" destOrd="0" presId="urn:microsoft.com/office/officeart/2008/layout/HalfCircleOrganizationChart"/>
    <dgm:cxn modelId="{568ADEE2-D459-4BFE-BCEA-7ECA5791A011}" type="presParOf" srcId="{BACE6CDF-6631-4E1C-ABB5-EDBB5E51A5FD}" destId="{23C7D28B-5F89-45F0-BFDC-6D8E80CB96C1}" srcOrd="1" destOrd="0" presId="urn:microsoft.com/office/officeart/2008/layout/HalfCircleOrganizationChart"/>
    <dgm:cxn modelId="{7CB0E5C4-EFEB-404B-92B6-062B7902E2C7}" type="presParOf" srcId="{BACE6CDF-6631-4E1C-ABB5-EDBB5E51A5FD}" destId="{9CDCBA7E-A4E9-4BCD-A126-32EBD0C8503F}" srcOrd="2" destOrd="0" presId="urn:microsoft.com/office/officeart/2008/layout/HalfCircleOrganizationChart"/>
    <dgm:cxn modelId="{01FD4DBD-06F9-4FE5-B6F3-1E7A57A9F693}" type="presParOf" srcId="{F411F5B8-D72C-4B12-B6F6-74A8514F2316}" destId="{A6DD4AAA-62B3-489B-9974-D2D222542721}" srcOrd="2" destOrd="0" presId="urn:microsoft.com/office/officeart/2008/layout/HalfCircleOrganizationChart"/>
    <dgm:cxn modelId="{BD9B92DE-A6CE-4C3C-BB45-38CBDD93A2CF}" type="presParOf" srcId="{DAC65F3F-989D-4EC2-950D-5B04C6EDDACF}" destId="{6FEDDF78-089A-47F4-9AED-DDA0784F9F48}" srcOrd="6" destOrd="0" presId="urn:microsoft.com/office/officeart/2008/layout/HalfCircleOrganizationChart"/>
    <dgm:cxn modelId="{42BA8CE3-D68B-4F1F-979A-E1B3090F5DD5}" type="presParOf" srcId="{DAC65F3F-989D-4EC2-950D-5B04C6EDDACF}" destId="{AA1E48FC-2773-4CC1-AF98-DE0890D4CABC}" srcOrd="7" destOrd="0" presId="urn:microsoft.com/office/officeart/2008/layout/HalfCircleOrganizationChart"/>
    <dgm:cxn modelId="{91CB508E-D888-400F-91D3-1C6195D6C2E3}" type="presParOf" srcId="{AA1E48FC-2773-4CC1-AF98-DE0890D4CABC}" destId="{BF4FE62C-4DEA-4697-903D-85871D42F985}" srcOrd="0" destOrd="0" presId="urn:microsoft.com/office/officeart/2008/layout/HalfCircleOrganizationChart"/>
    <dgm:cxn modelId="{C0A96608-31C9-447C-ADCB-42D8B192FF27}" type="presParOf" srcId="{BF4FE62C-4DEA-4697-903D-85871D42F985}" destId="{66B9346C-2038-49EA-9899-3D447BC53B11}" srcOrd="0" destOrd="0" presId="urn:microsoft.com/office/officeart/2008/layout/HalfCircleOrganizationChart"/>
    <dgm:cxn modelId="{1FBC9C27-98DC-48E3-A92C-3F3143864B84}" type="presParOf" srcId="{BF4FE62C-4DEA-4697-903D-85871D42F985}" destId="{6D4DC336-5642-48DA-88B5-13B436247E6D}" srcOrd="1" destOrd="0" presId="urn:microsoft.com/office/officeart/2008/layout/HalfCircleOrganizationChart"/>
    <dgm:cxn modelId="{2CE1AB42-17F5-429E-9D76-CEB2B65CDA37}" type="presParOf" srcId="{BF4FE62C-4DEA-4697-903D-85871D42F985}" destId="{9934DB23-C199-413B-9EA7-743A8F6D9574}" srcOrd="2" destOrd="0" presId="urn:microsoft.com/office/officeart/2008/layout/HalfCircleOrganizationChart"/>
    <dgm:cxn modelId="{0443F0AF-4536-48D1-9D97-308326FA938B}" type="presParOf" srcId="{BF4FE62C-4DEA-4697-903D-85871D42F985}" destId="{DF79D5F3-6CEF-487E-8DB3-FB5567E7C619}" srcOrd="3" destOrd="0" presId="urn:microsoft.com/office/officeart/2008/layout/HalfCircleOrganizationChart"/>
    <dgm:cxn modelId="{C2D6C5CF-1F87-455F-842A-A53279307866}" type="presParOf" srcId="{AA1E48FC-2773-4CC1-AF98-DE0890D4CABC}" destId="{F31F39E0-1204-4E77-BFD1-9F164F3DE860}" srcOrd="1" destOrd="0" presId="urn:microsoft.com/office/officeart/2008/layout/HalfCircleOrganizationChart"/>
    <dgm:cxn modelId="{42CCA158-E26B-448C-9218-6CBFBD075A89}" type="presParOf" srcId="{AA1E48FC-2773-4CC1-AF98-DE0890D4CABC}" destId="{5060EAEF-802D-4AA9-B2B6-C940FCCCAE23}" srcOrd="2" destOrd="0" presId="urn:microsoft.com/office/officeart/2008/layout/HalfCircleOrganizationChart"/>
    <dgm:cxn modelId="{6FA836D8-BA80-4CB7-A2CD-C1706CB3B826}" type="presParOf" srcId="{430B7A27-5B52-4B1C-BC1F-567049735118}" destId="{B4870A2E-1D4B-4595-8B7C-159BE18D950C}" srcOrd="2" destOrd="0" presId="urn:microsoft.com/office/officeart/2008/layout/HalfCircleOrganizationChart"/>
    <dgm:cxn modelId="{F19513B0-AC10-45E9-9964-DF6DAB378069}" type="presParOf" srcId="{CA2ADE16-80F8-48D0-84D1-F0EAFD49C373}" destId="{CE258B8C-D236-4462-84E6-821E33DE82F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DDF78-089A-47F4-9AED-DDA0784F9F48}">
      <dsp:nvSpPr>
        <dsp:cNvPr id="0" name=""/>
        <dsp:cNvSpPr/>
      </dsp:nvSpPr>
      <dsp:spPr>
        <a:xfrm>
          <a:off x="4063999" y="1968143"/>
          <a:ext cx="2948843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2948843" y="170594"/>
              </a:lnTo>
              <a:lnTo>
                <a:pt x="2948843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3E651-9EAC-49EE-A942-ECEC789E0D6D}">
      <dsp:nvSpPr>
        <dsp:cNvPr id="0" name=""/>
        <dsp:cNvSpPr/>
      </dsp:nvSpPr>
      <dsp:spPr>
        <a:xfrm>
          <a:off x="5046947" y="3121685"/>
          <a:ext cx="747365" cy="487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412"/>
              </a:lnTo>
              <a:lnTo>
                <a:pt x="747365" y="4874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B4060-AC4C-45AD-B6FB-4F6828C5E06F}">
      <dsp:nvSpPr>
        <dsp:cNvPr id="0" name=""/>
        <dsp:cNvSpPr/>
      </dsp:nvSpPr>
      <dsp:spPr>
        <a:xfrm>
          <a:off x="4063999" y="1968143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982947" y="170594"/>
              </a:lnTo>
              <a:lnTo>
                <a:pt x="982947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F2285-7552-4707-9D27-C604386A91FA}">
      <dsp:nvSpPr>
        <dsp:cNvPr id="0" name=""/>
        <dsp:cNvSpPr/>
      </dsp:nvSpPr>
      <dsp:spPr>
        <a:xfrm>
          <a:off x="4063999" y="4262876"/>
          <a:ext cx="747365" cy="487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412"/>
              </a:lnTo>
              <a:lnTo>
                <a:pt x="747365" y="4874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A3B9-EC0B-4F3D-BBB9-CD1A74E451DB}">
      <dsp:nvSpPr>
        <dsp:cNvPr id="0" name=""/>
        <dsp:cNvSpPr/>
      </dsp:nvSpPr>
      <dsp:spPr>
        <a:xfrm>
          <a:off x="3081052" y="3109334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982947" y="170594"/>
              </a:lnTo>
              <a:lnTo>
                <a:pt x="982947" y="3411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FAB65-6DDF-4FA4-A056-F7CD65307AD1}">
      <dsp:nvSpPr>
        <dsp:cNvPr id="0" name=""/>
        <dsp:cNvSpPr/>
      </dsp:nvSpPr>
      <dsp:spPr>
        <a:xfrm>
          <a:off x="2098104" y="3109334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982947" y="0"/>
              </a:moveTo>
              <a:lnTo>
                <a:pt x="982947" y="170594"/>
              </a:lnTo>
              <a:lnTo>
                <a:pt x="0" y="170594"/>
              </a:lnTo>
              <a:lnTo>
                <a:pt x="0" y="3411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3552C-A988-42DE-A980-BD348B56D7CC}">
      <dsp:nvSpPr>
        <dsp:cNvPr id="0" name=""/>
        <dsp:cNvSpPr/>
      </dsp:nvSpPr>
      <dsp:spPr>
        <a:xfrm>
          <a:off x="3081052" y="1968143"/>
          <a:ext cx="982947" cy="349771"/>
        </a:xfrm>
        <a:custGeom>
          <a:avLst/>
          <a:gdLst/>
          <a:ahLst/>
          <a:cxnLst/>
          <a:rect l="0" t="0" r="0" b="0"/>
          <a:pathLst>
            <a:path>
              <a:moveTo>
                <a:pt x="982947" y="0"/>
              </a:moveTo>
              <a:lnTo>
                <a:pt x="982947" y="179177"/>
              </a:lnTo>
              <a:lnTo>
                <a:pt x="0" y="179177"/>
              </a:lnTo>
              <a:lnTo>
                <a:pt x="0" y="3497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C624-E201-4327-A055-3CA5F735C722}">
      <dsp:nvSpPr>
        <dsp:cNvPr id="0" name=""/>
        <dsp:cNvSpPr/>
      </dsp:nvSpPr>
      <dsp:spPr>
        <a:xfrm>
          <a:off x="1115156" y="1968143"/>
          <a:ext cx="2948843" cy="341188"/>
        </a:xfrm>
        <a:custGeom>
          <a:avLst/>
          <a:gdLst/>
          <a:ahLst/>
          <a:cxnLst/>
          <a:rect l="0" t="0" r="0" b="0"/>
          <a:pathLst>
            <a:path>
              <a:moveTo>
                <a:pt x="2948843" y="0"/>
              </a:moveTo>
              <a:lnTo>
                <a:pt x="2948843" y="170594"/>
              </a:lnTo>
              <a:lnTo>
                <a:pt x="0" y="170594"/>
              </a:lnTo>
              <a:lnTo>
                <a:pt x="0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32209-A6AE-4887-A5C6-F97AE890087A}">
      <dsp:nvSpPr>
        <dsp:cNvPr id="0" name=""/>
        <dsp:cNvSpPr/>
      </dsp:nvSpPr>
      <dsp:spPr>
        <a:xfrm>
          <a:off x="4018279" y="814601"/>
          <a:ext cx="91440" cy="341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1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2E33E-68FD-4C2B-B467-BA4645ECD5EC}">
      <dsp:nvSpPr>
        <dsp:cNvPr id="0" name=""/>
        <dsp:cNvSpPr/>
      </dsp:nvSpPr>
      <dsp:spPr>
        <a:xfrm>
          <a:off x="3657823" y="2248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E6BB3-ED00-47B8-8BAD-28DF90AC219F}">
      <dsp:nvSpPr>
        <dsp:cNvPr id="0" name=""/>
        <dsp:cNvSpPr/>
      </dsp:nvSpPr>
      <dsp:spPr>
        <a:xfrm>
          <a:off x="3657823" y="2248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DFB55-3F9F-41A7-98B6-DE630AB4BB48}">
      <dsp:nvSpPr>
        <dsp:cNvPr id="0" name=""/>
        <dsp:cNvSpPr/>
      </dsp:nvSpPr>
      <dsp:spPr>
        <a:xfrm>
          <a:off x="3251646" y="148472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AppRouter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148472"/>
        <a:ext cx="1624707" cy="519906"/>
      </dsp:txXfrm>
    </dsp:sp>
    <dsp:sp modelId="{3E6D34CF-89CB-481D-9FDE-5D97F21D4859}">
      <dsp:nvSpPr>
        <dsp:cNvPr id="0" name=""/>
        <dsp:cNvSpPr/>
      </dsp:nvSpPr>
      <dsp:spPr>
        <a:xfrm>
          <a:off x="3657823" y="1155790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C59D-4E68-4F31-8E0C-1FEE642C02F2}">
      <dsp:nvSpPr>
        <dsp:cNvPr id="0" name=""/>
        <dsp:cNvSpPr/>
      </dsp:nvSpPr>
      <dsp:spPr>
        <a:xfrm>
          <a:off x="3657823" y="1155790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15D98-359A-477B-BDD4-90DC0E6D5E08}">
      <dsp:nvSpPr>
        <dsp:cNvPr id="0" name=""/>
        <dsp:cNvSpPr/>
      </dsp:nvSpPr>
      <dsp:spPr>
        <a:xfrm>
          <a:off x="3251646" y="1302014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MainLayout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1302014"/>
        <a:ext cx="1624707" cy="519906"/>
      </dsp:txXfrm>
    </dsp:sp>
    <dsp:sp modelId="{DE1F8B0D-581B-42CC-BF3E-F3FAF9227022}">
      <dsp:nvSpPr>
        <dsp:cNvPr id="0" name=""/>
        <dsp:cNvSpPr/>
      </dsp:nvSpPr>
      <dsp:spPr>
        <a:xfrm>
          <a:off x="708979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48533-087D-456E-9250-5B10B17FF538}">
      <dsp:nvSpPr>
        <dsp:cNvPr id="0" name=""/>
        <dsp:cNvSpPr/>
      </dsp:nvSpPr>
      <dsp:spPr>
        <a:xfrm>
          <a:off x="708979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A68A4-B27A-4063-9D66-334D1638025D}">
      <dsp:nvSpPr>
        <dsp:cNvPr id="0" name=""/>
        <dsp:cNvSpPr/>
      </dsp:nvSpPr>
      <dsp:spPr>
        <a:xfrm>
          <a:off x="302803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Navbar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02803" y="2455556"/>
        <a:ext cx="1624707" cy="519906"/>
      </dsp:txXfrm>
    </dsp:sp>
    <dsp:sp modelId="{71B852DE-48B3-4BD4-B1A4-59437E8EA272}">
      <dsp:nvSpPr>
        <dsp:cNvPr id="0" name=""/>
        <dsp:cNvSpPr/>
      </dsp:nvSpPr>
      <dsp:spPr>
        <a:xfrm>
          <a:off x="2674875" y="2317915"/>
          <a:ext cx="812353" cy="7914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7197-CDF9-4701-A05F-3445EABAE853}">
      <dsp:nvSpPr>
        <dsp:cNvPr id="0" name=""/>
        <dsp:cNvSpPr/>
      </dsp:nvSpPr>
      <dsp:spPr>
        <a:xfrm>
          <a:off x="2674875" y="2317915"/>
          <a:ext cx="812353" cy="7914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82F2-70FF-46FC-A838-AC1980A6C369}">
      <dsp:nvSpPr>
        <dsp:cNvPr id="0" name=""/>
        <dsp:cNvSpPr/>
      </dsp:nvSpPr>
      <dsp:spPr>
        <a:xfrm>
          <a:off x="2268698" y="2460370"/>
          <a:ext cx="1624707" cy="5065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Home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2268698" y="2460370"/>
        <a:ext cx="1624707" cy="506508"/>
      </dsp:txXfrm>
    </dsp:sp>
    <dsp:sp modelId="{2E1DDA83-7AAF-47D4-93B1-8FE1A7F8FB04}">
      <dsp:nvSpPr>
        <dsp:cNvPr id="0" name=""/>
        <dsp:cNvSpPr/>
      </dsp:nvSpPr>
      <dsp:spPr>
        <a:xfrm>
          <a:off x="1691927" y="3450523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2B46-B28F-437F-A020-5EA0D84A4B3A}">
      <dsp:nvSpPr>
        <dsp:cNvPr id="0" name=""/>
        <dsp:cNvSpPr/>
      </dsp:nvSpPr>
      <dsp:spPr>
        <a:xfrm>
          <a:off x="1691927" y="3450523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7CD76-BB80-4F19-9775-47F5F3C83681}">
      <dsp:nvSpPr>
        <dsp:cNvPr id="0" name=""/>
        <dsp:cNvSpPr/>
      </dsp:nvSpPr>
      <dsp:spPr>
        <a:xfrm>
          <a:off x="1285750" y="359674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MovieForm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1285750" y="3596746"/>
        <a:ext cx="1624707" cy="519906"/>
      </dsp:txXfrm>
    </dsp:sp>
    <dsp:sp modelId="{29FF2495-6D2A-41EE-B91E-C9D15E77B8BD}">
      <dsp:nvSpPr>
        <dsp:cNvPr id="0" name=""/>
        <dsp:cNvSpPr/>
      </dsp:nvSpPr>
      <dsp:spPr>
        <a:xfrm>
          <a:off x="3657823" y="3450523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6DCAF-5591-45B9-8266-64514A59BFBA}">
      <dsp:nvSpPr>
        <dsp:cNvPr id="0" name=""/>
        <dsp:cNvSpPr/>
      </dsp:nvSpPr>
      <dsp:spPr>
        <a:xfrm>
          <a:off x="3657823" y="3450523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7B5F-2048-45E7-BA0F-FCE6CABC4C75}">
      <dsp:nvSpPr>
        <dsp:cNvPr id="0" name=""/>
        <dsp:cNvSpPr/>
      </dsp:nvSpPr>
      <dsp:spPr>
        <a:xfrm>
          <a:off x="3251646" y="359674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MovieList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3596746"/>
        <a:ext cx="1624707" cy="519906"/>
      </dsp:txXfrm>
    </dsp:sp>
    <dsp:sp modelId="{B3BC3E83-EE20-4FDC-BC37-8F29BC49AB21}">
      <dsp:nvSpPr>
        <dsp:cNvPr id="0" name=""/>
        <dsp:cNvSpPr/>
      </dsp:nvSpPr>
      <dsp:spPr>
        <a:xfrm>
          <a:off x="4713882" y="4604065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BA81B-E6C5-4E8F-9D9A-2E1597E2D0B7}">
      <dsp:nvSpPr>
        <dsp:cNvPr id="0" name=""/>
        <dsp:cNvSpPr/>
      </dsp:nvSpPr>
      <dsp:spPr>
        <a:xfrm>
          <a:off x="4713882" y="4604065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D7709-C8AC-4A0B-A890-537110F68A7B}">
      <dsp:nvSpPr>
        <dsp:cNvPr id="0" name=""/>
        <dsp:cNvSpPr/>
      </dsp:nvSpPr>
      <dsp:spPr>
        <a:xfrm>
          <a:off x="4307706" y="4750288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MovieCard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7706" y="4750288"/>
        <a:ext cx="1624707" cy="519906"/>
      </dsp:txXfrm>
    </dsp:sp>
    <dsp:sp modelId="{75131BFE-1E1D-4E57-8924-8BE8CC063EA6}">
      <dsp:nvSpPr>
        <dsp:cNvPr id="0" name=""/>
        <dsp:cNvSpPr/>
      </dsp:nvSpPr>
      <dsp:spPr>
        <a:xfrm>
          <a:off x="4640770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F1594-4850-4722-83B0-4720613A2568}">
      <dsp:nvSpPr>
        <dsp:cNvPr id="0" name=""/>
        <dsp:cNvSpPr/>
      </dsp:nvSpPr>
      <dsp:spPr>
        <a:xfrm>
          <a:off x="4640770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56D3-DEE7-4CB3-9E12-0832D4AE9AB9}">
      <dsp:nvSpPr>
        <dsp:cNvPr id="0" name=""/>
        <dsp:cNvSpPr/>
      </dsp:nvSpPr>
      <dsp:spPr>
        <a:xfrm>
          <a:off x="4234594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Favorite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4234594" y="2455556"/>
        <a:ext cx="1624707" cy="519906"/>
      </dsp:txXfrm>
    </dsp:sp>
    <dsp:sp modelId="{7A46FDAB-1EA0-4866-B740-2BE20292AA91}">
      <dsp:nvSpPr>
        <dsp:cNvPr id="0" name=""/>
        <dsp:cNvSpPr/>
      </dsp:nvSpPr>
      <dsp:spPr>
        <a:xfrm>
          <a:off x="5696830" y="3462874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BBF12-C08D-439A-9C48-551979E4E617}">
      <dsp:nvSpPr>
        <dsp:cNvPr id="0" name=""/>
        <dsp:cNvSpPr/>
      </dsp:nvSpPr>
      <dsp:spPr>
        <a:xfrm>
          <a:off x="5696830" y="3462874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F01F1-665D-4C34-9A36-42F3C74311D8}">
      <dsp:nvSpPr>
        <dsp:cNvPr id="0" name=""/>
        <dsp:cNvSpPr/>
      </dsp:nvSpPr>
      <dsp:spPr>
        <a:xfrm>
          <a:off x="5290653" y="3609098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MovieCard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5290653" y="3609098"/>
        <a:ext cx="1624707" cy="519906"/>
      </dsp:txXfrm>
    </dsp:sp>
    <dsp:sp modelId="{6D4DC336-5642-48DA-88B5-13B436247E6D}">
      <dsp:nvSpPr>
        <dsp:cNvPr id="0" name=""/>
        <dsp:cNvSpPr/>
      </dsp:nvSpPr>
      <dsp:spPr>
        <a:xfrm>
          <a:off x="6606666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4DB23-C199-413B-9EA7-743A8F6D9574}">
      <dsp:nvSpPr>
        <dsp:cNvPr id="0" name=""/>
        <dsp:cNvSpPr/>
      </dsp:nvSpPr>
      <dsp:spPr>
        <a:xfrm>
          <a:off x="6606666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9346C-2038-49EA-9899-3D447BC53B11}">
      <dsp:nvSpPr>
        <dsp:cNvPr id="0" name=""/>
        <dsp:cNvSpPr/>
      </dsp:nvSpPr>
      <dsp:spPr>
        <a:xfrm>
          <a:off x="6200489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Stats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6200489" y="2455556"/>
        <a:ext cx="1624707" cy="519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DDF78-089A-47F4-9AED-DDA0784F9F48}">
      <dsp:nvSpPr>
        <dsp:cNvPr id="0" name=""/>
        <dsp:cNvSpPr/>
      </dsp:nvSpPr>
      <dsp:spPr>
        <a:xfrm>
          <a:off x="4063999" y="1968143"/>
          <a:ext cx="2948843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2948843" y="170594"/>
              </a:lnTo>
              <a:lnTo>
                <a:pt x="2948843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3E651-9EAC-49EE-A942-ECEC789E0D6D}">
      <dsp:nvSpPr>
        <dsp:cNvPr id="0" name=""/>
        <dsp:cNvSpPr/>
      </dsp:nvSpPr>
      <dsp:spPr>
        <a:xfrm>
          <a:off x="5046947" y="3121685"/>
          <a:ext cx="747365" cy="487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412"/>
              </a:lnTo>
              <a:lnTo>
                <a:pt x="747365" y="4874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B4060-AC4C-45AD-B6FB-4F6828C5E06F}">
      <dsp:nvSpPr>
        <dsp:cNvPr id="0" name=""/>
        <dsp:cNvSpPr/>
      </dsp:nvSpPr>
      <dsp:spPr>
        <a:xfrm>
          <a:off x="4063999" y="1968143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982947" y="170594"/>
              </a:lnTo>
              <a:lnTo>
                <a:pt x="982947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F2285-7552-4707-9D27-C604386A91FA}">
      <dsp:nvSpPr>
        <dsp:cNvPr id="0" name=""/>
        <dsp:cNvSpPr/>
      </dsp:nvSpPr>
      <dsp:spPr>
        <a:xfrm>
          <a:off x="4063999" y="4262876"/>
          <a:ext cx="747365" cy="487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412"/>
              </a:lnTo>
              <a:lnTo>
                <a:pt x="747365" y="4874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7A3B9-EC0B-4F3D-BBB9-CD1A74E451DB}">
      <dsp:nvSpPr>
        <dsp:cNvPr id="0" name=""/>
        <dsp:cNvSpPr/>
      </dsp:nvSpPr>
      <dsp:spPr>
        <a:xfrm>
          <a:off x="3081052" y="3109334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94"/>
              </a:lnTo>
              <a:lnTo>
                <a:pt x="982947" y="170594"/>
              </a:lnTo>
              <a:lnTo>
                <a:pt x="982947" y="3411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9FAB65-6DDF-4FA4-A056-F7CD65307AD1}">
      <dsp:nvSpPr>
        <dsp:cNvPr id="0" name=""/>
        <dsp:cNvSpPr/>
      </dsp:nvSpPr>
      <dsp:spPr>
        <a:xfrm>
          <a:off x="2098104" y="3109334"/>
          <a:ext cx="982947" cy="341188"/>
        </a:xfrm>
        <a:custGeom>
          <a:avLst/>
          <a:gdLst/>
          <a:ahLst/>
          <a:cxnLst/>
          <a:rect l="0" t="0" r="0" b="0"/>
          <a:pathLst>
            <a:path>
              <a:moveTo>
                <a:pt x="982947" y="0"/>
              </a:moveTo>
              <a:lnTo>
                <a:pt x="982947" y="170594"/>
              </a:lnTo>
              <a:lnTo>
                <a:pt x="0" y="170594"/>
              </a:lnTo>
              <a:lnTo>
                <a:pt x="0" y="34118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3552C-A988-42DE-A980-BD348B56D7CC}">
      <dsp:nvSpPr>
        <dsp:cNvPr id="0" name=""/>
        <dsp:cNvSpPr/>
      </dsp:nvSpPr>
      <dsp:spPr>
        <a:xfrm>
          <a:off x="3081052" y="1968143"/>
          <a:ext cx="982947" cy="349771"/>
        </a:xfrm>
        <a:custGeom>
          <a:avLst/>
          <a:gdLst/>
          <a:ahLst/>
          <a:cxnLst/>
          <a:rect l="0" t="0" r="0" b="0"/>
          <a:pathLst>
            <a:path>
              <a:moveTo>
                <a:pt x="982947" y="0"/>
              </a:moveTo>
              <a:lnTo>
                <a:pt x="982947" y="179177"/>
              </a:lnTo>
              <a:lnTo>
                <a:pt x="0" y="179177"/>
              </a:lnTo>
              <a:lnTo>
                <a:pt x="0" y="3497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6C624-E201-4327-A055-3CA5F735C722}">
      <dsp:nvSpPr>
        <dsp:cNvPr id="0" name=""/>
        <dsp:cNvSpPr/>
      </dsp:nvSpPr>
      <dsp:spPr>
        <a:xfrm>
          <a:off x="1115156" y="1968143"/>
          <a:ext cx="2948843" cy="341188"/>
        </a:xfrm>
        <a:custGeom>
          <a:avLst/>
          <a:gdLst/>
          <a:ahLst/>
          <a:cxnLst/>
          <a:rect l="0" t="0" r="0" b="0"/>
          <a:pathLst>
            <a:path>
              <a:moveTo>
                <a:pt x="2948843" y="0"/>
              </a:moveTo>
              <a:lnTo>
                <a:pt x="2948843" y="170594"/>
              </a:lnTo>
              <a:lnTo>
                <a:pt x="0" y="170594"/>
              </a:lnTo>
              <a:lnTo>
                <a:pt x="0" y="3411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32209-A6AE-4887-A5C6-F97AE890087A}">
      <dsp:nvSpPr>
        <dsp:cNvPr id="0" name=""/>
        <dsp:cNvSpPr/>
      </dsp:nvSpPr>
      <dsp:spPr>
        <a:xfrm>
          <a:off x="4018279" y="814601"/>
          <a:ext cx="91440" cy="3411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18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2E33E-68FD-4C2B-B467-BA4645ECD5EC}">
      <dsp:nvSpPr>
        <dsp:cNvPr id="0" name=""/>
        <dsp:cNvSpPr/>
      </dsp:nvSpPr>
      <dsp:spPr>
        <a:xfrm>
          <a:off x="3657823" y="2248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E6BB3-ED00-47B8-8BAD-28DF90AC219F}">
      <dsp:nvSpPr>
        <dsp:cNvPr id="0" name=""/>
        <dsp:cNvSpPr/>
      </dsp:nvSpPr>
      <dsp:spPr>
        <a:xfrm>
          <a:off x="3657823" y="2248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DFB55-3F9F-41A7-98B6-DE630AB4BB48}">
      <dsp:nvSpPr>
        <dsp:cNvPr id="0" name=""/>
        <dsp:cNvSpPr/>
      </dsp:nvSpPr>
      <dsp:spPr>
        <a:xfrm>
          <a:off x="3251646" y="148472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AppRouter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148472"/>
        <a:ext cx="1624707" cy="519906"/>
      </dsp:txXfrm>
    </dsp:sp>
    <dsp:sp modelId="{3E6D34CF-89CB-481D-9FDE-5D97F21D4859}">
      <dsp:nvSpPr>
        <dsp:cNvPr id="0" name=""/>
        <dsp:cNvSpPr/>
      </dsp:nvSpPr>
      <dsp:spPr>
        <a:xfrm>
          <a:off x="3657823" y="1155790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C59D-4E68-4F31-8E0C-1FEE642C02F2}">
      <dsp:nvSpPr>
        <dsp:cNvPr id="0" name=""/>
        <dsp:cNvSpPr/>
      </dsp:nvSpPr>
      <dsp:spPr>
        <a:xfrm>
          <a:off x="3657823" y="1155790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15D98-359A-477B-BDD4-90DC0E6D5E08}">
      <dsp:nvSpPr>
        <dsp:cNvPr id="0" name=""/>
        <dsp:cNvSpPr/>
      </dsp:nvSpPr>
      <dsp:spPr>
        <a:xfrm>
          <a:off x="3251646" y="1302014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MainLayout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1302014"/>
        <a:ext cx="1624707" cy="519906"/>
      </dsp:txXfrm>
    </dsp:sp>
    <dsp:sp modelId="{DE1F8B0D-581B-42CC-BF3E-F3FAF9227022}">
      <dsp:nvSpPr>
        <dsp:cNvPr id="0" name=""/>
        <dsp:cNvSpPr/>
      </dsp:nvSpPr>
      <dsp:spPr>
        <a:xfrm>
          <a:off x="708979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48533-087D-456E-9250-5B10B17FF538}">
      <dsp:nvSpPr>
        <dsp:cNvPr id="0" name=""/>
        <dsp:cNvSpPr/>
      </dsp:nvSpPr>
      <dsp:spPr>
        <a:xfrm>
          <a:off x="708979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A68A4-B27A-4063-9D66-334D1638025D}">
      <dsp:nvSpPr>
        <dsp:cNvPr id="0" name=""/>
        <dsp:cNvSpPr/>
      </dsp:nvSpPr>
      <dsp:spPr>
        <a:xfrm>
          <a:off x="302803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Navbar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02803" y="2455556"/>
        <a:ext cx="1624707" cy="519906"/>
      </dsp:txXfrm>
    </dsp:sp>
    <dsp:sp modelId="{71B852DE-48B3-4BD4-B1A4-59437E8EA272}">
      <dsp:nvSpPr>
        <dsp:cNvPr id="0" name=""/>
        <dsp:cNvSpPr/>
      </dsp:nvSpPr>
      <dsp:spPr>
        <a:xfrm>
          <a:off x="2674875" y="2317915"/>
          <a:ext cx="812353" cy="79141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7197-CDF9-4701-A05F-3445EABAE853}">
      <dsp:nvSpPr>
        <dsp:cNvPr id="0" name=""/>
        <dsp:cNvSpPr/>
      </dsp:nvSpPr>
      <dsp:spPr>
        <a:xfrm>
          <a:off x="2674875" y="2317915"/>
          <a:ext cx="812353" cy="79141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82F2-70FF-46FC-A838-AC1980A6C369}">
      <dsp:nvSpPr>
        <dsp:cNvPr id="0" name=""/>
        <dsp:cNvSpPr/>
      </dsp:nvSpPr>
      <dsp:spPr>
        <a:xfrm>
          <a:off x="2268698" y="2460370"/>
          <a:ext cx="1624707" cy="50650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Home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2268698" y="2460370"/>
        <a:ext cx="1624707" cy="506508"/>
      </dsp:txXfrm>
    </dsp:sp>
    <dsp:sp modelId="{2E1DDA83-7AAF-47D4-93B1-8FE1A7F8FB04}">
      <dsp:nvSpPr>
        <dsp:cNvPr id="0" name=""/>
        <dsp:cNvSpPr/>
      </dsp:nvSpPr>
      <dsp:spPr>
        <a:xfrm>
          <a:off x="1691927" y="3450523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B2B46-B28F-437F-A020-5EA0D84A4B3A}">
      <dsp:nvSpPr>
        <dsp:cNvPr id="0" name=""/>
        <dsp:cNvSpPr/>
      </dsp:nvSpPr>
      <dsp:spPr>
        <a:xfrm>
          <a:off x="1691927" y="3450523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7CD76-BB80-4F19-9775-47F5F3C83681}">
      <dsp:nvSpPr>
        <dsp:cNvPr id="0" name=""/>
        <dsp:cNvSpPr/>
      </dsp:nvSpPr>
      <dsp:spPr>
        <a:xfrm>
          <a:off x="1285750" y="359674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MovieForm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1285750" y="3596746"/>
        <a:ext cx="1624707" cy="519906"/>
      </dsp:txXfrm>
    </dsp:sp>
    <dsp:sp modelId="{29FF2495-6D2A-41EE-B91E-C9D15E77B8BD}">
      <dsp:nvSpPr>
        <dsp:cNvPr id="0" name=""/>
        <dsp:cNvSpPr/>
      </dsp:nvSpPr>
      <dsp:spPr>
        <a:xfrm>
          <a:off x="3657823" y="3450523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6DCAF-5591-45B9-8266-64514A59BFBA}">
      <dsp:nvSpPr>
        <dsp:cNvPr id="0" name=""/>
        <dsp:cNvSpPr/>
      </dsp:nvSpPr>
      <dsp:spPr>
        <a:xfrm>
          <a:off x="3657823" y="3450523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B7B5F-2048-45E7-BA0F-FCE6CABC4C75}">
      <dsp:nvSpPr>
        <dsp:cNvPr id="0" name=""/>
        <dsp:cNvSpPr/>
      </dsp:nvSpPr>
      <dsp:spPr>
        <a:xfrm>
          <a:off x="3251646" y="359674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MovieList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251646" y="3596746"/>
        <a:ext cx="1624707" cy="519906"/>
      </dsp:txXfrm>
    </dsp:sp>
    <dsp:sp modelId="{B3BC3E83-EE20-4FDC-BC37-8F29BC49AB21}">
      <dsp:nvSpPr>
        <dsp:cNvPr id="0" name=""/>
        <dsp:cNvSpPr/>
      </dsp:nvSpPr>
      <dsp:spPr>
        <a:xfrm>
          <a:off x="4713882" y="4604065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BA81B-E6C5-4E8F-9D9A-2E1597E2D0B7}">
      <dsp:nvSpPr>
        <dsp:cNvPr id="0" name=""/>
        <dsp:cNvSpPr/>
      </dsp:nvSpPr>
      <dsp:spPr>
        <a:xfrm>
          <a:off x="4713882" y="4604065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D7709-C8AC-4A0B-A890-537110F68A7B}">
      <dsp:nvSpPr>
        <dsp:cNvPr id="0" name=""/>
        <dsp:cNvSpPr/>
      </dsp:nvSpPr>
      <dsp:spPr>
        <a:xfrm>
          <a:off x="4307706" y="4750288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>
              <a:solidFill>
                <a:schemeClr val="bg1"/>
              </a:solidFill>
            </a:rPr>
            <a:t>MovieCard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4307706" y="4750288"/>
        <a:ext cx="1624707" cy="519906"/>
      </dsp:txXfrm>
    </dsp:sp>
    <dsp:sp modelId="{75131BFE-1E1D-4E57-8924-8BE8CC063EA6}">
      <dsp:nvSpPr>
        <dsp:cNvPr id="0" name=""/>
        <dsp:cNvSpPr/>
      </dsp:nvSpPr>
      <dsp:spPr>
        <a:xfrm>
          <a:off x="4640770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F1594-4850-4722-83B0-4720613A2568}">
      <dsp:nvSpPr>
        <dsp:cNvPr id="0" name=""/>
        <dsp:cNvSpPr/>
      </dsp:nvSpPr>
      <dsp:spPr>
        <a:xfrm>
          <a:off x="4640770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56D3-DEE7-4CB3-9E12-0832D4AE9AB9}">
      <dsp:nvSpPr>
        <dsp:cNvPr id="0" name=""/>
        <dsp:cNvSpPr/>
      </dsp:nvSpPr>
      <dsp:spPr>
        <a:xfrm>
          <a:off x="4234594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Favorite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4234594" y="2455556"/>
        <a:ext cx="1624707" cy="519906"/>
      </dsp:txXfrm>
    </dsp:sp>
    <dsp:sp modelId="{7A46FDAB-1EA0-4866-B740-2BE20292AA91}">
      <dsp:nvSpPr>
        <dsp:cNvPr id="0" name=""/>
        <dsp:cNvSpPr/>
      </dsp:nvSpPr>
      <dsp:spPr>
        <a:xfrm>
          <a:off x="5696830" y="3462874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BBF12-C08D-439A-9C48-551979E4E617}">
      <dsp:nvSpPr>
        <dsp:cNvPr id="0" name=""/>
        <dsp:cNvSpPr/>
      </dsp:nvSpPr>
      <dsp:spPr>
        <a:xfrm>
          <a:off x="5696830" y="3462874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F01F1-665D-4C34-9A36-42F3C74311D8}">
      <dsp:nvSpPr>
        <dsp:cNvPr id="0" name=""/>
        <dsp:cNvSpPr/>
      </dsp:nvSpPr>
      <dsp:spPr>
        <a:xfrm>
          <a:off x="5290653" y="3609098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Movies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5290653" y="3609098"/>
        <a:ext cx="1624707" cy="519906"/>
      </dsp:txXfrm>
    </dsp:sp>
    <dsp:sp modelId="{6D4DC336-5642-48DA-88B5-13B436247E6D}">
      <dsp:nvSpPr>
        <dsp:cNvPr id="0" name=""/>
        <dsp:cNvSpPr/>
      </dsp:nvSpPr>
      <dsp:spPr>
        <a:xfrm>
          <a:off x="6606666" y="2309332"/>
          <a:ext cx="812353" cy="81235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4DB23-C199-413B-9EA7-743A8F6D9574}">
      <dsp:nvSpPr>
        <dsp:cNvPr id="0" name=""/>
        <dsp:cNvSpPr/>
      </dsp:nvSpPr>
      <dsp:spPr>
        <a:xfrm>
          <a:off x="6606666" y="2309332"/>
          <a:ext cx="812353" cy="81235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9346C-2038-49EA-9899-3D447BC53B11}">
      <dsp:nvSpPr>
        <dsp:cNvPr id="0" name=""/>
        <dsp:cNvSpPr/>
      </dsp:nvSpPr>
      <dsp:spPr>
        <a:xfrm>
          <a:off x="6200489" y="2455556"/>
          <a:ext cx="1624707" cy="5199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D0CECE"/>
              </a:solidFill>
            </a:rPr>
            <a:t>Stats</a:t>
          </a:r>
          <a:endParaRPr lang="en-US" sz="2600" kern="1200" dirty="0">
            <a:solidFill>
              <a:srgbClr val="D0CECE"/>
            </a:solidFill>
          </a:endParaRPr>
        </a:p>
      </dsp:txBody>
      <dsp:txXfrm>
        <a:off x="6200489" y="2455556"/>
        <a:ext cx="1624707" cy="519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C0293-013F-0D4B-9E84-B0E5FF7915D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67D01-853E-CC44-9B07-313AC6FD474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089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7D01-853E-CC44-9B07-313AC6FD4748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25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7D01-853E-CC44-9B07-313AC6FD4748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485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7D01-853E-CC44-9B07-313AC6FD4748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2328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DB96-7F81-6544-AA0F-C0B02EE2A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E624A-55F4-9C40-A916-327B236E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D54D-7729-354D-BEE7-480A4E7A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56E25-37F9-2943-9D52-7906EE40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82F5-46C4-DD42-BF7E-D4FA26BD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619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D17-ECD2-9C40-A9F9-728670F1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8BA5A-C27B-C44D-9577-36BAD8421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F137-ECE7-4C4C-A117-0A6A48A1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4416-7CCA-B245-893F-6EBF62E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EC44-1527-D94A-9429-353C253C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40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C81AF-9D93-E949-B667-2DA971B3F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FDC99-F634-8C42-8E14-3198FEE62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E696F-654D-A54C-9BCF-6B3E5F0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0FB3-DE69-1043-9BB5-F9D39E67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7D2D-524C-5F4C-944B-45C5A63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957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D92B-C0C2-2549-B73D-0CB7D2B3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0129-CCD2-974A-9370-98E7A312B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292D-C486-AD4E-BAA1-E7FFA8F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26DA0-1F25-5B45-A103-20A54BCE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D3F3-9BD0-6043-978E-44044644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872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0B86-D1EF-4A44-9BEF-8BD88376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818A-BAA1-BF4D-B9E4-076E23126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B30D-9766-3743-97F1-E570E926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F24D-57E2-DD41-A7B2-F90B08B2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9B3D-B52D-F241-9C89-E973CFC2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174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8512-24AD-2240-9E0D-3A03AD6B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0B87-0900-E642-AD22-0BA320D1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A28E5-2F41-EE4D-97AD-467BE4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5234-1DCA-C548-94F9-8D6648B9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52C2-7D12-454A-9B79-36485F4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5619-2A16-1048-85F8-D54A574B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83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756C-E331-9E4A-AEB4-013ED202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930B-4F7B-B24A-A1BA-F7B1504B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2EF8C-B81B-104F-9E76-E2C5740E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2055C-F630-1442-944D-03B6BC36C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E6681-B452-8948-914E-F5ACFC63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F0BF3-C6CC-EA42-B78A-7B61E1D1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A28FC-6C0E-BD4E-A086-BCDFEFC4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99657-B146-0D4B-BEB3-738AED22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1531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E324-DE1C-7544-A208-148FC41C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7B8-8597-1842-88AA-B61803AE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68945-6D63-B244-A5D0-F4519C93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24940-C6A8-734E-AAA2-9BC0E66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28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7A8B0-510E-4F4A-A1F2-E58E7746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C2249-5B0C-0846-AE89-7C6C22C8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E3240-B9A5-E041-997A-58726D43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952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B75C-E996-3F4B-8245-9FCB187A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4030-2B59-034F-A281-0E4E68DC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78333-76E4-4C4D-B18A-69FFF554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3CED3-5C55-6F4B-BDBF-E43B25EE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83506-32DD-BA4D-8BBA-5D63B368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8A112-06E5-DD47-8563-485FC0C2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1891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B401-2F4B-A74E-B641-FD49290F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42D5B-61BA-4A42-A90D-16B8CD13F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8977A-B9CB-CD4B-9428-AC6D15475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C6A74-3B89-014C-BF35-E6D0C8E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94C76-7E25-5D4F-832B-654F0D0B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6C9F-3F6F-D24E-B475-3495D298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647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7D77-42E9-2B4E-96B3-E9635D3A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3EA4-1213-0F49-91A9-7E469837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A4069-E6D6-354D-804F-D9F6115C5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9A1C-4B0B-C84A-92CF-18B261CAC21F}" type="datetimeFigureOut">
              <a:rPr lang="en-VN" smtClean="0"/>
              <a:t>06/10/2025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6B1D-7724-B740-9714-68ACF69C6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C3BE-2FB3-B349-83DA-24AB24EED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F864-8932-B24E-8D00-7DA05B4801F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887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6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AC379-E0D6-CB48-92AA-D772CA493D53}"/>
              </a:ext>
            </a:extLst>
          </p:cNvPr>
          <p:cNvGrpSpPr/>
          <p:nvPr/>
        </p:nvGrpSpPr>
        <p:grpSpPr>
          <a:xfrm>
            <a:off x="0" y="-937980"/>
            <a:ext cx="3447737" cy="734519"/>
            <a:chOff x="4534888" y="-803068"/>
            <a:chExt cx="3447737" cy="7345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512B-CC2B-4649-BC42-7787DBA17676}"/>
                </a:ext>
              </a:extLst>
            </p:cNvPr>
            <p:cNvSpPr/>
            <p:nvPr/>
          </p:nvSpPr>
          <p:spPr>
            <a:xfrm>
              <a:off x="4534888" y="-803068"/>
              <a:ext cx="3447737" cy="7345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D146A8-079E-F94D-99F2-5A9D1D300479}"/>
                </a:ext>
              </a:extLst>
            </p:cNvPr>
            <p:cNvSpPr/>
            <p:nvPr/>
          </p:nvSpPr>
          <p:spPr>
            <a:xfrm>
              <a:off x="4758156" y="-651708"/>
              <a:ext cx="409561" cy="431800"/>
            </a:xfrm>
            <a:prstGeom prst="rect">
              <a:avLst/>
            </a:prstGeom>
            <a:solidFill>
              <a:srgbClr val="2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40CAE-64CC-2547-AA8E-60257AB11D6D}"/>
                </a:ext>
              </a:extLst>
            </p:cNvPr>
            <p:cNvSpPr/>
            <p:nvPr/>
          </p:nvSpPr>
          <p:spPr>
            <a:xfrm>
              <a:off x="5291138" y="-651708"/>
              <a:ext cx="409561" cy="431800"/>
            </a:xfrm>
            <a:prstGeom prst="rect">
              <a:avLst/>
            </a:prstGeom>
            <a:solidFill>
              <a:srgbClr val="5D3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F0461-DB43-F64D-B7D7-C1A6BFEEF1AC}"/>
                </a:ext>
              </a:extLst>
            </p:cNvPr>
            <p:cNvSpPr/>
            <p:nvPr/>
          </p:nvSpPr>
          <p:spPr>
            <a:xfrm>
              <a:off x="5849196" y="-664513"/>
              <a:ext cx="409561" cy="431800"/>
            </a:xfrm>
            <a:prstGeom prst="rect">
              <a:avLst/>
            </a:prstGeom>
            <a:solidFill>
              <a:srgbClr val="874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1C6E9F-B60C-0D41-991C-47C34DA9901A}"/>
                </a:ext>
              </a:extLst>
            </p:cNvPr>
            <p:cNvSpPr/>
            <p:nvPr/>
          </p:nvSpPr>
          <p:spPr>
            <a:xfrm>
              <a:off x="6382178" y="-664513"/>
              <a:ext cx="409561" cy="431800"/>
            </a:xfrm>
            <a:prstGeom prst="rect">
              <a:avLst/>
            </a:prstGeom>
            <a:solidFill>
              <a:srgbClr val="99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D2D0E-522F-8648-B20C-A364090237E1}"/>
                </a:ext>
              </a:extLst>
            </p:cNvPr>
            <p:cNvSpPr/>
            <p:nvPr/>
          </p:nvSpPr>
          <p:spPr>
            <a:xfrm>
              <a:off x="6941005" y="-651708"/>
              <a:ext cx="409561" cy="431800"/>
            </a:xfrm>
            <a:prstGeom prst="rect">
              <a:avLst/>
            </a:prstGeom>
            <a:solidFill>
              <a:srgbClr val="E0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C2381-47FB-3F43-9278-7BF4FF4A8E66}"/>
                </a:ext>
              </a:extLst>
            </p:cNvPr>
            <p:cNvSpPr/>
            <p:nvPr/>
          </p:nvSpPr>
          <p:spPr>
            <a:xfrm>
              <a:off x="7473987" y="-651708"/>
              <a:ext cx="409561" cy="4318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257CC-3CE8-FC4F-B880-602EEE771FEE}"/>
              </a:ext>
            </a:extLst>
          </p:cNvPr>
          <p:cNvCxnSpPr/>
          <p:nvPr/>
        </p:nvCxnSpPr>
        <p:spPr>
          <a:xfrm>
            <a:off x="0" y="-937980"/>
            <a:ext cx="12192000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A2DE80-54CE-3747-8408-C18244FBE3D4}"/>
              </a:ext>
            </a:extLst>
          </p:cNvPr>
          <p:cNvGrpSpPr/>
          <p:nvPr/>
        </p:nvGrpSpPr>
        <p:grpSpPr>
          <a:xfrm flipH="1">
            <a:off x="0" y="-112476"/>
            <a:ext cx="12192000" cy="6932380"/>
            <a:chOff x="-26254" y="-74380"/>
            <a:chExt cx="12192000" cy="69323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330F28-7711-5141-8AA6-A8E6F2AE4BA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4954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B8802B-F84A-EC47-8A95-D04ED3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8883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47FC6-B023-5447-BDCF-FA4163EC2B7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3590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7B9B9-B984-9F40-ACCE-88C2C92044FB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7782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7947AE-4839-3941-B71B-923D84B639F4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80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260809-E9CA-F041-AA3B-ACE2E0B1195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19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5F8C2-9BB8-544F-9D39-43F18317D63A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66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1CF1DA-2ADE-FB4A-935A-F7DC49D6C81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0891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124A51-6232-6A4F-9C6D-F8351B4275BE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2226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C2AFB3-AE0B-3042-997A-9DA23A716C1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6155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FFAAAD-27E0-7C49-919E-CA38B5E88C9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0862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FD209C-5690-634C-9BA5-D7A7F4C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5054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0ABA90-0B7C-844A-A026-74E87ECFBD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88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E030AF-6155-EA45-BDE3-F9A2718F0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27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E6A289-E4A1-1E4A-9EAB-06229367F7E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74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DF173D-7F91-3442-8E8B-07963A9A717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-7438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A37C63-26B6-4145-8EFC-E998E12D8B3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4477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C820B-379E-4644-A9A5-5A03149E589B}"/>
                </a:ext>
              </a:extLst>
            </p:cNvPr>
            <p:cNvCxnSpPr/>
            <p:nvPr/>
          </p:nvCxnSpPr>
          <p:spPr>
            <a:xfrm>
              <a:off x="342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E1BA9-BFF9-694F-B6A0-E863BAA0E34A}"/>
                </a:ext>
              </a:extLst>
            </p:cNvPr>
            <p:cNvCxnSpPr/>
            <p:nvPr/>
          </p:nvCxnSpPr>
          <p:spPr>
            <a:xfrm>
              <a:off x="756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CE515-67A9-AF4A-A175-B0377EB1C1D2}"/>
                </a:ext>
              </a:extLst>
            </p:cNvPr>
            <p:cNvCxnSpPr/>
            <p:nvPr/>
          </p:nvCxnSpPr>
          <p:spPr>
            <a:xfrm>
              <a:off x="1153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845E0-BE1F-7348-8CB0-71537F0C2F19}"/>
                </a:ext>
              </a:extLst>
            </p:cNvPr>
            <p:cNvCxnSpPr/>
            <p:nvPr/>
          </p:nvCxnSpPr>
          <p:spPr>
            <a:xfrm>
              <a:off x="156791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C8D69D-ADE4-BE44-AD68-ADD2ADB86E64}"/>
                </a:ext>
              </a:extLst>
            </p:cNvPr>
            <p:cNvCxnSpPr/>
            <p:nvPr/>
          </p:nvCxnSpPr>
          <p:spPr>
            <a:xfrm>
              <a:off x="198126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4D0999-CDDC-AE4A-9CE4-814AD281FE45}"/>
                </a:ext>
              </a:extLst>
            </p:cNvPr>
            <p:cNvCxnSpPr/>
            <p:nvPr/>
          </p:nvCxnSpPr>
          <p:spPr>
            <a:xfrm>
              <a:off x="2378128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557365-AADE-8A4D-BCC9-3C8E65123BF2}"/>
                </a:ext>
              </a:extLst>
            </p:cNvPr>
            <p:cNvCxnSpPr/>
            <p:nvPr/>
          </p:nvCxnSpPr>
          <p:spPr>
            <a:xfrm>
              <a:off x="28194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F2FC74-5701-4E40-A6D3-15061F19D056}"/>
                </a:ext>
              </a:extLst>
            </p:cNvPr>
            <p:cNvCxnSpPr/>
            <p:nvPr/>
          </p:nvCxnSpPr>
          <p:spPr>
            <a:xfrm>
              <a:off x="32327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B9D1CC-CA99-AE49-A7CA-2F398C80C999}"/>
                </a:ext>
              </a:extLst>
            </p:cNvPr>
            <p:cNvCxnSpPr/>
            <p:nvPr/>
          </p:nvCxnSpPr>
          <p:spPr>
            <a:xfrm>
              <a:off x="36296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2E3226-487E-1748-AB9E-184D3D0B4906}"/>
                </a:ext>
              </a:extLst>
            </p:cNvPr>
            <p:cNvCxnSpPr/>
            <p:nvPr/>
          </p:nvCxnSpPr>
          <p:spPr>
            <a:xfrm>
              <a:off x="4025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776AF-304D-F149-9745-72E9EB6BA567}"/>
                </a:ext>
              </a:extLst>
            </p:cNvPr>
            <p:cNvCxnSpPr/>
            <p:nvPr/>
          </p:nvCxnSpPr>
          <p:spPr>
            <a:xfrm>
              <a:off x="4439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32890-5E72-D340-BBB7-622F9581848A}"/>
                </a:ext>
              </a:extLst>
            </p:cNvPr>
            <p:cNvCxnSpPr/>
            <p:nvPr/>
          </p:nvCxnSpPr>
          <p:spPr>
            <a:xfrm>
              <a:off x="4836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2D21B4-B32D-BB4E-BD1D-A53144C9BD22}"/>
                </a:ext>
              </a:extLst>
            </p:cNvPr>
            <p:cNvCxnSpPr/>
            <p:nvPr/>
          </p:nvCxnSpPr>
          <p:spPr>
            <a:xfrm>
              <a:off x="528578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4DF9BF-2B72-B34A-A29A-9318EB4D5463}"/>
                </a:ext>
              </a:extLst>
            </p:cNvPr>
            <p:cNvCxnSpPr/>
            <p:nvPr/>
          </p:nvCxnSpPr>
          <p:spPr>
            <a:xfrm>
              <a:off x="569913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B079F-F060-FE4F-A0F9-B1E355A439C9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455B6D-DB0D-974F-8710-C8D2ABC54341}"/>
                </a:ext>
              </a:extLst>
            </p:cNvPr>
            <p:cNvCxnSpPr/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E7CC68-5293-204F-9B39-B01764B49434}"/>
                </a:ext>
              </a:extLst>
            </p:cNvPr>
            <p:cNvCxnSpPr/>
            <p:nvPr/>
          </p:nvCxnSpPr>
          <p:spPr>
            <a:xfrm>
              <a:off x="6928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D05178-156B-2447-B432-7E8C5BC751A8}"/>
                </a:ext>
              </a:extLst>
            </p:cNvPr>
            <p:cNvCxnSpPr/>
            <p:nvPr/>
          </p:nvCxnSpPr>
          <p:spPr>
            <a:xfrm>
              <a:off x="7325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C4EA92-8CBD-0F4D-A4A1-4CCAEE0B7515}"/>
                </a:ext>
              </a:extLst>
            </p:cNvPr>
            <p:cNvCxnSpPr/>
            <p:nvPr/>
          </p:nvCxnSpPr>
          <p:spPr>
            <a:xfrm>
              <a:off x="7747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1C5E2-4A06-554B-B85E-9A2685BDE77F}"/>
                </a:ext>
              </a:extLst>
            </p:cNvPr>
            <p:cNvCxnSpPr/>
            <p:nvPr/>
          </p:nvCxnSpPr>
          <p:spPr>
            <a:xfrm>
              <a:off x="81603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26550A-15AD-AB47-A642-5BB8E716FE65}"/>
                </a:ext>
              </a:extLst>
            </p:cNvPr>
            <p:cNvCxnSpPr/>
            <p:nvPr/>
          </p:nvCxnSpPr>
          <p:spPr>
            <a:xfrm>
              <a:off x="85572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69C1C-0AD7-9146-A4F3-24E6F8ACDCDF}"/>
                </a:ext>
              </a:extLst>
            </p:cNvPr>
            <p:cNvCxnSpPr/>
            <p:nvPr/>
          </p:nvCxnSpPr>
          <p:spPr>
            <a:xfrm>
              <a:off x="89408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F97164-FF1C-8D41-9658-24AE779A0324}"/>
                </a:ext>
              </a:extLst>
            </p:cNvPr>
            <p:cNvCxnSpPr/>
            <p:nvPr/>
          </p:nvCxnSpPr>
          <p:spPr>
            <a:xfrm>
              <a:off x="93541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1B7E44-C16C-8A42-AF81-FAB294F04878}"/>
                </a:ext>
              </a:extLst>
            </p:cNvPr>
            <p:cNvCxnSpPr/>
            <p:nvPr/>
          </p:nvCxnSpPr>
          <p:spPr>
            <a:xfrm>
              <a:off x="97510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33A0F-F93C-0044-896D-A3A2030248AB}"/>
                </a:ext>
              </a:extLst>
            </p:cNvPr>
            <p:cNvCxnSpPr/>
            <p:nvPr/>
          </p:nvCxnSpPr>
          <p:spPr>
            <a:xfrm>
              <a:off x="100965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23E08B-321A-DF4B-BAFF-77D68A0F66BE}"/>
                </a:ext>
              </a:extLst>
            </p:cNvPr>
            <p:cNvCxnSpPr/>
            <p:nvPr/>
          </p:nvCxnSpPr>
          <p:spPr>
            <a:xfrm>
              <a:off x="105098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5EBC88-B29D-C64B-A035-2C3202F1106C}"/>
                </a:ext>
              </a:extLst>
            </p:cNvPr>
            <p:cNvCxnSpPr/>
            <p:nvPr/>
          </p:nvCxnSpPr>
          <p:spPr>
            <a:xfrm>
              <a:off x="109067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0231DB-6001-0D4B-8657-58309BC5AF76}"/>
                </a:ext>
              </a:extLst>
            </p:cNvPr>
            <p:cNvCxnSpPr/>
            <p:nvPr/>
          </p:nvCxnSpPr>
          <p:spPr>
            <a:xfrm>
              <a:off x="11214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791884-3D58-9242-A2A1-B513684D2A53}"/>
                </a:ext>
              </a:extLst>
            </p:cNvPr>
            <p:cNvCxnSpPr/>
            <p:nvPr/>
          </p:nvCxnSpPr>
          <p:spPr>
            <a:xfrm>
              <a:off x="11627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D968C7-168C-A94C-BA25-040B87726C94}"/>
                </a:ext>
              </a:extLst>
            </p:cNvPr>
            <p:cNvCxnSpPr/>
            <p:nvPr/>
          </p:nvCxnSpPr>
          <p:spPr>
            <a:xfrm>
              <a:off x="12024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B7AF8D07-D73B-5546-91D0-1247E2002970}"/>
              </a:ext>
            </a:extLst>
          </p:cNvPr>
          <p:cNvSpPr/>
          <p:nvPr/>
        </p:nvSpPr>
        <p:spPr>
          <a:xfrm>
            <a:off x="-9052914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370172 h 6870700"/>
              <a:gd name="connsiteX4" fmla="*/ 11962053 w 12214813"/>
              <a:gd name="connsiteY4" fmla="*/ 370172 h 6870700"/>
              <a:gd name="connsiteX5" fmla="*/ 12214813 w 12214813"/>
              <a:gd name="connsiteY5" fmla="*/ 622932 h 6870700"/>
              <a:gd name="connsiteX6" fmla="*/ 12214813 w 12214813"/>
              <a:gd name="connsiteY6" fmla="*/ 1112517 h 6870700"/>
              <a:gd name="connsiteX7" fmla="*/ 11962053 w 12214813"/>
              <a:gd name="connsiteY7" fmla="*/ 1365277 h 6870700"/>
              <a:gd name="connsiteX8" fmla="*/ 11595096 w 12214813"/>
              <a:gd name="connsiteY8" fmla="*/ 13652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370172"/>
                </a:lnTo>
                <a:lnTo>
                  <a:pt x="11962053" y="370172"/>
                </a:lnTo>
                <a:cubicBezTo>
                  <a:pt x="12101648" y="370172"/>
                  <a:pt x="12214813" y="483337"/>
                  <a:pt x="12214813" y="622932"/>
                </a:cubicBezTo>
                <a:lnTo>
                  <a:pt x="12214813" y="1112517"/>
                </a:lnTo>
                <a:cubicBezTo>
                  <a:pt x="12214813" y="1252112"/>
                  <a:pt x="12101648" y="1365277"/>
                  <a:pt x="11962053" y="1365277"/>
                </a:cubicBezTo>
                <a:lnTo>
                  <a:pt x="11595096" y="13652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2E2225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8316BA0-3A89-3A41-9034-608A1FB3C528}"/>
              </a:ext>
            </a:extLst>
          </p:cNvPr>
          <p:cNvSpPr txBox="1"/>
          <p:nvPr/>
        </p:nvSpPr>
        <p:spPr>
          <a:xfrm>
            <a:off x="3363293" y="1508411"/>
            <a:ext cx="534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 err="1" smtClean="0">
                <a:solidFill>
                  <a:srgbClr val="5D3E2F"/>
                </a:solidFill>
                <a:latin typeface="Copperplate Gothic Light" panose="020E0507020206020404" pitchFamily="34" charset="0"/>
              </a:rPr>
              <a:t>Bootcamp</a:t>
            </a:r>
            <a:endParaRPr lang="en-VN" sz="4000" spc="300" dirty="0">
              <a:solidFill>
                <a:srgbClr val="5D3E2F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43C006-8EF8-8247-BE43-2F12BF0AB528}"/>
              </a:ext>
            </a:extLst>
          </p:cNvPr>
          <p:cNvSpPr txBox="1"/>
          <p:nvPr/>
        </p:nvSpPr>
        <p:spPr>
          <a:xfrm>
            <a:off x="2966810" y="3165369"/>
            <a:ext cx="6178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4000" dirty="0" smtClean="0">
                <a:solidFill>
                  <a:srgbClr val="5D3E2F"/>
                </a:solidFill>
                <a:latin typeface="Lumanosimo" panose="03010101010101010101" pitchFamily="66" charset="0"/>
              </a:rPr>
              <a:t>REACT</a:t>
            </a:r>
            <a:endParaRPr lang="en-VN" sz="4400" b="1" spc="4000" dirty="0">
              <a:solidFill>
                <a:srgbClr val="5D3E2F"/>
              </a:solidFill>
              <a:latin typeface="Lumanosimo" panose="03010101010101010101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8993C-3B37-314D-890C-245473AD4B19}"/>
              </a:ext>
            </a:extLst>
          </p:cNvPr>
          <p:cNvSpPr txBox="1"/>
          <p:nvPr/>
        </p:nvSpPr>
        <p:spPr>
          <a:xfrm>
            <a:off x="2907303" y="4705326"/>
            <a:ext cx="584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Dineshkumar Thangavel</a:t>
            </a:r>
            <a:endParaRPr lang="en-VN" sz="2800" spc="1000" dirty="0">
              <a:solidFill>
                <a:schemeClr val="tx1">
                  <a:lumMod val="85000"/>
                  <a:lumOff val="15000"/>
                </a:schemeClr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85EC43E-885B-7E4F-99E9-9B7A1256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62102" y="-566779"/>
            <a:ext cx="1946996" cy="194699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39D282F-B0E3-BC4F-9BBD-B1EA5AC47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6392">
            <a:off x="9222823" y="77162"/>
            <a:ext cx="1505051" cy="1505051"/>
          </a:xfrm>
          <a:prstGeom prst="rect">
            <a:avLst/>
          </a:prstGeom>
        </p:spPr>
      </p:pic>
      <p:pic>
        <p:nvPicPr>
          <p:cNvPr id="127" name="Picture 32" descr="Aesthetic PNG High-Quality Image | PNG Arts">
            <a:extLst>
              <a:ext uri="{FF2B5EF4-FFF2-40B4-BE49-F238E27FC236}">
                <a16:creationId xmlns:a16="http://schemas.microsoft.com/office/drawing/2014/main" id="{1E9DBB3D-0BC1-3D4B-A6BE-698CC189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74904">
            <a:off x="7637665" y="982033"/>
            <a:ext cx="1513083" cy="15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46F00C2-909A-4A48-B929-A309DD4CF339}"/>
              </a:ext>
            </a:extLst>
          </p:cNvPr>
          <p:cNvCxnSpPr>
            <a:cxnSpLocks/>
          </p:cNvCxnSpPr>
          <p:nvPr/>
        </p:nvCxnSpPr>
        <p:spPr>
          <a:xfrm>
            <a:off x="4179299" y="3788379"/>
            <a:ext cx="3357796" cy="0"/>
          </a:xfrm>
          <a:prstGeom prst="line">
            <a:avLst/>
          </a:prstGeom>
          <a:ln w="25400">
            <a:solidFill>
              <a:srgbClr val="5D3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99">
            <a:extLst>
              <a:ext uri="{FF2B5EF4-FFF2-40B4-BE49-F238E27FC236}">
                <a16:creationId xmlns:a16="http://schemas.microsoft.com/office/drawing/2014/main" id="{B4D98A24-7EAC-EA43-ABE9-D8BCEDC94FFB}"/>
              </a:ext>
            </a:extLst>
          </p:cNvPr>
          <p:cNvSpPr/>
          <p:nvPr/>
        </p:nvSpPr>
        <p:spPr>
          <a:xfrm>
            <a:off x="-9377586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1551272 h 6870700"/>
              <a:gd name="connsiteX4" fmla="*/ 11962053 w 12214813"/>
              <a:gd name="connsiteY4" fmla="*/ 1551272 h 6870700"/>
              <a:gd name="connsiteX5" fmla="*/ 12214813 w 12214813"/>
              <a:gd name="connsiteY5" fmla="*/ 1804032 h 6870700"/>
              <a:gd name="connsiteX6" fmla="*/ 12214813 w 12214813"/>
              <a:gd name="connsiteY6" fmla="*/ 2293617 h 6870700"/>
              <a:gd name="connsiteX7" fmla="*/ 11962053 w 12214813"/>
              <a:gd name="connsiteY7" fmla="*/ 2546377 h 6870700"/>
              <a:gd name="connsiteX8" fmla="*/ 11595096 w 12214813"/>
              <a:gd name="connsiteY8" fmla="*/ 25463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1551272"/>
                </a:lnTo>
                <a:lnTo>
                  <a:pt x="11962053" y="1551272"/>
                </a:lnTo>
                <a:cubicBezTo>
                  <a:pt x="12101648" y="1551272"/>
                  <a:pt x="12214813" y="1664437"/>
                  <a:pt x="12214813" y="1804032"/>
                </a:cubicBezTo>
                <a:lnTo>
                  <a:pt x="12214813" y="2293617"/>
                </a:lnTo>
                <a:cubicBezTo>
                  <a:pt x="12214813" y="2433212"/>
                  <a:pt x="12101648" y="2546377"/>
                  <a:pt x="11962053" y="2546377"/>
                </a:cubicBezTo>
                <a:lnTo>
                  <a:pt x="11595096" y="25463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3E2F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7A47F1A6-66BF-274B-B094-630CD1E4C154}"/>
              </a:ext>
            </a:extLst>
          </p:cNvPr>
          <p:cNvSpPr/>
          <p:nvPr/>
        </p:nvSpPr>
        <p:spPr>
          <a:xfrm>
            <a:off x="-9746402" y="-12700"/>
            <a:ext cx="12219200" cy="6870700"/>
          </a:xfrm>
          <a:custGeom>
            <a:avLst/>
            <a:gdLst>
              <a:gd name="connsiteX0" fmla="*/ 369025 w 12219200"/>
              <a:gd name="connsiteY0" fmla="*/ 0 h 6870700"/>
              <a:gd name="connsiteX1" fmla="*/ 11226071 w 12219200"/>
              <a:gd name="connsiteY1" fmla="*/ 0 h 6870700"/>
              <a:gd name="connsiteX2" fmla="*/ 11595096 w 12219200"/>
              <a:gd name="connsiteY2" fmla="*/ 369025 h 6870700"/>
              <a:gd name="connsiteX3" fmla="*/ 11595096 w 12219200"/>
              <a:gd name="connsiteY3" fmla="*/ 2821112 h 6870700"/>
              <a:gd name="connsiteX4" fmla="*/ 11966440 w 12219200"/>
              <a:gd name="connsiteY4" fmla="*/ 2821112 h 6870700"/>
              <a:gd name="connsiteX5" fmla="*/ 12219200 w 12219200"/>
              <a:gd name="connsiteY5" fmla="*/ 3073872 h 6870700"/>
              <a:gd name="connsiteX6" fmla="*/ 12219200 w 12219200"/>
              <a:gd name="connsiteY6" fmla="*/ 3563457 h 6870700"/>
              <a:gd name="connsiteX7" fmla="*/ 11966440 w 12219200"/>
              <a:gd name="connsiteY7" fmla="*/ 3816217 h 6870700"/>
              <a:gd name="connsiteX8" fmla="*/ 11595096 w 12219200"/>
              <a:gd name="connsiteY8" fmla="*/ 3816217 h 6870700"/>
              <a:gd name="connsiteX9" fmla="*/ 11595096 w 12219200"/>
              <a:gd name="connsiteY9" fmla="*/ 6501675 h 6870700"/>
              <a:gd name="connsiteX10" fmla="*/ 11226071 w 12219200"/>
              <a:gd name="connsiteY10" fmla="*/ 6870700 h 6870700"/>
              <a:gd name="connsiteX11" fmla="*/ 369025 w 12219200"/>
              <a:gd name="connsiteY11" fmla="*/ 6870700 h 6870700"/>
              <a:gd name="connsiteX12" fmla="*/ 0 w 12219200"/>
              <a:gd name="connsiteY12" fmla="*/ 6501675 h 6870700"/>
              <a:gd name="connsiteX13" fmla="*/ 0 w 12219200"/>
              <a:gd name="connsiteY13" fmla="*/ 369025 h 6870700"/>
              <a:gd name="connsiteX14" fmla="*/ 369025 w 12219200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9200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2821112"/>
                </a:lnTo>
                <a:lnTo>
                  <a:pt x="11966440" y="2821112"/>
                </a:lnTo>
                <a:cubicBezTo>
                  <a:pt x="12106035" y="2821112"/>
                  <a:pt x="12219200" y="2934277"/>
                  <a:pt x="12219200" y="3073872"/>
                </a:cubicBezTo>
                <a:lnTo>
                  <a:pt x="12219200" y="3563457"/>
                </a:lnTo>
                <a:cubicBezTo>
                  <a:pt x="12219200" y="3703052"/>
                  <a:pt x="12106035" y="3816217"/>
                  <a:pt x="11966440" y="3816217"/>
                </a:cubicBezTo>
                <a:lnTo>
                  <a:pt x="11595096" y="381621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874F34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AB97122D-372F-8A4A-8DC2-FD93C01C959A}"/>
              </a:ext>
            </a:extLst>
          </p:cNvPr>
          <p:cNvSpPr/>
          <p:nvPr/>
        </p:nvSpPr>
        <p:spPr>
          <a:xfrm>
            <a:off x="-10111518" y="4805"/>
            <a:ext cx="12216195" cy="6870700"/>
          </a:xfrm>
          <a:custGeom>
            <a:avLst/>
            <a:gdLst>
              <a:gd name="connsiteX0" fmla="*/ 369025 w 12216195"/>
              <a:gd name="connsiteY0" fmla="*/ 0 h 6870700"/>
              <a:gd name="connsiteX1" fmla="*/ 11226071 w 12216195"/>
              <a:gd name="connsiteY1" fmla="*/ 0 h 6870700"/>
              <a:gd name="connsiteX2" fmla="*/ 11595096 w 12216195"/>
              <a:gd name="connsiteY2" fmla="*/ 369025 h 6870700"/>
              <a:gd name="connsiteX3" fmla="*/ 11595096 w 12216195"/>
              <a:gd name="connsiteY3" fmla="*/ 4117442 h 6870700"/>
              <a:gd name="connsiteX4" fmla="*/ 11963435 w 12216195"/>
              <a:gd name="connsiteY4" fmla="*/ 4117442 h 6870700"/>
              <a:gd name="connsiteX5" fmla="*/ 12216195 w 12216195"/>
              <a:gd name="connsiteY5" fmla="*/ 4370202 h 6870700"/>
              <a:gd name="connsiteX6" fmla="*/ 12216195 w 12216195"/>
              <a:gd name="connsiteY6" fmla="*/ 4859787 h 6870700"/>
              <a:gd name="connsiteX7" fmla="*/ 11963435 w 12216195"/>
              <a:gd name="connsiteY7" fmla="*/ 5112547 h 6870700"/>
              <a:gd name="connsiteX8" fmla="*/ 11595096 w 12216195"/>
              <a:gd name="connsiteY8" fmla="*/ 5112547 h 6870700"/>
              <a:gd name="connsiteX9" fmla="*/ 11595096 w 12216195"/>
              <a:gd name="connsiteY9" fmla="*/ 6501675 h 6870700"/>
              <a:gd name="connsiteX10" fmla="*/ 11226071 w 12216195"/>
              <a:gd name="connsiteY10" fmla="*/ 6870700 h 6870700"/>
              <a:gd name="connsiteX11" fmla="*/ 369025 w 12216195"/>
              <a:gd name="connsiteY11" fmla="*/ 6870700 h 6870700"/>
              <a:gd name="connsiteX12" fmla="*/ 0 w 12216195"/>
              <a:gd name="connsiteY12" fmla="*/ 6501675 h 6870700"/>
              <a:gd name="connsiteX13" fmla="*/ 0 w 12216195"/>
              <a:gd name="connsiteY13" fmla="*/ 369025 h 6870700"/>
              <a:gd name="connsiteX14" fmla="*/ 369025 w 12216195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6195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4117442"/>
                </a:lnTo>
                <a:lnTo>
                  <a:pt x="11963435" y="4117442"/>
                </a:lnTo>
                <a:cubicBezTo>
                  <a:pt x="12103030" y="4117442"/>
                  <a:pt x="12216195" y="4230607"/>
                  <a:pt x="12216195" y="4370202"/>
                </a:cubicBezTo>
                <a:lnTo>
                  <a:pt x="12216195" y="4859787"/>
                </a:lnTo>
                <a:cubicBezTo>
                  <a:pt x="12216195" y="4999382"/>
                  <a:pt x="12103030" y="5112547"/>
                  <a:pt x="11963435" y="5112547"/>
                </a:cubicBezTo>
                <a:lnTo>
                  <a:pt x="11595096" y="511254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997360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0107ED9F-B4CC-224F-AD90-278A3ABDA420}"/>
              </a:ext>
            </a:extLst>
          </p:cNvPr>
          <p:cNvSpPr/>
          <p:nvPr/>
        </p:nvSpPr>
        <p:spPr>
          <a:xfrm>
            <a:off x="-10518028" y="-12700"/>
            <a:ext cx="12202168" cy="6870700"/>
          </a:xfrm>
          <a:custGeom>
            <a:avLst/>
            <a:gdLst>
              <a:gd name="connsiteX0" fmla="*/ 369025 w 12202168"/>
              <a:gd name="connsiteY0" fmla="*/ 0 h 6870700"/>
              <a:gd name="connsiteX1" fmla="*/ 11226071 w 12202168"/>
              <a:gd name="connsiteY1" fmla="*/ 0 h 6870700"/>
              <a:gd name="connsiteX2" fmla="*/ 11595096 w 12202168"/>
              <a:gd name="connsiteY2" fmla="*/ 369025 h 6870700"/>
              <a:gd name="connsiteX3" fmla="*/ 11595096 w 12202168"/>
              <a:gd name="connsiteY3" fmla="*/ 5296838 h 6870700"/>
              <a:gd name="connsiteX4" fmla="*/ 11949408 w 12202168"/>
              <a:gd name="connsiteY4" fmla="*/ 5296838 h 6870700"/>
              <a:gd name="connsiteX5" fmla="*/ 12202168 w 12202168"/>
              <a:gd name="connsiteY5" fmla="*/ 5549598 h 6870700"/>
              <a:gd name="connsiteX6" fmla="*/ 12202168 w 12202168"/>
              <a:gd name="connsiteY6" fmla="*/ 6039183 h 6870700"/>
              <a:gd name="connsiteX7" fmla="*/ 11949408 w 12202168"/>
              <a:gd name="connsiteY7" fmla="*/ 6291943 h 6870700"/>
              <a:gd name="connsiteX8" fmla="*/ 11595096 w 12202168"/>
              <a:gd name="connsiteY8" fmla="*/ 6291943 h 6870700"/>
              <a:gd name="connsiteX9" fmla="*/ 11595096 w 12202168"/>
              <a:gd name="connsiteY9" fmla="*/ 6501675 h 6870700"/>
              <a:gd name="connsiteX10" fmla="*/ 11226071 w 12202168"/>
              <a:gd name="connsiteY10" fmla="*/ 6870700 h 6870700"/>
              <a:gd name="connsiteX11" fmla="*/ 369025 w 12202168"/>
              <a:gd name="connsiteY11" fmla="*/ 6870700 h 6870700"/>
              <a:gd name="connsiteX12" fmla="*/ 0 w 12202168"/>
              <a:gd name="connsiteY12" fmla="*/ 6501675 h 6870700"/>
              <a:gd name="connsiteX13" fmla="*/ 0 w 12202168"/>
              <a:gd name="connsiteY13" fmla="*/ 369025 h 6870700"/>
              <a:gd name="connsiteX14" fmla="*/ 369025 w 12202168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2168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5296838"/>
                </a:lnTo>
                <a:lnTo>
                  <a:pt x="11949408" y="5296838"/>
                </a:lnTo>
                <a:cubicBezTo>
                  <a:pt x="12089003" y="5296838"/>
                  <a:pt x="12202168" y="5410003"/>
                  <a:pt x="12202168" y="5549598"/>
                </a:cubicBezTo>
                <a:lnTo>
                  <a:pt x="12202168" y="6039183"/>
                </a:lnTo>
                <a:cubicBezTo>
                  <a:pt x="12202168" y="6178778"/>
                  <a:pt x="12089003" y="6291943"/>
                  <a:pt x="11949408" y="6291943"/>
                </a:cubicBezTo>
                <a:lnTo>
                  <a:pt x="11595096" y="6291943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E0C097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9707" y="1476117"/>
            <a:ext cx="1140051" cy="10729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543" y="325580"/>
            <a:ext cx="1030313" cy="104250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572" y="2787884"/>
            <a:ext cx="969348" cy="10181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016" y="4077781"/>
            <a:ext cx="987638" cy="10120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11" y="5247142"/>
            <a:ext cx="1048603" cy="1079086"/>
          </a:xfrm>
          <a:prstGeom prst="rect">
            <a:avLst/>
          </a:prstGeom>
        </p:spPr>
      </p:pic>
      <p:sp>
        <p:nvSpPr>
          <p:cNvPr id="79" name="Google Shape;244;p32"/>
          <p:cNvSpPr/>
          <p:nvPr/>
        </p:nvSpPr>
        <p:spPr>
          <a:xfrm rot="-261">
            <a:off x="8189205" y="6041503"/>
            <a:ext cx="3957300" cy="760500"/>
          </a:xfrm>
          <a:prstGeom prst="ellipse">
            <a:avLst/>
          </a:prstGeom>
          <a:solidFill>
            <a:srgbClr val="E0C09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245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8719133" y="3153458"/>
            <a:ext cx="3579577" cy="3555596"/>
          </a:xfrm>
          <a:prstGeom prst="rect">
            <a:avLst/>
          </a:prstGeom>
          <a:noFill/>
          <a:ln>
            <a:noFill/>
          </a:ln>
          <a:effectLst>
            <a:outerShdw blurRad="71438" dist="28575" dir="5460000" algn="bl" rotWithShape="0">
              <a:srgbClr val="000000">
                <a:alpha val="15000"/>
              </a:srgbClr>
            </a:outerShdw>
          </a:effectLst>
        </p:spPr>
      </p:pic>
      <p:sp>
        <p:nvSpPr>
          <p:cNvPr id="84" name="Google Shape;247;p32"/>
          <p:cNvSpPr/>
          <p:nvPr/>
        </p:nvSpPr>
        <p:spPr>
          <a:xfrm>
            <a:off x="11399955" y="2452028"/>
            <a:ext cx="221100" cy="2211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8;p32"/>
          <p:cNvSpPr/>
          <p:nvPr/>
        </p:nvSpPr>
        <p:spPr>
          <a:xfrm>
            <a:off x="9282555" y="2885778"/>
            <a:ext cx="150300" cy="1503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249;p32"/>
          <p:cNvSpPr/>
          <p:nvPr/>
        </p:nvSpPr>
        <p:spPr>
          <a:xfrm>
            <a:off x="9132255" y="2735478"/>
            <a:ext cx="150300" cy="1503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250;p32"/>
          <p:cNvSpPr/>
          <p:nvPr/>
        </p:nvSpPr>
        <p:spPr>
          <a:xfrm>
            <a:off x="8911155" y="4061078"/>
            <a:ext cx="221100" cy="2211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251;p32"/>
          <p:cNvSpPr/>
          <p:nvPr/>
        </p:nvSpPr>
        <p:spPr>
          <a:xfrm>
            <a:off x="11578705" y="4595153"/>
            <a:ext cx="150300" cy="1503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252;p32"/>
          <p:cNvSpPr/>
          <p:nvPr/>
        </p:nvSpPr>
        <p:spPr>
          <a:xfrm>
            <a:off x="9315580" y="2624928"/>
            <a:ext cx="221100" cy="2211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253;p32"/>
          <p:cNvSpPr/>
          <p:nvPr/>
        </p:nvSpPr>
        <p:spPr>
          <a:xfrm>
            <a:off x="11579755" y="2660328"/>
            <a:ext cx="150300" cy="1503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254;p32"/>
          <p:cNvSpPr/>
          <p:nvPr/>
        </p:nvSpPr>
        <p:spPr>
          <a:xfrm>
            <a:off x="10887380" y="3108803"/>
            <a:ext cx="150300" cy="150300"/>
          </a:xfrm>
          <a:prstGeom prst="star4">
            <a:avLst>
              <a:gd name="adj" fmla="val 12500"/>
            </a:avLst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99" y="68594"/>
            <a:ext cx="1173471" cy="11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19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800"/>
                            </p:stCondLst>
                            <p:childTnLst>
                              <p:par>
                                <p:cTn id="8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800"/>
                            </p:stCondLst>
                            <p:childTnLst>
                              <p:par>
                                <p:cTn id="9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800" decel="100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800"/>
                            </p:stCondLst>
                            <p:childTnLst>
                              <p:par>
                                <p:cTn id="10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2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7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50" autoRev="1" fill="remov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2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3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50" autoRev="1" fill="remov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2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9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1" grpId="0" animBg="1"/>
      <p:bldP spid="91" grpId="1" animBg="1"/>
      <p:bldP spid="92" grpId="0" animBg="1"/>
      <p:bldP spid="9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AC379-E0D6-CB48-92AA-D772CA493D53}"/>
              </a:ext>
            </a:extLst>
          </p:cNvPr>
          <p:cNvGrpSpPr/>
          <p:nvPr/>
        </p:nvGrpSpPr>
        <p:grpSpPr>
          <a:xfrm>
            <a:off x="0" y="-937980"/>
            <a:ext cx="3447737" cy="734519"/>
            <a:chOff x="4534888" y="-803068"/>
            <a:chExt cx="3447737" cy="7345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512B-CC2B-4649-BC42-7787DBA17676}"/>
                </a:ext>
              </a:extLst>
            </p:cNvPr>
            <p:cNvSpPr/>
            <p:nvPr/>
          </p:nvSpPr>
          <p:spPr>
            <a:xfrm>
              <a:off x="4534888" y="-803068"/>
              <a:ext cx="3447737" cy="7345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D146A8-079E-F94D-99F2-5A9D1D300479}"/>
                </a:ext>
              </a:extLst>
            </p:cNvPr>
            <p:cNvSpPr/>
            <p:nvPr/>
          </p:nvSpPr>
          <p:spPr>
            <a:xfrm>
              <a:off x="4758156" y="-651708"/>
              <a:ext cx="409561" cy="431800"/>
            </a:xfrm>
            <a:prstGeom prst="rect">
              <a:avLst/>
            </a:prstGeom>
            <a:solidFill>
              <a:srgbClr val="2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40CAE-64CC-2547-AA8E-60257AB11D6D}"/>
                </a:ext>
              </a:extLst>
            </p:cNvPr>
            <p:cNvSpPr/>
            <p:nvPr/>
          </p:nvSpPr>
          <p:spPr>
            <a:xfrm>
              <a:off x="5291138" y="-651708"/>
              <a:ext cx="409561" cy="431800"/>
            </a:xfrm>
            <a:prstGeom prst="rect">
              <a:avLst/>
            </a:prstGeom>
            <a:solidFill>
              <a:srgbClr val="5D3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F0461-DB43-F64D-B7D7-C1A6BFEEF1AC}"/>
                </a:ext>
              </a:extLst>
            </p:cNvPr>
            <p:cNvSpPr/>
            <p:nvPr/>
          </p:nvSpPr>
          <p:spPr>
            <a:xfrm>
              <a:off x="5849196" y="-664513"/>
              <a:ext cx="409561" cy="431800"/>
            </a:xfrm>
            <a:prstGeom prst="rect">
              <a:avLst/>
            </a:prstGeom>
            <a:solidFill>
              <a:srgbClr val="874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1C6E9F-B60C-0D41-991C-47C34DA9901A}"/>
                </a:ext>
              </a:extLst>
            </p:cNvPr>
            <p:cNvSpPr/>
            <p:nvPr/>
          </p:nvSpPr>
          <p:spPr>
            <a:xfrm>
              <a:off x="6382178" y="-664513"/>
              <a:ext cx="409561" cy="431800"/>
            </a:xfrm>
            <a:prstGeom prst="rect">
              <a:avLst/>
            </a:prstGeom>
            <a:solidFill>
              <a:srgbClr val="99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D2D0E-522F-8648-B20C-A364090237E1}"/>
                </a:ext>
              </a:extLst>
            </p:cNvPr>
            <p:cNvSpPr/>
            <p:nvPr/>
          </p:nvSpPr>
          <p:spPr>
            <a:xfrm>
              <a:off x="6941005" y="-651708"/>
              <a:ext cx="409561" cy="431800"/>
            </a:xfrm>
            <a:prstGeom prst="rect">
              <a:avLst/>
            </a:prstGeom>
            <a:solidFill>
              <a:srgbClr val="E0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C2381-47FB-3F43-9278-7BF4FF4A8E66}"/>
                </a:ext>
              </a:extLst>
            </p:cNvPr>
            <p:cNvSpPr/>
            <p:nvPr/>
          </p:nvSpPr>
          <p:spPr>
            <a:xfrm>
              <a:off x="7473987" y="-651708"/>
              <a:ext cx="409561" cy="4318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257CC-3CE8-FC4F-B880-602EEE771FEE}"/>
              </a:ext>
            </a:extLst>
          </p:cNvPr>
          <p:cNvCxnSpPr/>
          <p:nvPr/>
        </p:nvCxnSpPr>
        <p:spPr>
          <a:xfrm>
            <a:off x="0" y="-937980"/>
            <a:ext cx="12192000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A2DE80-54CE-3747-8408-C18244FBE3D4}"/>
              </a:ext>
            </a:extLst>
          </p:cNvPr>
          <p:cNvGrpSpPr/>
          <p:nvPr/>
        </p:nvGrpSpPr>
        <p:grpSpPr>
          <a:xfrm flipH="1">
            <a:off x="1030770" y="-74380"/>
            <a:ext cx="12192000" cy="6932380"/>
            <a:chOff x="-26254" y="-74380"/>
            <a:chExt cx="12192000" cy="69323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330F28-7711-5141-8AA6-A8E6F2AE4BA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4954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B8802B-F84A-EC47-8A95-D04ED3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8883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47FC6-B023-5447-BDCF-FA4163EC2B7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3590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7B9B9-B984-9F40-ACCE-88C2C92044FB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7782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7947AE-4839-3941-B71B-923D84B639F4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80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260809-E9CA-F041-AA3B-ACE2E0B1195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19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5F8C2-9BB8-544F-9D39-43F18317D63A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66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1CF1DA-2ADE-FB4A-935A-F7DC49D6C81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0891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124A51-6232-6A4F-9C6D-F8351B4275BE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2226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C2AFB3-AE0B-3042-997A-9DA23A716C1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6155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FFAAAD-27E0-7C49-919E-CA38B5E88C9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0862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FD209C-5690-634C-9BA5-D7A7F4C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5054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0ABA90-0B7C-844A-A026-74E87ECFBD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88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E030AF-6155-EA45-BDE3-F9A2718F0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27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E6A289-E4A1-1E4A-9EAB-06229367F7E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74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DF173D-7F91-3442-8E8B-07963A9A717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-7438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A37C63-26B6-4145-8EFC-E998E12D8B3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4477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C820B-379E-4644-A9A5-5A03149E589B}"/>
                </a:ext>
              </a:extLst>
            </p:cNvPr>
            <p:cNvCxnSpPr/>
            <p:nvPr/>
          </p:nvCxnSpPr>
          <p:spPr>
            <a:xfrm>
              <a:off x="342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E1BA9-BFF9-694F-B6A0-E863BAA0E34A}"/>
                </a:ext>
              </a:extLst>
            </p:cNvPr>
            <p:cNvCxnSpPr/>
            <p:nvPr/>
          </p:nvCxnSpPr>
          <p:spPr>
            <a:xfrm>
              <a:off x="756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CE515-67A9-AF4A-A175-B0377EB1C1D2}"/>
                </a:ext>
              </a:extLst>
            </p:cNvPr>
            <p:cNvCxnSpPr/>
            <p:nvPr/>
          </p:nvCxnSpPr>
          <p:spPr>
            <a:xfrm>
              <a:off x="1153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845E0-BE1F-7348-8CB0-71537F0C2F19}"/>
                </a:ext>
              </a:extLst>
            </p:cNvPr>
            <p:cNvCxnSpPr/>
            <p:nvPr/>
          </p:nvCxnSpPr>
          <p:spPr>
            <a:xfrm>
              <a:off x="156791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C8D69D-ADE4-BE44-AD68-ADD2ADB86E64}"/>
                </a:ext>
              </a:extLst>
            </p:cNvPr>
            <p:cNvCxnSpPr/>
            <p:nvPr/>
          </p:nvCxnSpPr>
          <p:spPr>
            <a:xfrm>
              <a:off x="198126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4D0999-CDDC-AE4A-9CE4-814AD281FE45}"/>
                </a:ext>
              </a:extLst>
            </p:cNvPr>
            <p:cNvCxnSpPr/>
            <p:nvPr/>
          </p:nvCxnSpPr>
          <p:spPr>
            <a:xfrm>
              <a:off x="2378128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557365-AADE-8A4D-BCC9-3C8E65123BF2}"/>
                </a:ext>
              </a:extLst>
            </p:cNvPr>
            <p:cNvCxnSpPr/>
            <p:nvPr/>
          </p:nvCxnSpPr>
          <p:spPr>
            <a:xfrm>
              <a:off x="28194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F2FC74-5701-4E40-A6D3-15061F19D056}"/>
                </a:ext>
              </a:extLst>
            </p:cNvPr>
            <p:cNvCxnSpPr/>
            <p:nvPr/>
          </p:nvCxnSpPr>
          <p:spPr>
            <a:xfrm>
              <a:off x="32327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B9D1CC-CA99-AE49-A7CA-2F398C80C999}"/>
                </a:ext>
              </a:extLst>
            </p:cNvPr>
            <p:cNvCxnSpPr/>
            <p:nvPr/>
          </p:nvCxnSpPr>
          <p:spPr>
            <a:xfrm>
              <a:off x="36296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2E3226-487E-1748-AB9E-184D3D0B4906}"/>
                </a:ext>
              </a:extLst>
            </p:cNvPr>
            <p:cNvCxnSpPr/>
            <p:nvPr/>
          </p:nvCxnSpPr>
          <p:spPr>
            <a:xfrm>
              <a:off x="4025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776AF-304D-F149-9745-72E9EB6BA567}"/>
                </a:ext>
              </a:extLst>
            </p:cNvPr>
            <p:cNvCxnSpPr/>
            <p:nvPr/>
          </p:nvCxnSpPr>
          <p:spPr>
            <a:xfrm>
              <a:off x="4439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32890-5E72-D340-BBB7-622F9581848A}"/>
                </a:ext>
              </a:extLst>
            </p:cNvPr>
            <p:cNvCxnSpPr/>
            <p:nvPr/>
          </p:nvCxnSpPr>
          <p:spPr>
            <a:xfrm>
              <a:off x="4836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2D21B4-B32D-BB4E-BD1D-A53144C9BD22}"/>
                </a:ext>
              </a:extLst>
            </p:cNvPr>
            <p:cNvCxnSpPr/>
            <p:nvPr/>
          </p:nvCxnSpPr>
          <p:spPr>
            <a:xfrm>
              <a:off x="528578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4DF9BF-2B72-B34A-A29A-9318EB4D5463}"/>
                </a:ext>
              </a:extLst>
            </p:cNvPr>
            <p:cNvCxnSpPr/>
            <p:nvPr/>
          </p:nvCxnSpPr>
          <p:spPr>
            <a:xfrm>
              <a:off x="569913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B079F-F060-FE4F-A0F9-B1E355A439C9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455B6D-DB0D-974F-8710-C8D2ABC54341}"/>
                </a:ext>
              </a:extLst>
            </p:cNvPr>
            <p:cNvCxnSpPr/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E7CC68-5293-204F-9B39-B01764B49434}"/>
                </a:ext>
              </a:extLst>
            </p:cNvPr>
            <p:cNvCxnSpPr/>
            <p:nvPr/>
          </p:nvCxnSpPr>
          <p:spPr>
            <a:xfrm>
              <a:off x="6928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D05178-156B-2447-B432-7E8C5BC751A8}"/>
                </a:ext>
              </a:extLst>
            </p:cNvPr>
            <p:cNvCxnSpPr/>
            <p:nvPr/>
          </p:nvCxnSpPr>
          <p:spPr>
            <a:xfrm>
              <a:off x="7325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C4EA92-8CBD-0F4D-A4A1-4CCAEE0B7515}"/>
                </a:ext>
              </a:extLst>
            </p:cNvPr>
            <p:cNvCxnSpPr/>
            <p:nvPr/>
          </p:nvCxnSpPr>
          <p:spPr>
            <a:xfrm>
              <a:off x="7747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1C5E2-4A06-554B-B85E-9A2685BDE77F}"/>
                </a:ext>
              </a:extLst>
            </p:cNvPr>
            <p:cNvCxnSpPr/>
            <p:nvPr/>
          </p:nvCxnSpPr>
          <p:spPr>
            <a:xfrm>
              <a:off x="81603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26550A-15AD-AB47-A642-5BB8E716FE65}"/>
                </a:ext>
              </a:extLst>
            </p:cNvPr>
            <p:cNvCxnSpPr/>
            <p:nvPr/>
          </p:nvCxnSpPr>
          <p:spPr>
            <a:xfrm>
              <a:off x="85572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69C1C-0AD7-9146-A4F3-24E6F8ACDCDF}"/>
                </a:ext>
              </a:extLst>
            </p:cNvPr>
            <p:cNvCxnSpPr/>
            <p:nvPr/>
          </p:nvCxnSpPr>
          <p:spPr>
            <a:xfrm>
              <a:off x="89408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F97164-FF1C-8D41-9658-24AE779A0324}"/>
                </a:ext>
              </a:extLst>
            </p:cNvPr>
            <p:cNvCxnSpPr/>
            <p:nvPr/>
          </p:nvCxnSpPr>
          <p:spPr>
            <a:xfrm>
              <a:off x="93541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1B7E44-C16C-8A42-AF81-FAB294F04878}"/>
                </a:ext>
              </a:extLst>
            </p:cNvPr>
            <p:cNvCxnSpPr/>
            <p:nvPr/>
          </p:nvCxnSpPr>
          <p:spPr>
            <a:xfrm>
              <a:off x="97510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33A0F-F93C-0044-896D-A3A2030248AB}"/>
                </a:ext>
              </a:extLst>
            </p:cNvPr>
            <p:cNvCxnSpPr/>
            <p:nvPr/>
          </p:nvCxnSpPr>
          <p:spPr>
            <a:xfrm>
              <a:off x="100965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23E08B-321A-DF4B-BAFF-77D68A0F66BE}"/>
                </a:ext>
              </a:extLst>
            </p:cNvPr>
            <p:cNvCxnSpPr/>
            <p:nvPr/>
          </p:nvCxnSpPr>
          <p:spPr>
            <a:xfrm>
              <a:off x="105098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5EBC88-B29D-C64B-A035-2C3202F1106C}"/>
                </a:ext>
              </a:extLst>
            </p:cNvPr>
            <p:cNvCxnSpPr/>
            <p:nvPr/>
          </p:nvCxnSpPr>
          <p:spPr>
            <a:xfrm>
              <a:off x="109067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0231DB-6001-0D4B-8657-58309BC5AF76}"/>
                </a:ext>
              </a:extLst>
            </p:cNvPr>
            <p:cNvCxnSpPr/>
            <p:nvPr/>
          </p:nvCxnSpPr>
          <p:spPr>
            <a:xfrm>
              <a:off x="11214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791884-3D58-9242-A2A1-B513684D2A53}"/>
                </a:ext>
              </a:extLst>
            </p:cNvPr>
            <p:cNvCxnSpPr/>
            <p:nvPr/>
          </p:nvCxnSpPr>
          <p:spPr>
            <a:xfrm>
              <a:off x="11627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D968C7-168C-A94C-BA25-040B87726C94}"/>
                </a:ext>
              </a:extLst>
            </p:cNvPr>
            <p:cNvCxnSpPr/>
            <p:nvPr/>
          </p:nvCxnSpPr>
          <p:spPr>
            <a:xfrm>
              <a:off x="12024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B7AF8D07-D73B-5546-91D0-1247E2002970}"/>
              </a:ext>
            </a:extLst>
          </p:cNvPr>
          <p:cNvSpPr/>
          <p:nvPr/>
        </p:nvSpPr>
        <p:spPr>
          <a:xfrm>
            <a:off x="22214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370172 h 6870700"/>
              <a:gd name="connsiteX4" fmla="*/ 11962053 w 12214813"/>
              <a:gd name="connsiteY4" fmla="*/ 370172 h 6870700"/>
              <a:gd name="connsiteX5" fmla="*/ 12214813 w 12214813"/>
              <a:gd name="connsiteY5" fmla="*/ 622932 h 6870700"/>
              <a:gd name="connsiteX6" fmla="*/ 12214813 w 12214813"/>
              <a:gd name="connsiteY6" fmla="*/ 1112517 h 6870700"/>
              <a:gd name="connsiteX7" fmla="*/ 11962053 w 12214813"/>
              <a:gd name="connsiteY7" fmla="*/ 1365277 h 6870700"/>
              <a:gd name="connsiteX8" fmla="*/ 11595096 w 12214813"/>
              <a:gd name="connsiteY8" fmla="*/ 13652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370172"/>
                </a:lnTo>
                <a:lnTo>
                  <a:pt x="11962053" y="370172"/>
                </a:lnTo>
                <a:cubicBezTo>
                  <a:pt x="12101648" y="370172"/>
                  <a:pt x="12214813" y="483337"/>
                  <a:pt x="12214813" y="622932"/>
                </a:cubicBezTo>
                <a:lnTo>
                  <a:pt x="12214813" y="1112517"/>
                </a:lnTo>
                <a:cubicBezTo>
                  <a:pt x="12214813" y="1252112"/>
                  <a:pt x="12101648" y="1365277"/>
                  <a:pt x="11962053" y="1365277"/>
                </a:cubicBezTo>
                <a:lnTo>
                  <a:pt x="11595096" y="13652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454B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-265116" y="393610"/>
            <a:ext cx="11414915" cy="6105455"/>
          </a:xfrm>
          <a:prstGeom prst="roundRect">
            <a:avLst>
              <a:gd name="adj" fmla="val 4854"/>
            </a:avLst>
          </a:prstGeom>
          <a:solidFill>
            <a:schemeClr val="tx1">
              <a:alpha val="20000"/>
            </a:schemeClr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F5270E5-7971-B54C-A4E6-EC8C61F30240}"/>
              </a:ext>
            </a:extLst>
          </p:cNvPr>
          <p:cNvSpPr/>
          <p:nvPr/>
        </p:nvSpPr>
        <p:spPr>
          <a:xfrm>
            <a:off x="3447737" y="451999"/>
            <a:ext cx="4828711" cy="583031"/>
          </a:xfrm>
          <a:prstGeom prst="roundRect">
            <a:avLst/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17FEE1C-1986-F141-86A7-A2246EED2CB1}"/>
              </a:ext>
            </a:extLst>
          </p:cNvPr>
          <p:cNvSpPr/>
          <p:nvPr/>
        </p:nvSpPr>
        <p:spPr>
          <a:xfrm>
            <a:off x="3502123" y="498050"/>
            <a:ext cx="4680065" cy="487222"/>
          </a:xfrm>
          <a:prstGeom prst="roundRect">
            <a:avLst/>
          </a:prstGeom>
          <a:solidFill>
            <a:srgbClr val="E0C097"/>
          </a:solidFill>
          <a:ln w="25400" cmpd="tri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DDA1A2-1E77-194D-AAFE-07F2BAA628A9}"/>
              </a:ext>
            </a:extLst>
          </p:cNvPr>
          <p:cNvSpPr txBox="1"/>
          <p:nvPr/>
        </p:nvSpPr>
        <p:spPr>
          <a:xfrm>
            <a:off x="3480275" y="510816"/>
            <a:ext cx="474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251A1E"/>
                </a:solidFill>
                <a:latin typeface="Arial Rounded MT Bold" panose="020F0704030504030204" pitchFamily="34" charset="77"/>
              </a:rPr>
              <a:t>Movie </a:t>
            </a:r>
            <a:r>
              <a:rPr lang="en-US" sz="2400" spc="600" dirty="0" err="1" smtClean="0">
                <a:solidFill>
                  <a:srgbClr val="251A1E"/>
                </a:solidFill>
                <a:latin typeface="Arial Rounded MT Bold" panose="020F0704030504030204" pitchFamily="34" charset="77"/>
              </a:rPr>
              <a:t>WatchList</a:t>
            </a:r>
            <a:r>
              <a:rPr lang="en-US" sz="2400" spc="600" dirty="0" smtClean="0">
                <a:solidFill>
                  <a:srgbClr val="251A1E"/>
                </a:solidFill>
                <a:latin typeface="Arial Rounded MT Bold" panose="020F0704030504030204" pitchFamily="34" charset="77"/>
              </a:rPr>
              <a:t> App</a:t>
            </a:r>
            <a:endParaRPr lang="en-VN" sz="2400" spc="600" dirty="0">
              <a:solidFill>
                <a:srgbClr val="251A1E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4FD377D-735A-6D46-9B86-AE1140ACDFC5}"/>
              </a:ext>
            </a:extLst>
          </p:cNvPr>
          <p:cNvSpPr/>
          <p:nvPr/>
        </p:nvSpPr>
        <p:spPr>
          <a:xfrm>
            <a:off x="241376" y="200189"/>
            <a:ext cx="11029950" cy="6430173"/>
          </a:xfrm>
          <a:prstGeom prst="roundRect">
            <a:avLst>
              <a:gd name="adj" fmla="val 4854"/>
            </a:avLst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4D98A24-7EAC-EA43-ABE9-D8BCEDC94FFB}"/>
              </a:ext>
            </a:extLst>
          </p:cNvPr>
          <p:cNvSpPr/>
          <p:nvPr/>
        </p:nvSpPr>
        <p:spPr>
          <a:xfrm>
            <a:off x="-10221652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1551272 h 6870700"/>
              <a:gd name="connsiteX4" fmla="*/ 11962053 w 12214813"/>
              <a:gd name="connsiteY4" fmla="*/ 1551272 h 6870700"/>
              <a:gd name="connsiteX5" fmla="*/ 12214813 w 12214813"/>
              <a:gd name="connsiteY5" fmla="*/ 1804032 h 6870700"/>
              <a:gd name="connsiteX6" fmla="*/ 12214813 w 12214813"/>
              <a:gd name="connsiteY6" fmla="*/ 2293617 h 6870700"/>
              <a:gd name="connsiteX7" fmla="*/ 11962053 w 12214813"/>
              <a:gd name="connsiteY7" fmla="*/ 2546377 h 6870700"/>
              <a:gd name="connsiteX8" fmla="*/ 11595096 w 12214813"/>
              <a:gd name="connsiteY8" fmla="*/ 25463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1551272"/>
                </a:lnTo>
                <a:lnTo>
                  <a:pt x="11962053" y="1551272"/>
                </a:lnTo>
                <a:cubicBezTo>
                  <a:pt x="12101648" y="1551272"/>
                  <a:pt x="12214813" y="1664437"/>
                  <a:pt x="12214813" y="1804032"/>
                </a:cubicBezTo>
                <a:lnTo>
                  <a:pt x="12214813" y="2293617"/>
                </a:lnTo>
                <a:cubicBezTo>
                  <a:pt x="12214813" y="2433212"/>
                  <a:pt x="12101648" y="2546377"/>
                  <a:pt x="11962053" y="2546377"/>
                </a:cubicBezTo>
                <a:lnTo>
                  <a:pt x="11595096" y="25463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3E2F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7A47F1A6-66BF-274B-B094-630CD1E4C154}"/>
              </a:ext>
            </a:extLst>
          </p:cNvPr>
          <p:cNvSpPr/>
          <p:nvPr/>
        </p:nvSpPr>
        <p:spPr>
          <a:xfrm>
            <a:off x="-10590468" y="-12700"/>
            <a:ext cx="12219200" cy="6870700"/>
          </a:xfrm>
          <a:custGeom>
            <a:avLst/>
            <a:gdLst>
              <a:gd name="connsiteX0" fmla="*/ 369025 w 12219200"/>
              <a:gd name="connsiteY0" fmla="*/ 0 h 6870700"/>
              <a:gd name="connsiteX1" fmla="*/ 11226071 w 12219200"/>
              <a:gd name="connsiteY1" fmla="*/ 0 h 6870700"/>
              <a:gd name="connsiteX2" fmla="*/ 11595096 w 12219200"/>
              <a:gd name="connsiteY2" fmla="*/ 369025 h 6870700"/>
              <a:gd name="connsiteX3" fmla="*/ 11595096 w 12219200"/>
              <a:gd name="connsiteY3" fmla="*/ 2821112 h 6870700"/>
              <a:gd name="connsiteX4" fmla="*/ 11966440 w 12219200"/>
              <a:gd name="connsiteY4" fmla="*/ 2821112 h 6870700"/>
              <a:gd name="connsiteX5" fmla="*/ 12219200 w 12219200"/>
              <a:gd name="connsiteY5" fmla="*/ 3073872 h 6870700"/>
              <a:gd name="connsiteX6" fmla="*/ 12219200 w 12219200"/>
              <a:gd name="connsiteY6" fmla="*/ 3563457 h 6870700"/>
              <a:gd name="connsiteX7" fmla="*/ 11966440 w 12219200"/>
              <a:gd name="connsiteY7" fmla="*/ 3816217 h 6870700"/>
              <a:gd name="connsiteX8" fmla="*/ 11595096 w 12219200"/>
              <a:gd name="connsiteY8" fmla="*/ 3816217 h 6870700"/>
              <a:gd name="connsiteX9" fmla="*/ 11595096 w 12219200"/>
              <a:gd name="connsiteY9" fmla="*/ 6501675 h 6870700"/>
              <a:gd name="connsiteX10" fmla="*/ 11226071 w 12219200"/>
              <a:gd name="connsiteY10" fmla="*/ 6870700 h 6870700"/>
              <a:gd name="connsiteX11" fmla="*/ 369025 w 12219200"/>
              <a:gd name="connsiteY11" fmla="*/ 6870700 h 6870700"/>
              <a:gd name="connsiteX12" fmla="*/ 0 w 12219200"/>
              <a:gd name="connsiteY12" fmla="*/ 6501675 h 6870700"/>
              <a:gd name="connsiteX13" fmla="*/ 0 w 12219200"/>
              <a:gd name="connsiteY13" fmla="*/ 369025 h 6870700"/>
              <a:gd name="connsiteX14" fmla="*/ 369025 w 12219200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9200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2821112"/>
                </a:lnTo>
                <a:lnTo>
                  <a:pt x="11966440" y="2821112"/>
                </a:lnTo>
                <a:cubicBezTo>
                  <a:pt x="12106035" y="2821112"/>
                  <a:pt x="12219200" y="2934277"/>
                  <a:pt x="12219200" y="3073872"/>
                </a:cubicBezTo>
                <a:lnTo>
                  <a:pt x="12219200" y="3563457"/>
                </a:lnTo>
                <a:cubicBezTo>
                  <a:pt x="12219200" y="3703052"/>
                  <a:pt x="12106035" y="3816217"/>
                  <a:pt x="11966440" y="3816217"/>
                </a:cubicBezTo>
                <a:lnTo>
                  <a:pt x="11595096" y="381621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874F34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AB97122D-372F-8A4A-8DC2-FD93C01C959A}"/>
              </a:ext>
            </a:extLst>
          </p:cNvPr>
          <p:cNvSpPr/>
          <p:nvPr/>
        </p:nvSpPr>
        <p:spPr>
          <a:xfrm>
            <a:off x="-10955584" y="4805"/>
            <a:ext cx="12216195" cy="6870700"/>
          </a:xfrm>
          <a:custGeom>
            <a:avLst/>
            <a:gdLst>
              <a:gd name="connsiteX0" fmla="*/ 369025 w 12216195"/>
              <a:gd name="connsiteY0" fmla="*/ 0 h 6870700"/>
              <a:gd name="connsiteX1" fmla="*/ 11226071 w 12216195"/>
              <a:gd name="connsiteY1" fmla="*/ 0 h 6870700"/>
              <a:gd name="connsiteX2" fmla="*/ 11595096 w 12216195"/>
              <a:gd name="connsiteY2" fmla="*/ 369025 h 6870700"/>
              <a:gd name="connsiteX3" fmla="*/ 11595096 w 12216195"/>
              <a:gd name="connsiteY3" fmla="*/ 4117442 h 6870700"/>
              <a:gd name="connsiteX4" fmla="*/ 11963435 w 12216195"/>
              <a:gd name="connsiteY4" fmla="*/ 4117442 h 6870700"/>
              <a:gd name="connsiteX5" fmla="*/ 12216195 w 12216195"/>
              <a:gd name="connsiteY5" fmla="*/ 4370202 h 6870700"/>
              <a:gd name="connsiteX6" fmla="*/ 12216195 w 12216195"/>
              <a:gd name="connsiteY6" fmla="*/ 4859787 h 6870700"/>
              <a:gd name="connsiteX7" fmla="*/ 11963435 w 12216195"/>
              <a:gd name="connsiteY7" fmla="*/ 5112547 h 6870700"/>
              <a:gd name="connsiteX8" fmla="*/ 11595096 w 12216195"/>
              <a:gd name="connsiteY8" fmla="*/ 5112547 h 6870700"/>
              <a:gd name="connsiteX9" fmla="*/ 11595096 w 12216195"/>
              <a:gd name="connsiteY9" fmla="*/ 6501675 h 6870700"/>
              <a:gd name="connsiteX10" fmla="*/ 11226071 w 12216195"/>
              <a:gd name="connsiteY10" fmla="*/ 6870700 h 6870700"/>
              <a:gd name="connsiteX11" fmla="*/ 369025 w 12216195"/>
              <a:gd name="connsiteY11" fmla="*/ 6870700 h 6870700"/>
              <a:gd name="connsiteX12" fmla="*/ 0 w 12216195"/>
              <a:gd name="connsiteY12" fmla="*/ 6501675 h 6870700"/>
              <a:gd name="connsiteX13" fmla="*/ 0 w 12216195"/>
              <a:gd name="connsiteY13" fmla="*/ 369025 h 6870700"/>
              <a:gd name="connsiteX14" fmla="*/ 369025 w 12216195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6195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4117442"/>
                </a:lnTo>
                <a:lnTo>
                  <a:pt x="11963435" y="4117442"/>
                </a:lnTo>
                <a:cubicBezTo>
                  <a:pt x="12103030" y="4117442"/>
                  <a:pt x="12216195" y="4230607"/>
                  <a:pt x="12216195" y="4370202"/>
                </a:cubicBezTo>
                <a:lnTo>
                  <a:pt x="12216195" y="4859787"/>
                </a:lnTo>
                <a:cubicBezTo>
                  <a:pt x="12216195" y="4999382"/>
                  <a:pt x="12103030" y="5112547"/>
                  <a:pt x="11963435" y="5112547"/>
                </a:cubicBezTo>
                <a:lnTo>
                  <a:pt x="11595096" y="511254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997360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0107ED9F-B4CC-224F-AD90-278A3ABDA420}"/>
              </a:ext>
            </a:extLst>
          </p:cNvPr>
          <p:cNvSpPr/>
          <p:nvPr/>
        </p:nvSpPr>
        <p:spPr>
          <a:xfrm>
            <a:off x="-11362094" y="-12700"/>
            <a:ext cx="12202168" cy="6870700"/>
          </a:xfrm>
          <a:custGeom>
            <a:avLst/>
            <a:gdLst>
              <a:gd name="connsiteX0" fmla="*/ 369025 w 12202168"/>
              <a:gd name="connsiteY0" fmla="*/ 0 h 6870700"/>
              <a:gd name="connsiteX1" fmla="*/ 11226071 w 12202168"/>
              <a:gd name="connsiteY1" fmla="*/ 0 h 6870700"/>
              <a:gd name="connsiteX2" fmla="*/ 11595096 w 12202168"/>
              <a:gd name="connsiteY2" fmla="*/ 369025 h 6870700"/>
              <a:gd name="connsiteX3" fmla="*/ 11595096 w 12202168"/>
              <a:gd name="connsiteY3" fmla="*/ 5296838 h 6870700"/>
              <a:gd name="connsiteX4" fmla="*/ 11949408 w 12202168"/>
              <a:gd name="connsiteY4" fmla="*/ 5296838 h 6870700"/>
              <a:gd name="connsiteX5" fmla="*/ 12202168 w 12202168"/>
              <a:gd name="connsiteY5" fmla="*/ 5549598 h 6870700"/>
              <a:gd name="connsiteX6" fmla="*/ 12202168 w 12202168"/>
              <a:gd name="connsiteY6" fmla="*/ 6039183 h 6870700"/>
              <a:gd name="connsiteX7" fmla="*/ 11949408 w 12202168"/>
              <a:gd name="connsiteY7" fmla="*/ 6291943 h 6870700"/>
              <a:gd name="connsiteX8" fmla="*/ 11595096 w 12202168"/>
              <a:gd name="connsiteY8" fmla="*/ 6291943 h 6870700"/>
              <a:gd name="connsiteX9" fmla="*/ 11595096 w 12202168"/>
              <a:gd name="connsiteY9" fmla="*/ 6501675 h 6870700"/>
              <a:gd name="connsiteX10" fmla="*/ 11226071 w 12202168"/>
              <a:gd name="connsiteY10" fmla="*/ 6870700 h 6870700"/>
              <a:gd name="connsiteX11" fmla="*/ 369025 w 12202168"/>
              <a:gd name="connsiteY11" fmla="*/ 6870700 h 6870700"/>
              <a:gd name="connsiteX12" fmla="*/ 0 w 12202168"/>
              <a:gd name="connsiteY12" fmla="*/ 6501675 h 6870700"/>
              <a:gd name="connsiteX13" fmla="*/ 0 w 12202168"/>
              <a:gd name="connsiteY13" fmla="*/ 369025 h 6870700"/>
              <a:gd name="connsiteX14" fmla="*/ 369025 w 12202168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2168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5296838"/>
                </a:lnTo>
                <a:lnTo>
                  <a:pt x="11949408" y="5296838"/>
                </a:lnTo>
                <a:cubicBezTo>
                  <a:pt x="12089003" y="5296838"/>
                  <a:pt x="12202168" y="5410003"/>
                  <a:pt x="12202168" y="5549598"/>
                </a:cubicBezTo>
                <a:lnTo>
                  <a:pt x="12202168" y="6039183"/>
                </a:lnTo>
                <a:cubicBezTo>
                  <a:pt x="12202168" y="6178778"/>
                  <a:pt x="12089003" y="6291943"/>
                  <a:pt x="11949408" y="6291943"/>
                </a:cubicBezTo>
                <a:lnTo>
                  <a:pt x="11595096" y="6291943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E0C097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55" y="1499973"/>
            <a:ext cx="1140051" cy="107298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348" y="299038"/>
            <a:ext cx="1030313" cy="104250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420" y="2811740"/>
            <a:ext cx="969348" cy="101812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64" y="4101637"/>
            <a:ext cx="987638" cy="101202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1441" y="5270998"/>
            <a:ext cx="1048603" cy="1079086"/>
          </a:xfrm>
          <a:prstGeom prst="rect">
            <a:avLst/>
          </a:prstGeom>
        </p:spPr>
      </p:pic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2244809" y="1199242"/>
            <a:ext cx="8527179" cy="5112511"/>
          </a:xfrm>
          <a:prstGeom prst="roundRect">
            <a:avLst>
              <a:gd name="adj" fmla="val 485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2364351" y="1284321"/>
            <a:ext cx="2569644" cy="4949711"/>
          </a:xfrm>
          <a:prstGeom prst="roundRect">
            <a:avLst>
              <a:gd name="adj" fmla="val 4854"/>
            </a:avLst>
          </a:prstGeom>
          <a:solidFill>
            <a:srgbClr val="2E2225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036166" y="1312300"/>
            <a:ext cx="5640593" cy="4921732"/>
          </a:xfrm>
          <a:prstGeom prst="roundRect">
            <a:avLst>
              <a:gd name="adj" fmla="val 4854"/>
            </a:avLst>
          </a:prstGeom>
          <a:solidFill>
            <a:srgbClr val="874F34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Home</a:t>
            </a:r>
            <a:endParaRPr lang="en-VN" sz="4400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2639463" y="1505755"/>
            <a:ext cx="2019419" cy="581392"/>
          </a:xfrm>
          <a:prstGeom prst="roundRect">
            <a:avLst>
              <a:gd name="adj" fmla="val 485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Home</a:t>
            </a:r>
            <a:endParaRPr lang="en-VN" sz="2400" b="1" dirty="0">
              <a:solidFill>
                <a:schemeClr val="bg1"/>
              </a:solidFill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2654689" y="2358525"/>
            <a:ext cx="2019419" cy="581392"/>
          </a:xfrm>
          <a:prstGeom prst="roundRect">
            <a:avLst>
              <a:gd name="adj" fmla="val 485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Favorites</a:t>
            </a:r>
            <a:endParaRPr lang="en-VN" sz="2400" b="1" dirty="0">
              <a:solidFill>
                <a:schemeClr val="bg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2649628" y="3196830"/>
            <a:ext cx="2019419" cy="581392"/>
          </a:xfrm>
          <a:prstGeom prst="roundRect">
            <a:avLst>
              <a:gd name="adj" fmla="val 4854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Stats</a:t>
            </a:r>
            <a:endParaRPr lang="en-VN" sz="2400" b="1" dirty="0">
              <a:solidFill>
                <a:schemeClr val="bg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393441" y="2259683"/>
            <a:ext cx="5067674" cy="1398931"/>
          </a:xfrm>
          <a:prstGeom prst="roundRect">
            <a:avLst>
              <a:gd name="adj" fmla="val 4854"/>
            </a:avLst>
          </a:prstGeom>
          <a:solidFill>
            <a:srgbClr val="E0C097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rgbClr val="4B0F0B"/>
                </a:solidFill>
              </a:rPr>
              <a:t>Movie Form</a:t>
            </a:r>
            <a:endParaRPr lang="en-IN" sz="3200" b="1" dirty="0">
              <a:solidFill>
                <a:srgbClr val="4B0F0B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415619" y="3829860"/>
            <a:ext cx="5067674" cy="2271078"/>
          </a:xfrm>
          <a:prstGeom prst="roundRect">
            <a:avLst>
              <a:gd name="adj" fmla="val 4854"/>
            </a:avLst>
          </a:prstGeom>
          <a:solidFill>
            <a:srgbClr val="E0C097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3200" b="1" dirty="0" smtClean="0">
                <a:solidFill>
                  <a:srgbClr val="4B0F0B"/>
                </a:solidFill>
              </a:rPr>
              <a:t>Movies List</a:t>
            </a:r>
            <a:endParaRPr lang="en-IN" sz="3200" b="1" dirty="0">
              <a:solidFill>
                <a:srgbClr val="4B0F0B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678896" y="4457010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678896" y="5168373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021639" y="1299522"/>
            <a:ext cx="5640593" cy="4921732"/>
          </a:xfrm>
          <a:prstGeom prst="roundRect">
            <a:avLst>
              <a:gd name="adj" fmla="val 4854"/>
            </a:avLst>
          </a:prstGeom>
          <a:solidFill>
            <a:srgbClr val="997360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</a:rPr>
              <a:t>❤</a:t>
            </a:r>
            <a:r>
              <a:rPr lang="en-IN" sz="4400" b="1" dirty="0" smtClean="0"/>
              <a:t> </a:t>
            </a:r>
            <a:r>
              <a:rPr lang="en-IN" sz="4400" b="1" dirty="0" err="1" smtClean="0"/>
              <a:t>Favorite</a:t>
            </a:r>
            <a:r>
              <a:rPr lang="en-IN" sz="4400" b="1" dirty="0" smtClean="0"/>
              <a:t> </a:t>
            </a:r>
            <a:r>
              <a:rPr lang="en-IN" sz="4400" b="1" dirty="0"/>
              <a:t>Movies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338630" y="2139837"/>
            <a:ext cx="5067674" cy="3911962"/>
          </a:xfrm>
          <a:prstGeom prst="roundRect">
            <a:avLst>
              <a:gd name="adj" fmla="val 4854"/>
            </a:avLst>
          </a:prstGeom>
          <a:solidFill>
            <a:srgbClr val="E0C097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3200" b="1" dirty="0" smtClean="0">
                <a:solidFill>
                  <a:srgbClr val="4B0F0B"/>
                </a:solidFill>
              </a:rPr>
              <a:t>Movies List</a:t>
            </a:r>
            <a:endParaRPr lang="en-IN" sz="3200" b="1" dirty="0">
              <a:solidFill>
                <a:srgbClr val="4B0F0B"/>
              </a:solidFill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601907" y="2822911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601907" y="3534274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585505" y="4272441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585505" y="4983804"/>
            <a:ext cx="4554555" cy="530683"/>
          </a:xfrm>
          <a:prstGeom prst="roundRect">
            <a:avLst>
              <a:gd name="adj" fmla="val 4854"/>
            </a:avLst>
          </a:prstGeom>
          <a:solidFill>
            <a:srgbClr val="D0CECE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4B0F0B"/>
                </a:solidFill>
              </a:rPr>
              <a:t>Movie</a:t>
            </a:r>
            <a:endParaRPr lang="en-IN" sz="2800" b="1" dirty="0">
              <a:solidFill>
                <a:srgbClr val="4B0F0B"/>
              </a:solidFill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5033639" y="1295669"/>
            <a:ext cx="5640593" cy="4921732"/>
          </a:xfrm>
          <a:prstGeom prst="roundRect">
            <a:avLst>
              <a:gd name="adj" fmla="val 4854"/>
            </a:avLst>
          </a:prstGeom>
          <a:solidFill>
            <a:srgbClr val="E0C097"/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4B0F0B"/>
                </a:solidFill>
              </a:rPr>
              <a:t>Movie Stats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86" y="443267"/>
            <a:ext cx="704743" cy="7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3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1" grpId="1" animBg="1"/>
      <p:bldP spid="90" grpId="0"/>
      <p:bldP spid="91" grpId="0"/>
      <p:bldP spid="91" grpId="1"/>
      <p:bldP spid="92" grpId="0"/>
      <p:bldP spid="92" grpId="1"/>
      <p:bldP spid="93" grpId="0" animBg="1"/>
      <p:bldP spid="93" grpId="1" animBg="1"/>
      <p:bldP spid="95" grpId="0" animBg="1"/>
      <p:bldP spid="95" grpId="1" animBg="1"/>
      <p:bldP spid="97" grpId="0" animBg="1"/>
      <p:bldP spid="97" grpId="1" animBg="1"/>
      <p:bldP spid="99" grpId="0" animBg="1"/>
      <p:bldP spid="99" grpId="1" animBg="1"/>
      <p:bldP spid="110" grpId="0" animBg="1"/>
      <p:bldP spid="110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AC379-E0D6-CB48-92AA-D772CA493D53}"/>
              </a:ext>
            </a:extLst>
          </p:cNvPr>
          <p:cNvGrpSpPr/>
          <p:nvPr/>
        </p:nvGrpSpPr>
        <p:grpSpPr>
          <a:xfrm>
            <a:off x="0" y="-937980"/>
            <a:ext cx="3447737" cy="734519"/>
            <a:chOff x="4534888" y="-803068"/>
            <a:chExt cx="3447737" cy="7345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512B-CC2B-4649-BC42-7787DBA17676}"/>
                </a:ext>
              </a:extLst>
            </p:cNvPr>
            <p:cNvSpPr/>
            <p:nvPr/>
          </p:nvSpPr>
          <p:spPr>
            <a:xfrm>
              <a:off x="4534888" y="-803068"/>
              <a:ext cx="3447737" cy="7345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D146A8-079E-F94D-99F2-5A9D1D300479}"/>
                </a:ext>
              </a:extLst>
            </p:cNvPr>
            <p:cNvSpPr/>
            <p:nvPr/>
          </p:nvSpPr>
          <p:spPr>
            <a:xfrm>
              <a:off x="4758156" y="-651708"/>
              <a:ext cx="409561" cy="431800"/>
            </a:xfrm>
            <a:prstGeom prst="rect">
              <a:avLst/>
            </a:prstGeom>
            <a:solidFill>
              <a:srgbClr val="2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40CAE-64CC-2547-AA8E-60257AB11D6D}"/>
                </a:ext>
              </a:extLst>
            </p:cNvPr>
            <p:cNvSpPr/>
            <p:nvPr/>
          </p:nvSpPr>
          <p:spPr>
            <a:xfrm>
              <a:off x="5291138" y="-651708"/>
              <a:ext cx="409561" cy="431800"/>
            </a:xfrm>
            <a:prstGeom prst="rect">
              <a:avLst/>
            </a:prstGeom>
            <a:solidFill>
              <a:srgbClr val="5D3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F0461-DB43-F64D-B7D7-C1A6BFEEF1AC}"/>
                </a:ext>
              </a:extLst>
            </p:cNvPr>
            <p:cNvSpPr/>
            <p:nvPr/>
          </p:nvSpPr>
          <p:spPr>
            <a:xfrm>
              <a:off x="5849196" y="-664513"/>
              <a:ext cx="409561" cy="431800"/>
            </a:xfrm>
            <a:prstGeom prst="rect">
              <a:avLst/>
            </a:prstGeom>
            <a:solidFill>
              <a:srgbClr val="874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1C6E9F-B60C-0D41-991C-47C34DA9901A}"/>
                </a:ext>
              </a:extLst>
            </p:cNvPr>
            <p:cNvSpPr/>
            <p:nvPr/>
          </p:nvSpPr>
          <p:spPr>
            <a:xfrm>
              <a:off x="6382178" y="-664513"/>
              <a:ext cx="409561" cy="431800"/>
            </a:xfrm>
            <a:prstGeom prst="rect">
              <a:avLst/>
            </a:prstGeom>
            <a:solidFill>
              <a:srgbClr val="99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D2D0E-522F-8648-B20C-A364090237E1}"/>
                </a:ext>
              </a:extLst>
            </p:cNvPr>
            <p:cNvSpPr/>
            <p:nvPr/>
          </p:nvSpPr>
          <p:spPr>
            <a:xfrm>
              <a:off x="6941005" y="-651708"/>
              <a:ext cx="409561" cy="431800"/>
            </a:xfrm>
            <a:prstGeom prst="rect">
              <a:avLst/>
            </a:prstGeom>
            <a:solidFill>
              <a:srgbClr val="E0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C2381-47FB-3F43-9278-7BF4FF4A8E66}"/>
                </a:ext>
              </a:extLst>
            </p:cNvPr>
            <p:cNvSpPr/>
            <p:nvPr/>
          </p:nvSpPr>
          <p:spPr>
            <a:xfrm>
              <a:off x="7473987" y="-651708"/>
              <a:ext cx="409561" cy="4318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257CC-3CE8-FC4F-B880-602EEE771FEE}"/>
              </a:ext>
            </a:extLst>
          </p:cNvPr>
          <p:cNvCxnSpPr/>
          <p:nvPr/>
        </p:nvCxnSpPr>
        <p:spPr>
          <a:xfrm>
            <a:off x="0" y="-937980"/>
            <a:ext cx="12192000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A2DE80-54CE-3747-8408-C18244FBE3D4}"/>
              </a:ext>
            </a:extLst>
          </p:cNvPr>
          <p:cNvGrpSpPr/>
          <p:nvPr/>
        </p:nvGrpSpPr>
        <p:grpSpPr>
          <a:xfrm flipH="1">
            <a:off x="1030770" y="-74380"/>
            <a:ext cx="12192000" cy="6932380"/>
            <a:chOff x="-26254" y="-74380"/>
            <a:chExt cx="12192000" cy="69323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330F28-7711-5141-8AA6-A8E6F2AE4BA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4954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B8802B-F84A-EC47-8A95-D04ED3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8883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47FC6-B023-5447-BDCF-FA4163EC2B7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3590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7B9B9-B984-9F40-ACCE-88C2C92044FB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7782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7947AE-4839-3941-B71B-923D84B639F4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80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260809-E9CA-F041-AA3B-ACE2E0B1195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19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5F8C2-9BB8-544F-9D39-43F18317D63A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66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1CF1DA-2ADE-FB4A-935A-F7DC49D6C81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0891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124A51-6232-6A4F-9C6D-F8351B4275BE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2226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C2AFB3-AE0B-3042-997A-9DA23A716C1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6155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FFAAAD-27E0-7C49-919E-CA38B5E88C9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0862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FD209C-5690-634C-9BA5-D7A7F4C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5054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0ABA90-0B7C-844A-A026-74E87ECFBD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88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E030AF-6155-EA45-BDE3-F9A2718F0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27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E6A289-E4A1-1E4A-9EAB-06229367F7E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74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DF173D-7F91-3442-8E8B-07963A9A717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-7438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A37C63-26B6-4145-8EFC-E998E12D8B3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4477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C820B-379E-4644-A9A5-5A03149E589B}"/>
                </a:ext>
              </a:extLst>
            </p:cNvPr>
            <p:cNvCxnSpPr/>
            <p:nvPr/>
          </p:nvCxnSpPr>
          <p:spPr>
            <a:xfrm>
              <a:off x="342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E1BA9-BFF9-694F-B6A0-E863BAA0E34A}"/>
                </a:ext>
              </a:extLst>
            </p:cNvPr>
            <p:cNvCxnSpPr/>
            <p:nvPr/>
          </p:nvCxnSpPr>
          <p:spPr>
            <a:xfrm>
              <a:off x="756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CE515-67A9-AF4A-A175-B0377EB1C1D2}"/>
                </a:ext>
              </a:extLst>
            </p:cNvPr>
            <p:cNvCxnSpPr/>
            <p:nvPr/>
          </p:nvCxnSpPr>
          <p:spPr>
            <a:xfrm>
              <a:off x="1153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845E0-BE1F-7348-8CB0-71537F0C2F19}"/>
                </a:ext>
              </a:extLst>
            </p:cNvPr>
            <p:cNvCxnSpPr/>
            <p:nvPr/>
          </p:nvCxnSpPr>
          <p:spPr>
            <a:xfrm>
              <a:off x="156791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C8D69D-ADE4-BE44-AD68-ADD2ADB86E64}"/>
                </a:ext>
              </a:extLst>
            </p:cNvPr>
            <p:cNvCxnSpPr/>
            <p:nvPr/>
          </p:nvCxnSpPr>
          <p:spPr>
            <a:xfrm>
              <a:off x="198126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4D0999-CDDC-AE4A-9CE4-814AD281FE45}"/>
                </a:ext>
              </a:extLst>
            </p:cNvPr>
            <p:cNvCxnSpPr/>
            <p:nvPr/>
          </p:nvCxnSpPr>
          <p:spPr>
            <a:xfrm>
              <a:off x="2378128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557365-AADE-8A4D-BCC9-3C8E65123BF2}"/>
                </a:ext>
              </a:extLst>
            </p:cNvPr>
            <p:cNvCxnSpPr/>
            <p:nvPr/>
          </p:nvCxnSpPr>
          <p:spPr>
            <a:xfrm>
              <a:off x="28194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F2FC74-5701-4E40-A6D3-15061F19D056}"/>
                </a:ext>
              </a:extLst>
            </p:cNvPr>
            <p:cNvCxnSpPr/>
            <p:nvPr/>
          </p:nvCxnSpPr>
          <p:spPr>
            <a:xfrm>
              <a:off x="32327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B9D1CC-CA99-AE49-A7CA-2F398C80C999}"/>
                </a:ext>
              </a:extLst>
            </p:cNvPr>
            <p:cNvCxnSpPr/>
            <p:nvPr/>
          </p:nvCxnSpPr>
          <p:spPr>
            <a:xfrm>
              <a:off x="36296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2E3226-487E-1748-AB9E-184D3D0B4906}"/>
                </a:ext>
              </a:extLst>
            </p:cNvPr>
            <p:cNvCxnSpPr/>
            <p:nvPr/>
          </p:nvCxnSpPr>
          <p:spPr>
            <a:xfrm>
              <a:off x="4025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776AF-304D-F149-9745-72E9EB6BA567}"/>
                </a:ext>
              </a:extLst>
            </p:cNvPr>
            <p:cNvCxnSpPr/>
            <p:nvPr/>
          </p:nvCxnSpPr>
          <p:spPr>
            <a:xfrm>
              <a:off x="4439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32890-5E72-D340-BBB7-622F9581848A}"/>
                </a:ext>
              </a:extLst>
            </p:cNvPr>
            <p:cNvCxnSpPr/>
            <p:nvPr/>
          </p:nvCxnSpPr>
          <p:spPr>
            <a:xfrm>
              <a:off x="4836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2D21B4-B32D-BB4E-BD1D-A53144C9BD22}"/>
                </a:ext>
              </a:extLst>
            </p:cNvPr>
            <p:cNvCxnSpPr/>
            <p:nvPr/>
          </p:nvCxnSpPr>
          <p:spPr>
            <a:xfrm>
              <a:off x="528578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4DF9BF-2B72-B34A-A29A-9318EB4D5463}"/>
                </a:ext>
              </a:extLst>
            </p:cNvPr>
            <p:cNvCxnSpPr/>
            <p:nvPr/>
          </p:nvCxnSpPr>
          <p:spPr>
            <a:xfrm>
              <a:off x="569913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B079F-F060-FE4F-A0F9-B1E355A439C9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455B6D-DB0D-974F-8710-C8D2ABC54341}"/>
                </a:ext>
              </a:extLst>
            </p:cNvPr>
            <p:cNvCxnSpPr/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E7CC68-5293-204F-9B39-B01764B49434}"/>
                </a:ext>
              </a:extLst>
            </p:cNvPr>
            <p:cNvCxnSpPr/>
            <p:nvPr/>
          </p:nvCxnSpPr>
          <p:spPr>
            <a:xfrm>
              <a:off x="6928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D05178-156B-2447-B432-7E8C5BC751A8}"/>
                </a:ext>
              </a:extLst>
            </p:cNvPr>
            <p:cNvCxnSpPr/>
            <p:nvPr/>
          </p:nvCxnSpPr>
          <p:spPr>
            <a:xfrm>
              <a:off x="7325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C4EA92-8CBD-0F4D-A4A1-4CCAEE0B7515}"/>
                </a:ext>
              </a:extLst>
            </p:cNvPr>
            <p:cNvCxnSpPr/>
            <p:nvPr/>
          </p:nvCxnSpPr>
          <p:spPr>
            <a:xfrm>
              <a:off x="7747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1C5E2-4A06-554B-B85E-9A2685BDE77F}"/>
                </a:ext>
              </a:extLst>
            </p:cNvPr>
            <p:cNvCxnSpPr/>
            <p:nvPr/>
          </p:nvCxnSpPr>
          <p:spPr>
            <a:xfrm>
              <a:off x="81603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26550A-15AD-AB47-A642-5BB8E716FE65}"/>
                </a:ext>
              </a:extLst>
            </p:cNvPr>
            <p:cNvCxnSpPr/>
            <p:nvPr/>
          </p:nvCxnSpPr>
          <p:spPr>
            <a:xfrm>
              <a:off x="85572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69C1C-0AD7-9146-A4F3-24E6F8ACDCDF}"/>
                </a:ext>
              </a:extLst>
            </p:cNvPr>
            <p:cNvCxnSpPr/>
            <p:nvPr/>
          </p:nvCxnSpPr>
          <p:spPr>
            <a:xfrm>
              <a:off x="89408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F97164-FF1C-8D41-9658-24AE779A0324}"/>
                </a:ext>
              </a:extLst>
            </p:cNvPr>
            <p:cNvCxnSpPr/>
            <p:nvPr/>
          </p:nvCxnSpPr>
          <p:spPr>
            <a:xfrm>
              <a:off x="93541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1B7E44-C16C-8A42-AF81-FAB294F04878}"/>
                </a:ext>
              </a:extLst>
            </p:cNvPr>
            <p:cNvCxnSpPr/>
            <p:nvPr/>
          </p:nvCxnSpPr>
          <p:spPr>
            <a:xfrm>
              <a:off x="97510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33A0F-F93C-0044-896D-A3A2030248AB}"/>
                </a:ext>
              </a:extLst>
            </p:cNvPr>
            <p:cNvCxnSpPr/>
            <p:nvPr/>
          </p:nvCxnSpPr>
          <p:spPr>
            <a:xfrm>
              <a:off x="100965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23E08B-321A-DF4B-BAFF-77D68A0F66BE}"/>
                </a:ext>
              </a:extLst>
            </p:cNvPr>
            <p:cNvCxnSpPr/>
            <p:nvPr/>
          </p:nvCxnSpPr>
          <p:spPr>
            <a:xfrm>
              <a:off x="105098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5EBC88-B29D-C64B-A035-2C3202F1106C}"/>
                </a:ext>
              </a:extLst>
            </p:cNvPr>
            <p:cNvCxnSpPr/>
            <p:nvPr/>
          </p:nvCxnSpPr>
          <p:spPr>
            <a:xfrm>
              <a:off x="109067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0231DB-6001-0D4B-8657-58309BC5AF76}"/>
                </a:ext>
              </a:extLst>
            </p:cNvPr>
            <p:cNvCxnSpPr/>
            <p:nvPr/>
          </p:nvCxnSpPr>
          <p:spPr>
            <a:xfrm>
              <a:off x="11214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791884-3D58-9242-A2A1-B513684D2A53}"/>
                </a:ext>
              </a:extLst>
            </p:cNvPr>
            <p:cNvCxnSpPr/>
            <p:nvPr/>
          </p:nvCxnSpPr>
          <p:spPr>
            <a:xfrm>
              <a:off x="11627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D968C7-168C-A94C-BA25-040B87726C94}"/>
                </a:ext>
              </a:extLst>
            </p:cNvPr>
            <p:cNvCxnSpPr/>
            <p:nvPr/>
          </p:nvCxnSpPr>
          <p:spPr>
            <a:xfrm>
              <a:off x="12024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B7AF8D07-D73B-5546-91D0-1247E2002970}"/>
              </a:ext>
            </a:extLst>
          </p:cNvPr>
          <p:cNvSpPr/>
          <p:nvPr/>
        </p:nvSpPr>
        <p:spPr>
          <a:xfrm>
            <a:off x="22214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370172 h 6870700"/>
              <a:gd name="connsiteX4" fmla="*/ 11962053 w 12214813"/>
              <a:gd name="connsiteY4" fmla="*/ 370172 h 6870700"/>
              <a:gd name="connsiteX5" fmla="*/ 12214813 w 12214813"/>
              <a:gd name="connsiteY5" fmla="*/ 622932 h 6870700"/>
              <a:gd name="connsiteX6" fmla="*/ 12214813 w 12214813"/>
              <a:gd name="connsiteY6" fmla="*/ 1112517 h 6870700"/>
              <a:gd name="connsiteX7" fmla="*/ 11962053 w 12214813"/>
              <a:gd name="connsiteY7" fmla="*/ 1365277 h 6870700"/>
              <a:gd name="connsiteX8" fmla="*/ 11595096 w 12214813"/>
              <a:gd name="connsiteY8" fmla="*/ 13652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370172"/>
                </a:lnTo>
                <a:lnTo>
                  <a:pt x="11962053" y="370172"/>
                </a:lnTo>
                <a:cubicBezTo>
                  <a:pt x="12101648" y="370172"/>
                  <a:pt x="12214813" y="483337"/>
                  <a:pt x="12214813" y="622932"/>
                </a:cubicBezTo>
                <a:lnTo>
                  <a:pt x="12214813" y="1112517"/>
                </a:lnTo>
                <a:cubicBezTo>
                  <a:pt x="12214813" y="1252112"/>
                  <a:pt x="12101648" y="1365277"/>
                  <a:pt x="11962053" y="1365277"/>
                </a:cubicBezTo>
                <a:lnTo>
                  <a:pt x="11595096" y="13652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2E2225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4D98A24-7EAC-EA43-ABE9-D8BCEDC94FFB}"/>
              </a:ext>
            </a:extLst>
          </p:cNvPr>
          <p:cNvSpPr/>
          <p:nvPr/>
        </p:nvSpPr>
        <p:spPr>
          <a:xfrm>
            <a:off x="-259380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1551272 h 6870700"/>
              <a:gd name="connsiteX4" fmla="*/ 11962053 w 12214813"/>
              <a:gd name="connsiteY4" fmla="*/ 1551272 h 6870700"/>
              <a:gd name="connsiteX5" fmla="*/ 12214813 w 12214813"/>
              <a:gd name="connsiteY5" fmla="*/ 1804032 h 6870700"/>
              <a:gd name="connsiteX6" fmla="*/ 12214813 w 12214813"/>
              <a:gd name="connsiteY6" fmla="*/ 2293617 h 6870700"/>
              <a:gd name="connsiteX7" fmla="*/ 11962053 w 12214813"/>
              <a:gd name="connsiteY7" fmla="*/ 2546377 h 6870700"/>
              <a:gd name="connsiteX8" fmla="*/ 11595096 w 12214813"/>
              <a:gd name="connsiteY8" fmla="*/ 25463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1551272"/>
                </a:lnTo>
                <a:lnTo>
                  <a:pt x="11962053" y="1551272"/>
                </a:lnTo>
                <a:cubicBezTo>
                  <a:pt x="12101648" y="1551272"/>
                  <a:pt x="12214813" y="1664437"/>
                  <a:pt x="12214813" y="1804032"/>
                </a:cubicBezTo>
                <a:lnTo>
                  <a:pt x="12214813" y="2293617"/>
                </a:lnTo>
                <a:cubicBezTo>
                  <a:pt x="12214813" y="2433212"/>
                  <a:pt x="12101648" y="2546377"/>
                  <a:pt x="11962053" y="2546377"/>
                </a:cubicBezTo>
                <a:lnTo>
                  <a:pt x="11595096" y="25463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3E2F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1113752" y="267264"/>
            <a:ext cx="9789904" cy="6229435"/>
          </a:xfrm>
          <a:prstGeom prst="roundRect">
            <a:avLst>
              <a:gd name="adj" fmla="val 4854"/>
            </a:avLst>
          </a:prstGeom>
          <a:solidFill>
            <a:schemeClr val="tx1">
              <a:alpha val="20000"/>
            </a:schemeClr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F4FD377D-735A-6D46-9B86-AE1140ACDFC5}"/>
              </a:ext>
            </a:extLst>
          </p:cNvPr>
          <p:cNvSpPr/>
          <p:nvPr/>
        </p:nvSpPr>
        <p:spPr>
          <a:xfrm>
            <a:off x="393776" y="169218"/>
            <a:ext cx="10627852" cy="6489553"/>
          </a:xfrm>
          <a:prstGeom prst="roundRect">
            <a:avLst>
              <a:gd name="adj" fmla="val 4854"/>
            </a:avLst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7A47F1A6-66BF-274B-B094-630CD1E4C154}"/>
              </a:ext>
            </a:extLst>
          </p:cNvPr>
          <p:cNvSpPr/>
          <p:nvPr/>
        </p:nvSpPr>
        <p:spPr>
          <a:xfrm>
            <a:off x="-10590468" y="-12700"/>
            <a:ext cx="12219200" cy="6870700"/>
          </a:xfrm>
          <a:custGeom>
            <a:avLst/>
            <a:gdLst>
              <a:gd name="connsiteX0" fmla="*/ 369025 w 12219200"/>
              <a:gd name="connsiteY0" fmla="*/ 0 h 6870700"/>
              <a:gd name="connsiteX1" fmla="*/ 11226071 w 12219200"/>
              <a:gd name="connsiteY1" fmla="*/ 0 h 6870700"/>
              <a:gd name="connsiteX2" fmla="*/ 11595096 w 12219200"/>
              <a:gd name="connsiteY2" fmla="*/ 369025 h 6870700"/>
              <a:gd name="connsiteX3" fmla="*/ 11595096 w 12219200"/>
              <a:gd name="connsiteY3" fmla="*/ 2821112 h 6870700"/>
              <a:gd name="connsiteX4" fmla="*/ 11966440 w 12219200"/>
              <a:gd name="connsiteY4" fmla="*/ 2821112 h 6870700"/>
              <a:gd name="connsiteX5" fmla="*/ 12219200 w 12219200"/>
              <a:gd name="connsiteY5" fmla="*/ 3073872 h 6870700"/>
              <a:gd name="connsiteX6" fmla="*/ 12219200 w 12219200"/>
              <a:gd name="connsiteY6" fmla="*/ 3563457 h 6870700"/>
              <a:gd name="connsiteX7" fmla="*/ 11966440 w 12219200"/>
              <a:gd name="connsiteY7" fmla="*/ 3816217 h 6870700"/>
              <a:gd name="connsiteX8" fmla="*/ 11595096 w 12219200"/>
              <a:gd name="connsiteY8" fmla="*/ 3816217 h 6870700"/>
              <a:gd name="connsiteX9" fmla="*/ 11595096 w 12219200"/>
              <a:gd name="connsiteY9" fmla="*/ 6501675 h 6870700"/>
              <a:gd name="connsiteX10" fmla="*/ 11226071 w 12219200"/>
              <a:gd name="connsiteY10" fmla="*/ 6870700 h 6870700"/>
              <a:gd name="connsiteX11" fmla="*/ 369025 w 12219200"/>
              <a:gd name="connsiteY11" fmla="*/ 6870700 h 6870700"/>
              <a:gd name="connsiteX12" fmla="*/ 0 w 12219200"/>
              <a:gd name="connsiteY12" fmla="*/ 6501675 h 6870700"/>
              <a:gd name="connsiteX13" fmla="*/ 0 w 12219200"/>
              <a:gd name="connsiteY13" fmla="*/ 369025 h 6870700"/>
              <a:gd name="connsiteX14" fmla="*/ 369025 w 12219200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9200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2821112"/>
                </a:lnTo>
                <a:lnTo>
                  <a:pt x="11966440" y="2821112"/>
                </a:lnTo>
                <a:cubicBezTo>
                  <a:pt x="12106035" y="2821112"/>
                  <a:pt x="12219200" y="2934277"/>
                  <a:pt x="12219200" y="3073872"/>
                </a:cubicBezTo>
                <a:lnTo>
                  <a:pt x="12219200" y="3563457"/>
                </a:lnTo>
                <a:cubicBezTo>
                  <a:pt x="12219200" y="3703052"/>
                  <a:pt x="12106035" y="3816217"/>
                  <a:pt x="11966440" y="3816217"/>
                </a:cubicBezTo>
                <a:lnTo>
                  <a:pt x="11595096" y="381621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874F34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AB97122D-372F-8A4A-8DC2-FD93C01C959A}"/>
              </a:ext>
            </a:extLst>
          </p:cNvPr>
          <p:cNvSpPr/>
          <p:nvPr/>
        </p:nvSpPr>
        <p:spPr>
          <a:xfrm>
            <a:off x="-10955584" y="4805"/>
            <a:ext cx="12216195" cy="6870700"/>
          </a:xfrm>
          <a:custGeom>
            <a:avLst/>
            <a:gdLst>
              <a:gd name="connsiteX0" fmla="*/ 369025 w 12216195"/>
              <a:gd name="connsiteY0" fmla="*/ 0 h 6870700"/>
              <a:gd name="connsiteX1" fmla="*/ 11226071 w 12216195"/>
              <a:gd name="connsiteY1" fmla="*/ 0 h 6870700"/>
              <a:gd name="connsiteX2" fmla="*/ 11595096 w 12216195"/>
              <a:gd name="connsiteY2" fmla="*/ 369025 h 6870700"/>
              <a:gd name="connsiteX3" fmla="*/ 11595096 w 12216195"/>
              <a:gd name="connsiteY3" fmla="*/ 4117442 h 6870700"/>
              <a:gd name="connsiteX4" fmla="*/ 11963435 w 12216195"/>
              <a:gd name="connsiteY4" fmla="*/ 4117442 h 6870700"/>
              <a:gd name="connsiteX5" fmla="*/ 12216195 w 12216195"/>
              <a:gd name="connsiteY5" fmla="*/ 4370202 h 6870700"/>
              <a:gd name="connsiteX6" fmla="*/ 12216195 w 12216195"/>
              <a:gd name="connsiteY6" fmla="*/ 4859787 h 6870700"/>
              <a:gd name="connsiteX7" fmla="*/ 11963435 w 12216195"/>
              <a:gd name="connsiteY7" fmla="*/ 5112547 h 6870700"/>
              <a:gd name="connsiteX8" fmla="*/ 11595096 w 12216195"/>
              <a:gd name="connsiteY8" fmla="*/ 5112547 h 6870700"/>
              <a:gd name="connsiteX9" fmla="*/ 11595096 w 12216195"/>
              <a:gd name="connsiteY9" fmla="*/ 6501675 h 6870700"/>
              <a:gd name="connsiteX10" fmla="*/ 11226071 w 12216195"/>
              <a:gd name="connsiteY10" fmla="*/ 6870700 h 6870700"/>
              <a:gd name="connsiteX11" fmla="*/ 369025 w 12216195"/>
              <a:gd name="connsiteY11" fmla="*/ 6870700 h 6870700"/>
              <a:gd name="connsiteX12" fmla="*/ 0 w 12216195"/>
              <a:gd name="connsiteY12" fmla="*/ 6501675 h 6870700"/>
              <a:gd name="connsiteX13" fmla="*/ 0 w 12216195"/>
              <a:gd name="connsiteY13" fmla="*/ 369025 h 6870700"/>
              <a:gd name="connsiteX14" fmla="*/ 369025 w 12216195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6195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4117442"/>
                </a:lnTo>
                <a:lnTo>
                  <a:pt x="11963435" y="4117442"/>
                </a:lnTo>
                <a:cubicBezTo>
                  <a:pt x="12103030" y="4117442"/>
                  <a:pt x="12216195" y="4230607"/>
                  <a:pt x="12216195" y="4370202"/>
                </a:cubicBezTo>
                <a:lnTo>
                  <a:pt x="12216195" y="4859787"/>
                </a:lnTo>
                <a:cubicBezTo>
                  <a:pt x="12216195" y="4999382"/>
                  <a:pt x="12103030" y="5112547"/>
                  <a:pt x="11963435" y="5112547"/>
                </a:cubicBezTo>
                <a:lnTo>
                  <a:pt x="11595096" y="511254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997360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0107ED9F-B4CC-224F-AD90-278A3ABDA420}"/>
              </a:ext>
            </a:extLst>
          </p:cNvPr>
          <p:cNvSpPr/>
          <p:nvPr/>
        </p:nvSpPr>
        <p:spPr>
          <a:xfrm>
            <a:off x="-11362094" y="-12700"/>
            <a:ext cx="12202168" cy="6870700"/>
          </a:xfrm>
          <a:custGeom>
            <a:avLst/>
            <a:gdLst>
              <a:gd name="connsiteX0" fmla="*/ 369025 w 12202168"/>
              <a:gd name="connsiteY0" fmla="*/ 0 h 6870700"/>
              <a:gd name="connsiteX1" fmla="*/ 11226071 w 12202168"/>
              <a:gd name="connsiteY1" fmla="*/ 0 h 6870700"/>
              <a:gd name="connsiteX2" fmla="*/ 11595096 w 12202168"/>
              <a:gd name="connsiteY2" fmla="*/ 369025 h 6870700"/>
              <a:gd name="connsiteX3" fmla="*/ 11595096 w 12202168"/>
              <a:gd name="connsiteY3" fmla="*/ 5296838 h 6870700"/>
              <a:gd name="connsiteX4" fmla="*/ 11949408 w 12202168"/>
              <a:gd name="connsiteY4" fmla="*/ 5296838 h 6870700"/>
              <a:gd name="connsiteX5" fmla="*/ 12202168 w 12202168"/>
              <a:gd name="connsiteY5" fmla="*/ 5549598 h 6870700"/>
              <a:gd name="connsiteX6" fmla="*/ 12202168 w 12202168"/>
              <a:gd name="connsiteY6" fmla="*/ 6039183 h 6870700"/>
              <a:gd name="connsiteX7" fmla="*/ 11949408 w 12202168"/>
              <a:gd name="connsiteY7" fmla="*/ 6291943 h 6870700"/>
              <a:gd name="connsiteX8" fmla="*/ 11595096 w 12202168"/>
              <a:gd name="connsiteY8" fmla="*/ 6291943 h 6870700"/>
              <a:gd name="connsiteX9" fmla="*/ 11595096 w 12202168"/>
              <a:gd name="connsiteY9" fmla="*/ 6501675 h 6870700"/>
              <a:gd name="connsiteX10" fmla="*/ 11226071 w 12202168"/>
              <a:gd name="connsiteY10" fmla="*/ 6870700 h 6870700"/>
              <a:gd name="connsiteX11" fmla="*/ 369025 w 12202168"/>
              <a:gd name="connsiteY11" fmla="*/ 6870700 h 6870700"/>
              <a:gd name="connsiteX12" fmla="*/ 0 w 12202168"/>
              <a:gd name="connsiteY12" fmla="*/ 6501675 h 6870700"/>
              <a:gd name="connsiteX13" fmla="*/ 0 w 12202168"/>
              <a:gd name="connsiteY13" fmla="*/ 369025 h 6870700"/>
              <a:gd name="connsiteX14" fmla="*/ 369025 w 12202168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2168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5296838"/>
                </a:lnTo>
                <a:lnTo>
                  <a:pt x="11949408" y="5296838"/>
                </a:lnTo>
                <a:cubicBezTo>
                  <a:pt x="12089003" y="5296838"/>
                  <a:pt x="12202168" y="5410003"/>
                  <a:pt x="12202168" y="5549598"/>
                </a:cubicBezTo>
                <a:lnTo>
                  <a:pt x="12202168" y="6039183"/>
                </a:lnTo>
                <a:cubicBezTo>
                  <a:pt x="12202168" y="6178778"/>
                  <a:pt x="12089003" y="6291943"/>
                  <a:pt x="11949408" y="6291943"/>
                </a:cubicBezTo>
                <a:lnTo>
                  <a:pt x="11595096" y="6291943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E0C097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083" y="1473336"/>
            <a:ext cx="1140051" cy="1072989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5224" y="312860"/>
            <a:ext cx="1030313" cy="1042506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74" y="2787884"/>
            <a:ext cx="969348" cy="1018120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118" y="4077781"/>
            <a:ext cx="987638" cy="1012024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187" y="5247142"/>
            <a:ext cx="1048603" cy="1079086"/>
          </a:xfrm>
          <a:prstGeom prst="rect">
            <a:avLst/>
          </a:prstGeom>
        </p:spPr>
      </p:pic>
      <p:sp>
        <p:nvSpPr>
          <p:cNvPr id="150" name="Pentagon 149"/>
          <p:cNvSpPr/>
          <p:nvPr/>
        </p:nvSpPr>
        <p:spPr>
          <a:xfrm rot="5400000">
            <a:off x="2216451" y="-3034906"/>
            <a:ext cx="940430" cy="2489447"/>
          </a:xfrm>
          <a:prstGeom prst="homePlate">
            <a:avLst>
              <a:gd name="adj" fmla="val 288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/>
          <p:cNvSpPr txBox="1"/>
          <p:nvPr/>
        </p:nvSpPr>
        <p:spPr>
          <a:xfrm>
            <a:off x="2043798" y="-2100400"/>
            <a:ext cx="1252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/>
              <a:t>Level</a:t>
            </a:r>
            <a:endParaRPr lang="en-IN" sz="3200" b="1" spc="300" dirty="0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F5270E5-7971-B54C-A4E6-EC8C61F30240}"/>
              </a:ext>
            </a:extLst>
          </p:cNvPr>
          <p:cNvSpPr/>
          <p:nvPr/>
        </p:nvSpPr>
        <p:spPr>
          <a:xfrm>
            <a:off x="1251641" y="406635"/>
            <a:ext cx="3794902" cy="583031"/>
          </a:xfrm>
          <a:prstGeom prst="roundRect">
            <a:avLst/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E17FEE1C-1986-F141-86A7-A2246EED2CB1}"/>
              </a:ext>
            </a:extLst>
          </p:cNvPr>
          <p:cNvSpPr/>
          <p:nvPr/>
        </p:nvSpPr>
        <p:spPr>
          <a:xfrm>
            <a:off x="1291528" y="454539"/>
            <a:ext cx="3725010" cy="487222"/>
          </a:xfrm>
          <a:prstGeom prst="roundRect">
            <a:avLst/>
          </a:prstGeom>
          <a:solidFill>
            <a:srgbClr val="E0C097"/>
          </a:solidFill>
          <a:ln w="25400" cmpd="tri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BDDA1A2-1E77-194D-AAFE-07F2BAA628A9}"/>
              </a:ext>
            </a:extLst>
          </p:cNvPr>
          <p:cNvSpPr txBox="1"/>
          <p:nvPr/>
        </p:nvSpPr>
        <p:spPr>
          <a:xfrm>
            <a:off x="1657437" y="467317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251A1E"/>
                </a:solidFill>
                <a:latin typeface="Arial Rounded MT Bold" panose="020F0704030504030204" pitchFamily="34" charset="77"/>
              </a:rPr>
              <a:t>State &amp; Prop</a:t>
            </a:r>
            <a:endParaRPr lang="en-VN" sz="2400" spc="600" dirty="0">
              <a:solidFill>
                <a:srgbClr val="251A1E"/>
              </a:solidFill>
              <a:latin typeface="Arial Rounded MT Bold" panose="020F0704030504030204" pitchFamily="34" charset="77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687065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1884" y="788274"/>
            <a:ext cx="3246530" cy="1015663"/>
          </a:xfrm>
          <a:prstGeom prst="rect">
            <a:avLst/>
          </a:prstGeom>
          <a:solidFill>
            <a:srgbClr val="E0C09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MovieContext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 = [{movie_1}, {Movie_2}]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8315" y="4828002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93087" y="3617974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72739" y="4825248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ovie_1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66305" y="4825248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491359" y="3611418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81199" y="3610629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6540" y="5204437"/>
            <a:ext cx="86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rgbClr val="E0C097"/>
                </a:solidFill>
              </a:rPr>
              <a:t>State</a:t>
            </a:r>
            <a:endParaRPr lang="en-IN" b="1" spc="300" dirty="0">
              <a:solidFill>
                <a:srgbClr val="E0C097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20541310">
            <a:off x="4046366" y="5111178"/>
            <a:ext cx="731017" cy="288122"/>
          </a:xfrm>
          <a:prstGeom prst="rightArrow">
            <a:avLst/>
          </a:prstGeom>
          <a:solidFill>
            <a:srgbClr val="E0C097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/>
          <p:cNvSpPr txBox="1"/>
          <p:nvPr/>
        </p:nvSpPr>
        <p:spPr>
          <a:xfrm>
            <a:off x="10107517" y="5933330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 smtClean="0">
                <a:solidFill>
                  <a:srgbClr val="D0CECE"/>
                </a:solidFill>
              </a:rPr>
              <a:t>Prop</a:t>
            </a:r>
            <a:endParaRPr lang="en-IN" b="1" spc="300" dirty="0">
              <a:solidFill>
                <a:srgbClr val="D0CECE"/>
              </a:solidFill>
            </a:endParaRPr>
          </a:p>
        </p:txBody>
      </p:sp>
      <p:sp>
        <p:nvSpPr>
          <p:cNvPr id="88" name="Right Arrow 87"/>
          <p:cNvSpPr/>
          <p:nvPr/>
        </p:nvSpPr>
        <p:spPr>
          <a:xfrm rot="11214551">
            <a:off x="9324148" y="5870820"/>
            <a:ext cx="731017" cy="288122"/>
          </a:xfrm>
          <a:prstGeom prst="rightArrow">
            <a:avLst/>
          </a:prstGeom>
          <a:solidFill>
            <a:srgbClr val="D0CECE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TextBox 88"/>
          <p:cNvSpPr txBox="1"/>
          <p:nvPr/>
        </p:nvSpPr>
        <p:spPr>
          <a:xfrm>
            <a:off x="9637060" y="3212452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11" y="5704999"/>
            <a:ext cx="704743" cy="7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75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42E33E-68FD-4C2B-B467-BA4645EC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graphicEl>
                                              <a:dgm id="{7142E33E-68FD-4C2B-B467-BA4645EC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7142E33E-68FD-4C2B-B467-BA4645ECD5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7142E33E-68FD-4C2B-B467-BA4645ECD5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0E6BB3-ED00-47B8-8BAD-28DF90AC2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graphicEl>
                                              <a:dgm id="{B30E6BB3-ED00-47B8-8BAD-28DF90AC2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graphicEl>
                                              <a:dgm id="{B30E6BB3-ED00-47B8-8BAD-28DF90AC2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B30E6BB3-ED00-47B8-8BAD-28DF90AC21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BDFB55-3F9F-41A7-98B6-DE630AB4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graphicEl>
                                              <a:dgm id="{AEBDFB55-3F9F-41A7-98B6-DE630AB4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AEBDFB55-3F9F-41A7-98B6-DE630AB4BB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AEBDFB55-3F9F-41A7-98B6-DE630AB4BB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C32209-A6AE-4887-A5C6-F97AE890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FEC32209-A6AE-4887-A5C6-F97AE890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FEC32209-A6AE-4887-A5C6-F97AE89008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FEC32209-A6AE-4887-A5C6-F97AE89008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41CC59D-4E68-4F31-8E0C-1FEE642C0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341CC59D-4E68-4F31-8E0C-1FEE642C0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341CC59D-4E68-4F31-8E0C-1FEE642C02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graphicEl>
                                              <a:dgm id="{341CC59D-4E68-4F31-8E0C-1FEE642C02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6D34CF-89CB-481D-9FDE-5D97F21D4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3E6D34CF-89CB-481D-9FDE-5D97F21D4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3E6D34CF-89CB-481D-9FDE-5D97F21D4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3E6D34CF-89CB-481D-9FDE-5D97F21D48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C15D98-359A-477B-BDD4-90DC0E6D5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48C15D98-359A-477B-BDD4-90DC0E6D5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48C15D98-359A-477B-BDD4-90DC0E6D5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graphicEl>
                                              <a:dgm id="{48C15D98-359A-477B-BDD4-90DC0E6D5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D6C624-E201-4327-A055-3CA5F735C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graphicEl>
                                              <a:dgm id="{84D6C624-E201-4327-A055-3CA5F735C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graphicEl>
                                              <a:dgm id="{84D6C624-E201-4327-A055-3CA5F735C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graphicEl>
                                              <a:dgm id="{84D6C624-E201-4327-A055-3CA5F735C7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E1F8B0D-581B-42CC-BF3E-F3FAF9227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graphicEl>
                                              <a:dgm id="{DE1F8B0D-581B-42CC-BF3E-F3FAF9227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graphicEl>
                                              <a:dgm id="{DE1F8B0D-581B-42CC-BF3E-F3FAF9227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graphicEl>
                                              <a:dgm id="{DE1F8B0D-581B-42CC-BF3E-F3FAF92270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C48533-087D-456E-9250-5B10B17F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>
                                            <p:graphicEl>
                                              <a:dgm id="{7AC48533-087D-456E-9250-5B10B17F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graphicEl>
                                              <a:dgm id="{7AC48533-087D-456E-9250-5B10B17FF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7AC48533-087D-456E-9250-5B10B17FF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9A68A4-B27A-4063-9D66-334D16380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graphicEl>
                                              <a:dgm id="{2C9A68A4-B27A-4063-9D66-334D16380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graphicEl>
                                              <a:dgm id="{2C9A68A4-B27A-4063-9D66-334D163802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dgm id="{2C9A68A4-B27A-4063-9D66-334D163802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43552C-A988-42DE-A980-BD348B56D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graphicEl>
                                              <a:dgm id="{3643552C-A988-42DE-A980-BD348B56D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graphicEl>
                                              <a:dgm id="{3643552C-A988-42DE-A980-BD348B56D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graphicEl>
                                              <a:dgm id="{3643552C-A988-42DE-A980-BD348B56D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B852DE-48B3-4BD4-B1A4-59437E8EA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graphicEl>
                                              <a:dgm id="{71B852DE-48B3-4BD4-B1A4-59437E8EA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graphicEl>
                                              <a:dgm id="{71B852DE-48B3-4BD4-B1A4-59437E8EA2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graphicEl>
                                              <a:dgm id="{71B852DE-48B3-4BD4-B1A4-59437E8EA2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E77197-CDF9-4701-A05F-3445EABAE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graphicEl>
                                              <a:dgm id="{1CE77197-CDF9-4701-A05F-3445EABAE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">
                                            <p:graphicEl>
                                              <a:dgm id="{1CE77197-CDF9-4701-A05F-3445EABAE8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graphicEl>
                                              <a:dgm id="{1CE77197-CDF9-4701-A05F-3445EABAE8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40C82F2-70FF-46FC-A838-AC1980A6C3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graphicEl>
                                              <a:dgm id="{240C82F2-70FF-46FC-A838-AC1980A6C3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graphicEl>
                                              <a:dgm id="{240C82F2-70FF-46FC-A838-AC1980A6C3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graphicEl>
                                              <a:dgm id="{240C82F2-70FF-46FC-A838-AC1980A6C3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9FAB65-6DDF-4FA4-A056-F7CD65307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>
                                            <p:graphicEl>
                                              <a:dgm id="{6F9FAB65-6DDF-4FA4-A056-F7CD65307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graphicEl>
                                              <a:dgm id="{6F9FAB65-6DDF-4FA4-A056-F7CD65307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graphicEl>
                                              <a:dgm id="{6F9FAB65-6DDF-4FA4-A056-F7CD65307A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1DDA83-7AAF-47D4-93B1-8FE1A7F8F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">
                                            <p:graphicEl>
                                              <a:dgm id="{2E1DDA83-7AAF-47D4-93B1-8FE1A7F8F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">
                                            <p:graphicEl>
                                              <a:dgm id="{2E1DDA83-7AAF-47D4-93B1-8FE1A7F8F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graphicEl>
                                              <a:dgm id="{2E1DDA83-7AAF-47D4-93B1-8FE1A7F8FB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9B2B46-B28F-437F-A020-5EA0D84A4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">
                                            <p:graphicEl>
                                              <a:dgm id="{379B2B46-B28F-437F-A020-5EA0D84A4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>
                                            <p:graphicEl>
                                              <a:dgm id="{379B2B46-B28F-437F-A020-5EA0D84A4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">
                                            <p:graphicEl>
                                              <a:dgm id="{379B2B46-B28F-437F-A020-5EA0D84A4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E7CD76-BB80-4F19-9775-47F5F3C83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">
                                            <p:graphicEl>
                                              <a:dgm id="{82E7CD76-BB80-4F19-9775-47F5F3C83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">
                                            <p:graphicEl>
                                              <a:dgm id="{82E7CD76-BB80-4F19-9775-47F5F3C83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">
                                            <p:graphicEl>
                                              <a:dgm id="{82E7CD76-BB80-4F19-9775-47F5F3C83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27A3B9-EC0B-4F3D-BBB9-CD1A74E45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">
                                            <p:graphicEl>
                                              <a:dgm id="{A627A3B9-EC0B-4F3D-BBB9-CD1A74E45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">
                                            <p:graphicEl>
                                              <a:dgm id="{A627A3B9-EC0B-4F3D-BBB9-CD1A74E45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graphicEl>
                                              <a:dgm id="{A627A3B9-EC0B-4F3D-BBB9-CD1A74E45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FF2495-6D2A-41EE-B91E-C9D15E77B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">
                                            <p:graphicEl>
                                              <a:dgm id="{29FF2495-6D2A-41EE-B91E-C9D15E77B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">
                                            <p:graphicEl>
                                              <a:dgm id="{29FF2495-6D2A-41EE-B91E-C9D15E77B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">
                                            <p:graphicEl>
                                              <a:dgm id="{29FF2495-6D2A-41EE-B91E-C9D15E77B8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86DCAF-5591-45B9-8266-64514A59B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">
                                            <p:graphicEl>
                                              <a:dgm id="{9686DCAF-5591-45B9-8266-64514A59B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>
                                            <p:graphicEl>
                                              <a:dgm id="{9686DCAF-5591-45B9-8266-64514A59B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">
                                            <p:graphicEl>
                                              <a:dgm id="{9686DCAF-5591-45B9-8266-64514A59B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1B7B5F-2048-45E7-BA0F-FCE6CABC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">
                                            <p:graphicEl>
                                              <a:dgm id="{CE1B7B5F-2048-45E7-BA0F-FCE6CABC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">
                                            <p:graphicEl>
                                              <a:dgm id="{CE1B7B5F-2048-45E7-BA0F-FCE6CABC4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">
                                            <p:graphicEl>
                                              <a:dgm id="{CE1B7B5F-2048-45E7-BA0F-FCE6CABC4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5F2285-7552-4707-9D27-C604386A9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">
                                            <p:graphicEl>
                                              <a:dgm id="{485F2285-7552-4707-9D27-C604386A9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">
                                            <p:graphicEl>
                                              <a:dgm id="{485F2285-7552-4707-9D27-C604386A91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graphicEl>
                                              <a:dgm id="{485F2285-7552-4707-9D27-C604386A91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DBA81B-E6C5-4E8F-9D9A-2E1597E2D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">
                                            <p:graphicEl>
                                              <a:dgm id="{A9DBA81B-E6C5-4E8F-9D9A-2E1597E2D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">
                                            <p:graphicEl>
                                              <a:dgm id="{A9DBA81B-E6C5-4E8F-9D9A-2E1597E2D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">
                                            <p:graphicEl>
                                              <a:dgm id="{A9DBA81B-E6C5-4E8F-9D9A-2E1597E2D0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BC3E83-EE20-4FDC-BC37-8F29BC49A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">
                                            <p:graphicEl>
                                              <a:dgm id="{B3BC3E83-EE20-4FDC-BC37-8F29BC49A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">
                                            <p:graphicEl>
                                              <a:dgm id="{B3BC3E83-EE20-4FDC-BC37-8F29BC49A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">
                                            <p:graphicEl>
                                              <a:dgm id="{B3BC3E83-EE20-4FDC-BC37-8F29BC49AB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7D7709-C8AC-4A0B-A890-537110F6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">
                                            <p:graphicEl>
                                              <a:dgm id="{BD7D7709-C8AC-4A0B-A890-537110F6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">
                                            <p:graphicEl>
                                              <a:dgm id="{BD7D7709-C8AC-4A0B-A890-537110F68A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">
                                            <p:graphicEl>
                                              <a:dgm id="{BD7D7709-C8AC-4A0B-A890-537110F68A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7B4060-AC4C-45AD-B6FB-4F6828C5E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">
                                            <p:graphicEl>
                                              <a:dgm id="{447B4060-AC4C-45AD-B6FB-4F6828C5E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">
                                            <p:graphicEl>
                                              <a:dgm id="{447B4060-AC4C-45AD-B6FB-4F6828C5E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>
                                            <p:graphicEl>
                                              <a:dgm id="{447B4060-AC4C-45AD-B6FB-4F6828C5E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3F1594-4850-4722-83B0-4720613A2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">
                                            <p:graphicEl>
                                              <a:dgm id="{363F1594-4850-4722-83B0-4720613A2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">
                                            <p:graphicEl>
                                              <a:dgm id="{363F1594-4850-4722-83B0-4720613A2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">
                                            <p:graphicEl>
                                              <a:dgm id="{363F1594-4850-4722-83B0-4720613A2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5131BFE-1E1D-4E57-8924-8BE8CC06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2">
                                            <p:graphicEl>
                                              <a:dgm id="{75131BFE-1E1D-4E57-8924-8BE8CC06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">
                                            <p:graphicEl>
                                              <a:dgm id="{75131BFE-1E1D-4E57-8924-8BE8CC063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">
                                            <p:graphicEl>
                                              <a:dgm id="{75131BFE-1E1D-4E57-8924-8BE8CC063E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95356D3-DEE7-4CB3-9E12-0832D4AE9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">
                                            <p:graphicEl>
                                              <a:dgm id="{795356D3-DEE7-4CB3-9E12-0832D4AE9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">
                                            <p:graphicEl>
                                              <a:dgm id="{795356D3-DEE7-4CB3-9E12-0832D4AE9A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">
                                            <p:graphicEl>
                                              <a:dgm id="{795356D3-DEE7-4CB3-9E12-0832D4AE9A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43E651-9EAC-49EE-A942-ECEC789E0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">
                                            <p:graphicEl>
                                              <a:dgm id="{B743E651-9EAC-49EE-A942-ECEC789E0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">
                                            <p:graphicEl>
                                              <a:dgm id="{B743E651-9EAC-49EE-A942-ECEC789E0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">
                                            <p:graphicEl>
                                              <a:dgm id="{B743E651-9EAC-49EE-A942-ECEC789E0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46FDAB-1EA0-4866-B740-2BE20292A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">
                                            <p:graphicEl>
                                              <a:dgm id="{7A46FDAB-1EA0-4866-B740-2BE20292A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">
                                            <p:graphicEl>
                                              <a:dgm id="{7A46FDAB-1EA0-4866-B740-2BE20292A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">
                                            <p:graphicEl>
                                              <a:dgm id="{7A46FDAB-1EA0-4866-B740-2BE20292A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BBBF12-C08D-439A-9C48-551979E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">
                                            <p:graphicEl>
                                              <a:dgm id="{96BBBF12-C08D-439A-9C48-551979E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">
                                            <p:graphicEl>
                                              <a:dgm id="{96BBBF12-C08D-439A-9C48-551979E4E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">
                                            <p:graphicEl>
                                              <a:dgm id="{96BBBF12-C08D-439A-9C48-551979E4E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4F01F1-665D-4C34-9A36-42F3C7431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">
                                            <p:graphicEl>
                                              <a:dgm id="{C34F01F1-665D-4C34-9A36-42F3C7431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">
                                            <p:graphicEl>
                                              <a:dgm id="{C34F01F1-665D-4C34-9A36-42F3C74311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">
                                            <p:graphicEl>
                                              <a:dgm id="{C34F01F1-665D-4C34-9A36-42F3C74311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FEDDF78-089A-47F4-9AED-DDA0784F9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">
                                            <p:graphicEl>
                                              <a:dgm id="{6FEDDF78-089A-47F4-9AED-DDA0784F9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">
                                            <p:graphicEl>
                                              <a:dgm id="{6FEDDF78-089A-47F4-9AED-DDA0784F9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">
                                            <p:graphicEl>
                                              <a:dgm id="{6FEDDF78-089A-47F4-9AED-DDA0784F9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4DC336-5642-48DA-88B5-13B436247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2">
                                            <p:graphicEl>
                                              <a:dgm id="{6D4DC336-5642-48DA-88B5-13B436247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">
                                            <p:graphicEl>
                                              <a:dgm id="{6D4DC336-5642-48DA-88B5-13B436247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">
                                            <p:graphicEl>
                                              <a:dgm id="{6D4DC336-5642-48DA-88B5-13B436247E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34DB23-C199-413B-9EA7-743A8F6D9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">
                                            <p:graphicEl>
                                              <a:dgm id="{9934DB23-C199-413B-9EA7-743A8F6D9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">
                                            <p:graphicEl>
                                              <a:dgm id="{9934DB23-C199-413B-9EA7-743A8F6D9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">
                                            <p:graphicEl>
                                              <a:dgm id="{9934DB23-C199-413B-9EA7-743A8F6D9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B9346C-2038-49EA-9899-3D447BC53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">
                                            <p:graphicEl>
                                              <a:dgm id="{66B9346C-2038-49EA-9899-3D447BC53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">
                                            <p:graphicEl>
                                              <a:dgm id="{66B9346C-2038-49EA-9899-3D447BC53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">
                                            <p:graphicEl>
                                              <a:dgm id="{66B9346C-2038-49EA-9899-3D447BC53B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7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1306 4.44444E-6 C 0.18894 4.44444E-6 0.2612 0.02939 0.2612 0.05347 L 0.2612 0.10717 " pathEditMode="relative" rAng="0" ptsTypes="AAAA">
                                      <p:cBhvr>
                                        <p:cTn id="27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6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13086 4.44444E-6 C 0.18933 4.44444E-6 0.26172 0.04884 0.26172 0.08842 L 0.26172 0.17708 " pathEditMode="relative" rAng="0" ptsTypes="AAAA">
                                      <p:cBhvr>
                                        <p:cTn id="28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7265 -2.22222E-6 C 0.10508 -2.22222E-6 0.14531 0.03218 0.14531 0.05834 L 0.14531 0.1169 " pathEditMode="relative" rAng="0" ptsTypes="AAAA">
                                      <p:cBhvr>
                                        <p:cTn id="30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000"/>
                            </p:stCondLst>
                            <p:childTnLst>
                              <p:par>
                                <p:cTn id="30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07304 -7.40741E-7 C 0.10547 -7.40741E-7 0.14609 0.05278 0.14609 0.0956 L 0.14609 0.19236 " pathEditMode="relative" rAng="0" ptsTypes="AAAA">
                                      <p:cBhvr>
                                        <p:cTn id="30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5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 animBg="1"/>
      <p:bldP spid="4" grpId="0" animBg="1"/>
      <p:bldP spid="80" grpId="0" animBg="1"/>
      <p:bldP spid="81" grpId="1" animBg="1"/>
      <p:bldP spid="81" grpId="2" animBg="1"/>
      <p:bldP spid="82" grpId="1" animBg="1"/>
      <p:bldP spid="82" grpId="2" animBg="1"/>
      <p:bldP spid="84" grpId="0" animBg="1"/>
      <p:bldP spid="84" grpId="1" animBg="1"/>
      <p:bldP spid="85" grpId="0" animBg="1"/>
      <p:bldP spid="85" grpId="1" animBg="1"/>
      <p:bldP spid="13" grpId="0"/>
      <p:bldP spid="14" grpId="1" animBg="1"/>
      <p:bldP spid="87" grpId="0"/>
      <p:bldP spid="88" grpId="0" animBg="1"/>
      <p:bldP spid="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AC379-E0D6-CB48-92AA-D772CA493D53}"/>
              </a:ext>
            </a:extLst>
          </p:cNvPr>
          <p:cNvGrpSpPr/>
          <p:nvPr/>
        </p:nvGrpSpPr>
        <p:grpSpPr>
          <a:xfrm>
            <a:off x="0" y="-937980"/>
            <a:ext cx="3447737" cy="734519"/>
            <a:chOff x="4534888" y="-803068"/>
            <a:chExt cx="3447737" cy="7345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512B-CC2B-4649-BC42-7787DBA17676}"/>
                </a:ext>
              </a:extLst>
            </p:cNvPr>
            <p:cNvSpPr/>
            <p:nvPr/>
          </p:nvSpPr>
          <p:spPr>
            <a:xfrm>
              <a:off x="4534888" y="-803068"/>
              <a:ext cx="3447737" cy="7345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D146A8-079E-F94D-99F2-5A9D1D300479}"/>
                </a:ext>
              </a:extLst>
            </p:cNvPr>
            <p:cNvSpPr/>
            <p:nvPr/>
          </p:nvSpPr>
          <p:spPr>
            <a:xfrm>
              <a:off x="4758156" y="-651708"/>
              <a:ext cx="409561" cy="431800"/>
            </a:xfrm>
            <a:prstGeom prst="rect">
              <a:avLst/>
            </a:prstGeom>
            <a:solidFill>
              <a:srgbClr val="2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40CAE-64CC-2547-AA8E-60257AB11D6D}"/>
                </a:ext>
              </a:extLst>
            </p:cNvPr>
            <p:cNvSpPr/>
            <p:nvPr/>
          </p:nvSpPr>
          <p:spPr>
            <a:xfrm>
              <a:off x="5291138" y="-651708"/>
              <a:ext cx="409561" cy="431800"/>
            </a:xfrm>
            <a:prstGeom prst="rect">
              <a:avLst/>
            </a:prstGeom>
            <a:solidFill>
              <a:srgbClr val="5D3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F0461-DB43-F64D-B7D7-C1A6BFEEF1AC}"/>
                </a:ext>
              </a:extLst>
            </p:cNvPr>
            <p:cNvSpPr/>
            <p:nvPr/>
          </p:nvSpPr>
          <p:spPr>
            <a:xfrm>
              <a:off x="5849196" y="-664513"/>
              <a:ext cx="409561" cy="431800"/>
            </a:xfrm>
            <a:prstGeom prst="rect">
              <a:avLst/>
            </a:prstGeom>
            <a:solidFill>
              <a:srgbClr val="874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1C6E9F-B60C-0D41-991C-47C34DA9901A}"/>
                </a:ext>
              </a:extLst>
            </p:cNvPr>
            <p:cNvSpPr/>
            <p:nvPr/>
          </p:nvSpPr>
          <p:spPr>
            <a:xfrm>
              <a:off x="6382178" y="-664513"/>
              <a:ext cx="409561" cy="431800"/>
            </a:xfrm>
            <a:prstGeom prst="rect">
              <a:avLst/>
            </a:prstGeom>
            <a:solidFill>
              <a:srgbClr val="99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D2D0E-522F-8648-B20C-A364090237E1}"/>
                </a:ext>
              </a:extLst>
            </p:cNvPr>
            <p:cNvSpPr/>
            <p:nvPr/>
          </p:nvSpPr>
          <p:spPr>
            <a:xfrm>
              <a:off x="6941005" y="-651708"/>
              <a:ext cx="409561" cy="431800"/>
            </a:xfrm>
            <a:prstGeom prst="rect">
              <a:avLst/>
            </a:prstGeom>
            <a:solidFill>
              <a:srgbClr val="E0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C2381-47FB-3F43-9278-7BF4FF4A8E66}"/>
                </a:ext>
              </a:extLst>
            </p:cNvPr>
            <p:cNvSpPr/>
            <p:nvPr/>
          </p:nvSpPr>
          <p:spPr>
            <a:xfrm>
              <a:off x="7473987" y="-651708"/>
              <a:ext cx="409561" cy="4318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257CC-3CE8-FC4F-B880-602EEE771FEE}"/>
              </a:ext>
            </a:extLst>
          </p:cNvPr>
          <p:cNvCxnSpPr/>
          <p:nvPr/>
        </p:nvCxnSpPr>
        <p:spPr>
          <a:xfrm>
            <a:off x="0" y="-937980"/>
            <a:ext cx="12192000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A2DE80-54CE-3747-8408-C18244FBE3D4}"/>
              </a:ext>
            </a:extLst>
          </p:cNvPr>
          <p:cNvGrpSpPr/>
          <p:nvPr/>
        </p:nvGrpSpPr>
        <p:grpSpPr>
          <a:xfrm flipH="1">
            <a:off x="1030770" y="-74380"/>
            <a:ext cx="12192000" cy="6932380"/>
            <a:chOff x="-26254" y="-74380"/>
            <a:chExt cx="12192000" cy="69323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330F28-7711-5141-8AA6-A8E6F2AE4BA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4954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B8802B-F84A-EC47-8A95-D04ED3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8883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47FC6-B023-5447-BDCF-FA4163EC2B7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3590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7B9B9-B984-9F40-ACCE-88C2C92044FB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7782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7947AE-4839-3941-B71B-923D84B639F4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80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260809-E9CA-F041-AA3B-ACE2E0B1195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19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5F8C2-9BB8-544F-9D39-43F18317D63A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66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1CF1DA-2ADE-FB4A-935A-F7DC49D6C81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0891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124A51-6232-6A4F-9C6D-F8351B4275BE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2226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C2AFB3-AE0B-3042-997A-9DA23A716C1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6155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FFAAAD-27E0-7C49-919E-CA38B5E88C9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0862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FD209C-5690-634C-9BA5-D7A7F4C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5054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0ABA90-0B7C-844A-A026-74E87ECFBD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88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E030AF-6155-EA45-BDE3-F9A2718F0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27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E6A289-E4A1-1E4A-9EAB-06229367F7E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74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DF173D-7F91-3442-8E8B-07963A9A717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-7438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A37C63-26B6-4145-8EFC-E998E12D8B3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4477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C820B-379E-4644-A9A5-5A03149E589B}"/>
                </a:ext>
              </a:extLst>
            </p:cNvPr>
            <p:cNvCxnSpPr/>
            <p:nvPr/>
          </p:nvCxnSpPr>
          <p:spPr>
            <a:xfrm>
              <a:off x="342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E1BA9-BFF9-694F-B6A0-E863BAA0E34A}"/>
                </a:ext>
              </a:extLst>
            </p:cNvPr>
            <p:cNvCxnSpPr/>
            <p:nvPr/>
          </p:nvCxnSpPr>
          <p:spPr>
            <a:xfrm>
              <a:off x="756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CE515-67A9-AF4A-A175-B0377EB1C1D2}"/>
                </a:ext>
              </a:extLst>
            </p:cNvPr>
            <p:cNvCxnSpPr/>
            <p:nvPr/>
          </p:nvCxnSpPr>
          <p:spPr>
            <a:xfrm>
              <a:off x="1153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845E0-BE1F-7348-8CB0-71537F0C2F19}"/>
                </a:ext>
              </a:extLst>
            </p:cNvPr>
            <p:cNvCxnSpPr/>
            <p:nvPr/>
          </p:nvCxnSpPr>
          <p:spPr>
            <a:xfrm>
              <a:off x="156791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C8D69D-ADE4-BE44-AD68-ADD2ADB86E64}"/>
                </a:ext>
              </a:extLst>
            </p:cNvPr>
            <p:cNvCxnSpPr/>
            <p:nvPr/>
          </p:nvCxnSpPr>
          <p:spPr>
            <a:xfrm>
              <a:off x="198126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4D0999-CDDC-AE4A-9CE4-814AD281FE45}"/>
                </a:ext>
              </a:extLst>
            </p:cNvPr>
            <p:cNvCxnSpPr/>
            <p:nvPr/>
          </p:nvCxnSpPr>
          <p:spPr>
            <a:xfrm>
              <a:off x="2378128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557365-AADE-8A4D-BCC9-3C8E65123BF2}"/>
                </a:ext>
              </a:extLst>
            </p:cNvPr>
            <p:cNvCxnSpPr/>
            <p:nvPr/>
          </p:nvCxnSpPr>
          <p:spPr>
            <a:xfrm>
              <a:off x="28194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F2FC74-5701-4E40-A6D3-15061F19D056}"/>
                </a:ext>
              </a:extLst>
            </p:cNvPr>
            <p:cNvCxnSpPr/>
            <p:nvPr/>
          </p:nvCxnSpPr>
          <p:spPr>
            <a:xfrm>
              <a:off x="32327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B9D1CC-CA99-AE49-A7CA-2F398C80C999}"/>
                </a:ext>
              </a:extLst>
            </p:cNvPr>
            <p:cNvCxnSpPr/>
            <p:nvPr/>
          </p:nvCxnSpPr>
          <p:spPr>
            <a:xfrm>
              <a:off x="36296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2E3226-487E-1748-AB9E-184D3D0B4906}"/>
                </a:ext>
              </a:extLst>
            </p:cNvPr>
            <p:cNvCxnSpPr/>
            <p:nvPr/>
          </p:nvCxnSpPr>
          <p:spPr>
            <a:xfrm>
              <a:off x="4025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776AF-304D-F149-9745-72E9EB6BA567}"/>
                </a:ext>
              </a:extLst>
            </p:cNvPr>
            <p:cNvCxnSpPr/>
            <p:nvPr/>
          </p:nvCxnSpPr>
          <p:spPr>
            <a:xfrm>
              <a:off x="4439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32890-5E72-D340-BBB7-622F9581848A}"/>
                </a:ext>
              </a:extLst>
            </p:cNvPr>
            <p:cNvCxnSpPr/>
            <p:nvPr/>
          </p:nvCxnSpPr>
          <p:spPr>
            <a:xfrm>
              <a:off x="4836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2D21B4-B32D-BB4E-BD1D-A53144C9BD22}"/>
                </a:ext>
              </a:extLst>
            </p:cNvPr>
            <p:cNvCxnSpPr/>
            <p:nvPr/>
          </p:nvCxnSpPr>
          <p:spPr>
            <a:xfrm>
              <a:off x="528578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4DF9BF-2B72-B34A-A29A-9318EB4D5463}"/>
                </a:ext>
              </a:extLst>
            </p:cNvPr>
            <p:cNvCxnSpPr/>
            <p:nvPr/>
          </p:nvCxnSpPr>
          <p:spPr>
            <a:xfrm>
              <a:off x="569913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B079F-F060-FE4F-A0F9-B1E355A439C9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455B6D-DB0D-974F-8710-C8D2ABC54341}"/>
                </a:ext>
              </a:extLst>
            </p:cNvPr>
            <p:cNvCxnSpPr/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E7CC68-5293-204F-9B39-B01764B49434}"/>
                </a:ext>
              </a:extLst>
            </p:cNvPr>
            <p:cNvCxnSpPr/>
            <p:nvPr/>
          </p:nvCxnSpPr>
          <p:spPr>
            <a:xfrm>
              <a:off x="6928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D05178-156B-2447-B432-7E8C5BC751A8}"/>
                </a:ext>
              </a:extLst>
            </p:cNvPr>
            <p:cNvCxnSpPr/>
            <p:nvPr/>
          </p:nvCxnSpPr>
          <p:spPr>
            <a:xfrm>
              <a:off x="7325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C4EA92-8CBD-0F4D-A4A1-4CCAEE0B7515}"/>
                </a:ext>
              </a:extLst>
            </p:cNvPr>
            <p:cNvCxnSpPr/>
            <p:nvPr/>
          </p:nvCxnSpPr>
          <p:spPr>
            <a:xfrm>
              <a:off x="7747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1C5E2-4A06-554B-B85E-9A2685BDE77F}"/>
                </a:ext>
              </a:extLst>
            </p:cNvPr>
            <p:cNvCxnSpPr/>
            <p:nvPr/>
          </p:nvCxnSpPr>
          <p:spPr>
            <a:xfrm>
              <a:off x="81603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26550A-15AD-AB47-A642-5BB8E716FE65}"/>
                </a:ext>
              </a:extLst>
            </p:cNvPr>
            <p:cNvCxnSpPr/>
            <p:nvPr/>
          </p:nvCxnSpPr>
          <p:spPr>
            <a:xfrm>
              <a:off x="85572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69C1C-0AD7-9146-A4F3-24E6F8ACDCDF}"/>
                </a:ext>
              </a:extLst>
            </p:cNvPr>
            <p:cNvCxnSpPr/>
            <p:nvPr/>
          </p:nvCxnSpPr>
          <p:spPr>
            <a:xfrm>
              <a:off x="89408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F97164-FF1C-8D41-9658-24AE779A0324}"/>
                </a:ext>
              </a:extLst>
            </p:cNvPr>
            <p:cNvCxnSpPr/>
            <p:nvPr/>
          </p:nvCxnSpPr>
          <p:spPr>
            <a:xfrm>
              <a:off x="93541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1B7E44-C16C-8A42-AF81-FAB294F04878}"/>
                </a:ext>
              </a:extLst>
            </p:cNvPr>
            <p:cNvCxnSpPr/>
            <p:nvPr/>
          </p:nvCxnSpPr>
          <p:spPr>
            <a:xfrm>
              <a:off x="97510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33A0F-F93C-0044-896D-A3A2030248AB}"/>
                </a:ext>
              </a:extLst>
            </p:cNvPr>
            <p:cNvCxnSpPr/>
            <p:nvPr/>
          </p:nvCxnSpPr>
          <p:spPr>
            <a:xfrm>
              <a:off x="100965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23E08B-321A-DF4B-BAFF-77D68A0F66BE}"/>
                </a:ext>
              </a:extLst>
            </p:cNvPr>
            <p:cNvCxnSpPr/>
            <p:nvPr/>
          </p:nvCxnSpPr>
          <p:spPr>
            <a:xfrm>
              <a:off x="105098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5EBC88-B29D-C64B-A035-2C3202F1106C}"/>
                </a:ext>
              </a:extLst>
            </p:cNvPr>
            <p:cNvCxnSpPr/>
            <p:nvPr/>
          </p:nvCxnSpPr>
          <p:spPr>
            <a:xfrm>
              <a:off x="109067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0231DB-6001-0D4B-8657-58309BC5AF76}"/>
                </a:ext>
              </a:extLst>
            </p:cNvPr>
            <p:cNvCxnSpPr/>
            <p:nvPr/>
          </p:nvCxnSpPr>
          <p:spPr>
            <a:xfrm>
              <a:off x="11214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791884-3D58-9242-A2A1-B513684D2A53}"/>
                </a:ext>
              </a:extLst>
            </p:cNvPr>
            <p:cNvCxnSpPr/>
            <p:nvPr/>
          </p:nvCxnSpPr>
          <p:spPr>
            <a:xfrm>
              <a:off x="11627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D968C7-168C-A94C-BA25-040B87726C94}"/>
                </a:ext>
              </a:extLst>
            </p:cNvPr>
            <p:cNvCxnSpPr/>
            <p:nvPr/>
          </p:nvCxnSpPr>
          <p:spPr>
            <a:xfrm>
              <a:off x="12024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 82">
            <a:extLst>
              <a:ext uri="{FF2B5EF4-FFF2-40B4-BE49-F238E27FC236}">
                <a16:creationId xmlns:a16="http://schemas.microsoft.com/office/drawing/2014/main" id="{B7AF8D07-D73B-5546-91D0-1247E2002970}"/>
              </a:ext>
            </a:extLst>
          </p:cNvPr>
          <p:cNvSpPr/>
          <p:nvPr/>
        </p:nvSpPr>
        <p:spPr>
          <a:xfrm>
            <a:off x="22214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370172 h 6870700"/>
              <a:gd name="connsiteX4" fmla="*/ 11962053 w 12214813"/>
              <a:gd name="connsiteY4" fmla="*/ 370172 h 6870700"/>
              <a:gd name="connsiteX5" fmla="*/ 12214813 w 12214813"/>
              <a:gd name="connsiteY5" fmla="*/ 622932 h 6870700"/>
              <a:gd name="connsiteX6" fmla="*/ 12214813 w 12214813"/>
              <a:gd name="connsiteY6" fmla="*/ 1112517 h 6870700"/>
              <a:gd name="connsiteX7" fmla="*/ 11962053 w 12214813"/>
              <a:gd name="connsiteY7" fmla="*/ 1365277 h 6870700"/>
              <a:gd name="connsiteX8" fmla="*/ 11595096 w 12214813"/>
              <a:gd name="connsiteY8" fmla="*/ 13652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370172"/>
                </a:lnTo>
                <a:lnTo>
                  <a:pt x="11962053" y="370172"/>
                </a:lnTo>
                <a:cubicBezTo>
                  <a:pt x="12101648" y="370172"/>
                  <a:pt x="12214813" y="483337"/>
                  <a:pt x="12214813" y="622932"/>
                </a:cubicBezTo>
                <a:lnTo>
                  <a:pt x="12214813" y="1112517"/>
                </a:lnTo>
                <a:cubicBezTo>
                  <a:pt x="12214813" y="1252112"/>
                  <a:pt x="12101648" y="1365277"/>
                  <a:pt x="11962053" y="1365277"/>
                </a:cubicBezTo>
                <a:lnTo>
                  <a:pt x="11595096" y="13652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2E2225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B4D98A24-7EAC-EA43-ABE9-D8BCEDC94FFB}"/>
              </a:ext>
            </a:extLst>
          </p:cNvPr>
          <p:cNvSpPr/>
          <p:nvPr/>
        </p:nvSpPr>
        <p:spPr>
          <a:xfrm>
            <a:off x="-259380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1551272 h 6870700"/>
              <a:gd name="connsiteX4" fmla="*/ 11962053 w 12214813"/>
              <a:gd name="connsiteY4" fmla="*/ 1551272 h 6870700"/>
              <a:gd name="connsiteX5" fmla="*/ 12214813 w 12214813"/>
              <a:gd name="connsiteY5" fmla="*/ 1804032 h 6870700"/>
              <a:gd name="connsiteX6" fmla="*/ 12214813 w 12214813"/>
              <a:gd name="connsiteY6" fmla="*/ 2293617 h 6870700"/>
              <a:gd name="connsiteX7" fmla="*/ 11962053 w 12214813"/>
              <a:gd name="connsiteY7" fmla="*/ 2546377 h 6870700"/>
              <a:gd name="connsiteX8" fmla="*/ 11595096 w 12214813"/>
              <a:gd name="connsiteY8" fmla="*/ 25463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1551272"/>
                </a:lnTo>
                <a:lnTo>
                  <a:pt x="11962053" y="1551272"/>
                </a:lnTo>
                <a:cubicBezTo>
                  <a:pt x="12101648" y="1551272"/>
                  <a:pt x="12214813" y="1664437"/>
                  <a:pt x="12214813" y="1804032"/>
                </a:cubicBezTo>
                <a:lnTo>
                  <a:pt x="12214813" y="2293617"/>
                </a:lnTo>
                <a:cubicBezTo>
                  <a:pt x="12214813" y="2433212"/>
                  <a:pt x="12101648" y="2546377"/>
                  <a:pt x="11962053" y="2546377"/>
                </a:cubicBezTo>
                <a:lnTo>
                  <a:pt x="11595096" y="25463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3E2F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7A47F1A6-66BF-274B-B094-630CD1E4C154}"/>
              </a:ext>
            </a:extLst>
          </p:cNvPr>
          <p:cNvSpPr/>
          <p:nvPr/>
        </p:nvSpPr>
        <p:spPr>
          <a:xfrm>
            <a:off x="-593028" y="-12700"/>
            <a:ext cx="12219200" cy="6870700"/>
          </a:xfrm>
          <a:custGeom>
            <a:avLst/>
            <a:gdLst>
              <a:gd name="connsiteX0" fmla="*/ 369025 w 12219200"/>
              <a:gd name="connsiteY0" fmla="*/ 0 h 6870700"/>
              <a:gd name="connsiteX1" fmla="*/ 11226071 w 12219200"/>
              <a:gd name="connsiteY1" fmla="*/ 0 h 6870700"/>
              <a:gd name="connsiteX2" fmla="*/ 11595096 w 12219200"/>
              <a:gd name="connsiteY2" fmla="*/ 369025 h 6870700"/>
              <a:gd name="connsiteX3" fmla="*/ 11595096 w 12219200"/>
              <a:gd name="connsiteY3" fmla="*/ 2821112 h 6870700"/>
              <a:gd name="connsiteX4" fmla="*/ 11966440 w 12219200"/>
              <a:gd name="connsiteY4" fmla="*/ 2821112 h 6870700"/>
              <a:gd name="connsiteX5" fmla="*/ 12219200 w 12219200"/>
              <a:gd name="connsiteY5" fmla="*/ 3073872 h 6870700"/>
              <a:gd name="connsiteX6" fmla="*/ 12219200 w 12219200"/>
              <a:gd name="connsiteY6" fmla="*/ 3563457 h 6870700"/>
              <a:gd name="connsiteX7" fmla="*/ 11966440 w 12219200"/>
              <a:gd name="connsiteY7" fmla="*/ 3816217 h 6870700"/>
              <a:gd name="connsiteX8" fmla="*/ 11595096 w 12219200"/>
              <a:gd name="connsiteY8" fmla="*/ 3816217 h 6870700"/>
              <a:gd name="connsiteX9" fmla="*/ 11595096 w 12219200"/>
              <a:gd name="connsiteY9" fmla="*/ 6501675 h 6870700"/>
              <a:gd name="connsiteX10" fmla="*/ 11226071 w 12219200"/>
              <a:gd name="connsiteY10" fmla="*/ 6870700 h 6870700"/>
              <a:gd name="connsiteX11" fmla="*/ 369025 w 12219200"/>
              <a:gd name="connsiteY11" fmla="*/ 6870700 h 6870700"/>
              <a:gd name="connsiteX12" fmla="*/ 0 w 12219200"/>
              <a:gd name="connsiteY12" fmla="*/ 6501675 h 6870700"/>
              <a:gd name="connsiteX13" fmla="*/ 0 w 12219200"/>
              <a:gd name="connsiteY13" fmla="*/ 369025 h 6870700"/>
              <a:gd name="connsiteX14" fmla="*/ 369025 w 12219200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9200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2821112"/>
                </a:lnTo>
                <a:lnTo>
                  <a:pt x="11966440" y="2821112"/>
                </a:lnTo>
                <a:cubicBezTo>
                  <a:pt x="12106035" y="2821112"/>
                  <a:pt x="12219200" y="2934277"/>
                  <a:pt x="12219200" y="3073872"/>
                </a:cubicBezTo>
                <a:lnTo>
                  <a:pt x="12219200" y="3563457"/>
                </a:lnTo>
                <a:cubicBezTo>
                  <a:pt x="12219200" y="3703052"/>
                  <a:pt x="12106035" y="3816217"/>
                  <a:pt x="11966440" y="3816217"/>
                </a:cubicBezTo>
                <a:lnTo>
                  <a:pt x="11595096" y="381621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874F34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9546FF5-76D2-954D-B685-56595263FA4B}"/>
              </a:ext>
            </a:extLst>
          </p:cNvPr>
          <p:cNvSpPr/>
          <p:nvPr/>
        </p:nvSpPr>
        <p:spPr>
          <a:xfrm>
            <a:off x="756250" y="357473"/>
            <a:ext cx="9840069" cy="6133967"/>
          </a:xfrm>
          <a:prstGeom prst="roundRect">
            <a:avLst>
              <a:gd name="adj" fmla="val 4854"/>
            </a:avLst>
          </a:prstGeom>
          <a:solidFill>
            <a:schemeClr val="tx1">
              <a:alpha val="20000"/>
            </a:schemeClr>
          </a:solidFill>
          <a:ln w="25400" cmpd="tri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4FD377D-735A-6D46-9B86-AE1140ACDFC5}"/>
              </a:ext>
            </a:extLst>
          </p:cNvPr>
          <p:cNvSpPr/>
          <p:nvPr/>
        </p:nvSpPr>
        <p:spPr>
          <a:xfrm>
            <a:off x="-1782501" y="163959"/>
            <a:ext cx="12598462" cy="6568504"/>
          </a:xfrm>
          <a:prstGeom prst="roundRect">
            <a:avLst>
              <a:gd name="adj" fmla="val 4854"/>
            </a:avLst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B97122D-372F-8A4A-8DC2-FD93C01C959A}"/>
              </a:ext>
            </a:extLst>
          </p:cNvPr>
          <p:cNvSpPr/>
          <p:nvPr/>
        </p:nvSpPr>
        <p:spPr>
          <a:xfrm>
            <a:off x="-10955584" y="4805"/>
            <a:ext cx="12216195" cy="6870700"/>
          </a:xfrm>
          <a:custGeom>
            <a:avLst/>
            <a:gdLst>
              <a:gd name="connsiteX0" fmla="*/ 369025 w 12216195"/>
              <a:gd name="connsiteY0" fmla="*/ 0 h 6870700"/>
              <a:gd name="connsiteX1" fmla="*/ 11226071 w 12216195"/>
              <a:gd name="connsiteY1" fmla="*/ 0 h 6870700"/>
              <a:gd name="connsiteX2" fmla="*/ 11595096 w 12216195"/>
              <a:gd name="connsiteY2" fmla="*/ 369025 h 6870700"/>
              <a:gd name="connsiteX3" fmla="*/ 11595096 w 12216195"/>
              <a:gd name="connsiteY3" fmla="*/ 4117442 h 6870700"/>
              <a:gd name="connsiteX4" fmla="*/ 11963435 w 12216195"/>
              <a:gd name="connsiteY4" fmla="*/ 4117442 h 6870700"/>
              <a:gd name="connsiteX5" fmla="*/ 12216195 w 12216195"/>
              <a:gd name="connsiteY5" fmla="*/ 4370202 h 6870700"/>
              <a:gd name="connsiteX6" fmla="*/ 12216195 w 12216195"/>
              <a:gd name="connsiteY6" fmla="*/ 4859787 h 6870700"/>
              <a:gd name="connsiteX7" fmla="*/ 11963435 w 12216195"/>
              <a:gd name="connsiteY7" fmla="*/ 5112547 h 6870700"/>
              <a:gd name="connsiteX8" fmla="*/ 11595096 w 12216195"/>
              <a:gd name="connsiteY8" fmla="*/ 5112547 h 6870700"/>
              <a:gd name="connsiteX9" fmla="*/ 11595096 w 12216195"/>
              <a:gd name="connsiteY9" fmla="*/ 6501675 h 6870700"/>
              <a:gd name="connsiteX10" fmla="*/ 11226071 w 12216195"/>
              <a:gd name="connsiteY10" fmla="*/ 6870700 h 6870700"/>
              <a:gd name="connsiteX11" fmla="*/ 369025 w 12216195"/>
              <a:gd name="connsiteY11" fmla="*/ 6870700 h 6870700"/>
              <a:gd name="connsiteX12" fmla="*/ 0 w 12216195"/>
              <a:gd name="connsiteY12" fmla="*/ 6501675 h 6870700"/>
              <a:gd name="connsiteX13" fmla="*/ 0 w 12216195"/>
              <a:gd name="connsiteY13" fmla="*/ 369025 h 6870700"/>
              <a:gd name="connsiteX14" fmla="*/ 369025 w 12216195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6195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4117442"/>
                </a:lnTo>
                <a:lnTo>
                  <a:pt x="11963435" y="4117442"/>
                </a:lnTo>
                <a:cubicBezTo>
                  <a:pt x="12103030" y="4117442"/>
                  <a:pt x="12216195" y="4230607"/>
                  <a:pt x="12216195" y="4370202"/>
                </a:cubicBezTo>
                <a:lnTo>
                  <a:pt x="12216195" y="4859787"/>
                </a:lnTo>
                <a:cubicBezTo>
                  <a:pt x="12216195" y="4999382"/>
                  <a:pt x="12103030" y="5112547"/>
                  <a:pt x="11963435" y="5112547"/>
                </a:cubicBezTo>
                <a:lnTo>
                  <a:pt x="11595096" y="511254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997360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0107ED9F-B4CC-224F-AD90-278A3ABDA420}"/>
              </a:ext>
            </a:extLst>
          </p:cNvPr>
          <p:cNvSpPr/>
          <p:nvPr/>
        </p:nvSpPr>
        <p:spPr>
          <a:xfrm>
            <a:off x="-11362094" y="-12700"/>
            <a:ext cx="12202168" cy="6870700"/>
          </a:xfrm>
          <a:custGeom>
            <a:avLst/>
            <a:gdLst>
              <a:gd name="connsiteX0" fmla="*/ 369025 w 12202168"/>
              <a:gd name="connsiteY0" fmla="*/ 0 h 6870700"/>
              <a:gd name="connsiteX1" fmla="*/ 11226071 w 12202168"/>
              <a:gd name="connsiteY1" fmla="*/ 0 h 6870700"/>
              <a:gd name="connsiteX2" fmla="*/ 11595096 w 12202168"/>
              <a:gd name="connsiteY2" fmla="*/ 369025 h 6870700"/>
              <a:gd name="connsiteX3" fmla="*/ 11595096 w 12202168"/>
              <a:gd name="connsiteY3" fmla="*/ 5296838 h 6870700"/>
              <a:gd name="connsiteX4" fmla="*/ 11949408 w 12202168"/>
              <a:gd name="connsiteY4" fmla="*/ 5296838 h 6870700"/>
              <a:gd name="connsiteX5" fmla="*/ 12202168 w 12202168"/>
              <a:gd name="connsiteY5" fmla="*/ 5549598 h 6870700"/>
              <a:gd name="connsiteX6" fmla="*/ 12202168 w 12202168"/>
              <a:gd name="connsiteY6" fmla="*/ 6039183 h 6870700"/>
              <a:gd name="connsiteX7" fmla="*/ 11949408 w 12202168"/>
              <a:gd name="connsiteY7" fmla="*/ 6291943 h 6870700"/>
              <a:gd name="connsiteX8" fmla="*/ 11595096 w 12202168"/>
              <a:gd name="connsiteY8" fmla="*/ 6291943 h 6870700"/>
              <a:gd name="connsiteX9" fmla="*/ 11595096 w 12202168"/>
              <a:gd name="connsiteY9" fmla="*/ 6501675 h 6870700"/>
              <a:gd name="connsiteX10" fmla="*/ 11226071 w 12202168"/>
              <a:gd name="connsiteY10" fmla="*/ 6870700 h 6870700"/>
              <a:gd name="connsiteX11" fmla="*/ 369025 w 12202168"/>
              <a:gd name="connsiteY11" fmla="*/ 6870700 h 6870700"/>
              <a:gd name="connsiteX12" fmla="*/ 0 w 12202168"/>
              <a:gd name="connsiteY12" fmla="*/ 6501675 h 6870700"/>
              <a:gd name="connsiteX13" fmla="*/ 0 w 12202168"/>
              <a:gd name="connsiteY13" fmla="*/ 369025 h 6870700"/>
              <a:gd name="connsiteX14" fmla="*/ 369025 w 12202168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2168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5296838"/>
                </a:lnTo>
                <a:lnTo>
                  <a:pt x="11949408" y="5296838"/>
                </a:lnTo>
                <a:cubicBezTo>
                  <a:pt x="12089003" y="5296838"/>
                  <a:pt x="12202168" y="5410003"/>
                  <a:pt x="12202168" y="5549598"/>
                </a:cubicBezTo>
                <a:lnTo>
                  <a:pt x="12202168" y="6039183"/>
                </a:lnTo>
                <a:cubicBezTo>
                  <a:pt x="12202168" y="6178778"/>
                  <a:pt x="12089003" y="6291943"/>
                  <a:pt x="11949408" y="6291943"/>
                </a:cubicBezTo>
                <a:lnTo>
                  <a:pt x="11595096" y="6291943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E0C097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84" y="1483295"/>
            <a:ext cx="1140051" cy="107298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908" y="332758"/>
            <a:ext cx="1030313" cy="1042506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4449" y="2795062"/>
            <a:ext cx="969348" cy="101812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65" y="4073703"/>
            <a:ext cx="987638" cy="101202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3640" y="5243064"/>
            <a:ext cx="1048603" cy="107908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F5270E5-7971-B54C-A4E6-EC8C61F30240}"/>
              </a:ext>
            </a:extLst>
          </p:cNvPr>
          <p:cNvSpPr/>
          <p:nvPr/>
        </p:nvSpPr>
        <p:spPr>
          <a:xfrm>
            <a:off x="949588" y="503218"/>
            <a:ext cx="3794902" cy="583031"/>
          </a:xfrm>
          <a:prstGeom prst="roundRect">
            <a:avLst/>
          </a:prstGeom>
          <a:noFill/>
          <a:ln w="25400" cmpd="tri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7FEE1C-1986-F141-86A7-A2246EED2CB1}"/>
              </a:ext>
            </a:extLst>
          </p:cNvPr>
          <p:cNvSpPr/>
          <p:nvPr/>
        </p:nvSpPr>
        <p:spPr>
          <a:xfrm>
            <a:off x="989475" y="551122"/>
            <a:ext cx="3725010" cy="487222"/>
          </a:xfrm>
          <a:prstGeom prst="roundRect">
            <a:avLst/>
          </a:prstGeom>
          <a:solidFill>
            <a:srgbClr val="E0C097"/>
          </a:solidFill>
          <a:ln w="25400" cmpd="tri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DDA1A2-1E77-194D-AAFE-07F2BAA628A9}"/>
              </a:ext>
            </a:extLst>
          </p:cNvPr>
          <p:cNvSpPr txBox="1"/>
          <p:nvPr/>
        </p:nvSpPr>
        <p:spPr>
          <a:xfrm>
            <a:off x="2148459" y="553825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 smtClean="0">
                <a:solidFill>
                  <a:srgbClr val="251A1E"/>
                </a:solidFill>
                <a:latin typeface="Arial Rounded MT Bold" panose="020F0704030504030204" pitchFamily="34" charset="77"/>
              </a:rPr>
              <a:t>CURD</a:t>
            </a:r>
            <a:endParaRPr lang="en-VN" sz="2400" spc="600" dirty="0">
              <a:solidFill>
                <a:srgbClr val="251A1E"/>
              </a:solidFill>
              <a:latin typeface="Arial Rounded MT Bold" panose="020F0704030504030204" pitchFamily="34" charset="77"/>
            </a:endParaRPr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1472672616"/>
              </p:ext>
            </p:extLst>
          </p:nvPr>
        </p:nvGraphicFramePr>
        <p:xfrm>
          <a:off x="1940383" y="9034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7132421" y="542779"/>
            <a:ext cx="3246530" cy="1015663"/>
          </a:xfrm>
          <a:prstGeom prst="rect">
            <a:avLst/>
          </a:prstGeom>
          <a:solidFill>
            <a:srgbClr val="E0C09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MovieContext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 = [{movie_1}, {Movie_2}]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86698" y="5011819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01470" y="3801791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994097" y="5479142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ovie_1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02592" y="6000211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893093" y="4374821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movie_1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902577" y="4883923"/>
            <a:ext cx="994759" cy="369332"/>
          </a:xfrm>
          <a:prstGeom prst="rect">
            <a:avLst/>
          </a:prstGeom>
          <a:solidFill>
            <a:srgbClr val="D0CECE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movie_2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7727" y="4579715"/>
            <a:ext cx="1136844" cy="369332"/>
          </a:xfrm>
          <a:prstGeom prst="rightArrowCallou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rgbClr val="4B0F0B"/>
                </a:solidFill>
              </a:rPr>
              <a:t>ADD</a:t>
            </a:r>
            <a:endParaRPr lang="en-IN" b="1" spc="300" dirty="0">
              <a:solidFill>
                <a:srgbClr val="4B0F0B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44902" y="6053430"/>
            <a:ext cx="1832284" cy="369332"/>
          </a:xfrm>
          <a:prstGeom prst="rightArrowCallou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rgbClr val="4B0F0B"/>
                </a:solidFill>
              </a:rPr>
              <a:t>DELETE</a:t>
            </a:r>
            <a:endParaRPr lang="en-IN" b="1" spc="300" dirty="0">
              <a:solidFill>
                <a:srgbClr val="4B0F0B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86142" y="3425230"/>
            <a:ext cx="852093" cy="369332"/>
          </a:xfrm>
          <a:prstGeom prst="rect">
            <a:avLst/>
          </a:prstGeom>
          <a:solidFill>
            <a:srgbClr val="E0C097"/>
          </a:solidFill>
          <a:ln>
            <a:solidFill>
              <a:srgbClr val="E0C097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44902" y="5576067"/>
            <a:ext cx="1832284" cy="369332"/>
          </a:xfrm>
          <a:prstGeom prst="rightArrowCallou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pc="300" dirty="0" smtClean="0">
                <a:solidFill>
                  <a:srgbClr val="4B0F0B"/>
                </a:solidFill>
              </a:rPr>
              <a:t>UPDATE</a:t>
            </a:r>
            <a:endParaRPr lang="en-IN" b="1" spc="300" dirty="0">
              <a:solidFill>
                <a:srgbClr val="4B0F0B"/>
              </a:solidFill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5643901"/>
            <a:ext cx="704743" cy="70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8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5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DAC379-E0D6-CB48-92AA-D772CA493D53}"/>
              </a:ext>
            </a:extLst>
          </p:cNvPr>
          <p:cNvGrpSpPr/>
          <p:nvPr/>
        </p:nvGrpSpPr>
        <p:grpSpPr>
          <a:xfrm>
            <a:off x="0" y="-937980"/>
            <a:ext cx="3447737" cy="734519"/>
            <a:chOff x="4534888" y="-803068"/>
            <a:chExt cx="3447737" cy="7345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A0A512B-CC2B-4649-BC42-7787DBA17676}"/>
                </a:ext>
              </a:extLst>
            </p:cNvPr>
            <p:cNvSpPr/>
            <p:nvPr/>
          </p:nvSpPr>
          <p:spPr>
            <a:xfrm>
              <a:off x="4534888" y="-803068"/>
              <a:ext cx="3447737" cy="73451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D146A8-079E-F94D-99F2-5A9D1D300479}"/>
                </a:ext>
              </a:extLst>
            </p:cNvPr>
            <p:cNvSpPr/>
            <p:nvPr/>
          </p:nvSpPr>
          <p:spPr>
            <a:xfrm>
              <a:off x="4758156" y="-651708"/>
              <a:ext cx="409561" cy="431800"/>
            </a:xfrm>
            <a:prstGeom prst="rect">
              <a:avLst/>
            </a:prstGeom>
            <a:solidFill>
              <a:srgbClr val="2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740CAE-64CC-2547-AA8E-60257AB11D6D}"/>
                </a:ext>
              </a:extLst>
            </p:cNvPr>
            <p:cNvSpPr/>
            <p:nvPr/>
          </p:nvSpPr>
          <p:spPr>
            <a:xfrm>
              <a:off x="5291138" y="-651708"/>
              <a:ext cx="409561" cy="431800"/>
            </a:xfrm>
            <a:prstGeom prst="rect">
              <a:avLst/>
            </a:prstGeom>
            <a:solidFill>
              <a:srgbClr val="5D3E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DF0461-DB43-F64D-B7D7-C1A6BFEEF1AC}"/>
                </a:ext>
              </a:extLst>
            </p:cNvPr>
            <p:cNvSpPr/>
            <p:nvPr/>
          </p:nvSpPr>
          <p:spPr>
            <a:xfrm>
              <a:off x="5849196" y="-664513"/>
              <a:ext cx="409561" cy="431800"/>
            </a:xfrm>
            <a:prstGeom prst="rect">
              <a:avLst/>
            </a:prstGeom>
            <a:solidFill>
              <a:srgbClr val="874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1C6E9F-B60C-0D41-991C-47C34DA9901A}"/>
                </a:ext>
              </a:extLst>
            </p:cNvPr>
            <p:cNvSpPr/>
            <p:nvPr/>
          </p:nvSpPr>
          <p:spPr>
            <a:xfrm>
              <a:off x="6382178" y="-664513"/>
              <a:ext cx="409561" cy="431800"/>
            </a:xfrm>
            <a:prstGeom prst="rect">
              <a:avLst/>
            </a:prstGeom>
            <a:solidFill>
              <a:srgbClr val="997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AD2D0E-522F-8648-B20C-A364090237E1}"/>
                </a:ext>
              </a:extLst>
            </p:cNvPr>
            <p:cNvSpPr/>
            <p:nvPr/>
          </p:nvSpPr>
          <p:spPr>
            <a:xfrm>
              <a:off x="6941005" y="-651708"/>
              <a:ext cx="409561" cy="431800"/>
            </a:xfrm>
            <a:prstGeom prst="rect">
              <a:avLst/>
            </a:prstGeom>
            <a:solidFill>
              <a:srgbClr val="E0C0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C2381-47FB-3F43-9278-7BF4FF4A8E66}"/>
                </a:ext>
              </a:extLst>
            </p:cNvPr>
            <p:cNvSpPr/>
            <p:nvPr/>
          </p:nvSpPr>
          <p:spPr>
            <a:xfrm>
              <a:off x="7473987" y="-651708"/>
              <a:ext cx="409561" cy="43180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V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V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3257CC-3CE8-FC4F-B880-602EEE771FEE}"/>
              </a:ext>
            </a:extLst>
          </p:cNvPr>
          <p:cNvCxnSpPr/>
          <p:nvPr/>
        </p:nvCxnSpPr>
        <p:spPr>
          <a:xfrm>
            <a:off x="0" y="-937980"/>
            <a:ext cx="12192000" cy="0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A2DE80-54CE-3747-8408-C18244FBE3D4}"/>
              </a:ext>
            </a:extLst>
          </p:cNvPr>
          <p:cNvGrpSpPr/>
          <p:nvPr/>
        </p:nvGrpSpPr>
        <p:grpSpPr>
          <a:xfrm flipH="1">
            <a:off x="-854" y="-74380"/>
            <a:ext cx="12192000" cy="6932380"/>
            <a:chOff x="-26254" y="-74380"/>
            <a:chExt cx="12192000" cy="69323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330F28-7711-5141-8AA6-A8E6F2AE4BA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4954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B8802B-F84A-EC47-8A95-D04ED3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8883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547FC6-B023-5447-BDCF-FA4163EC2B7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3590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97B9B9-B984-9F40-ACCE-88C2C92044FB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7782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7947AE-4839-3941-B71B-923D84B639F4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80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260809-E9CA-F041-AA3B-ACE2E0B1195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19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45F8C2-9BB8-544F-9D39-43F18317D63A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166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1CF1DA-2ADE-FB4A-935A-F7DC49D6C81F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20891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124A51-6232-6A4F-9C6D-F8351B4275BE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2226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C2AFB3-AE0B-3042-997A-9DA23A716C1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46155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FFAAAD-27E0-7C49-919E-CA38B5E88C9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0862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FD209C-5690-634C-9BA5-D7A7F4C047A1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50542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0ABA90-0B7C-844A-A026-74E87ECFBD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58863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E030AF-6155-EA45-BDE3-F9A2718F02B5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27924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E6A289-E4A1-1E4A-9EAB-06229367F7E3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6749968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8DF173D-7F91-3442-8E8B-07963A9A717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-74380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A37C63-26B6-4145-8EFC-E998E12D8B38}"/>
                </a:ext>
              </a:extLst>
            </p:cNvPr>
            <p:cNvCxnSpPr>
              <a:cxnSpLocks/>
            </p:cNvCxnSpPr>
            <p:nvPr/>
          </p:nvCxnSpPr>
          <p:spPr>
            <a:xfrm>
              <a:off x="-26254" y="344772"/>
              <a:ext cx="12192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9C820B-379E-4644-A9A5-5A03149E589B}"/>
                </a:ext>
              </a:extLst>
            </p:cNvPr>
            <p:cNvCxnSpPr/>
            <p:nvPr/>
          </p:nvCxnSpPr>
          <p:spPr>
            <a:xfrm>
              <a:off x="342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90E1BA9-BFF9-694F-B6A0-E863BAA0E34A}"/>
                </a:ext>
              </a:extLst>
            </p:cNvPr>
            <p:cNvCxnSpPr/>
            <p:nvPr/>
          </p:nvCxnSpPr>
          <p:spPr>
            <a:xfrm>
              <a:off x="756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5CE515-67A9-AF4A-A175-B0377EB1C1D2}"/>
                </a:ext>
              </a:extLst>
            </p:cNvPr>
            <p:cNvCxnSpPr/>
            <p:nvPr/>
          </p:nvCxnSpPr>
          <p:spPr>
            <a:xfrm>
              <a:off x="1153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D845E0-BE1F-7348-8CB0-71537F0C2F19}"/>
                </a:ext>
              </a:extLst>
            </p:cNvPr>
            <p:cNvCxnSpPr/>
            <p:nvPr/>
          </p:nvCxnSpPr>
          <p:spPr>
            <a:xfrm>
              <a:off x="156791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C8D69D-ADE4-BE44-AD68-ADD2ADB86E64}"/>
                </a:ext>
              </a:extLst>
            </p:cNvPr>
            <p:cNvCxnSpPr/>
            <p:nvPr/>
          </p:nvCxnSpPr>
          <p:spPr>
            <a:xfrm>
              <a:off x="1981267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4D0999-CDDC-AE4A-9CE4-814AD281FE45}"/>
                </a:ext>
              </a:extLst>
            </p:cNvPr>
            <p:cNvCxnSpPr/>
            <p:nvPr/>
          </p:nvCxnSpPr>
          <p:spPr>
            <a:xfrm>
              <a:off x="2378128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557365-AADE-8A4D-BCC9-3C8E65123BF2}"/>
                </a:ext>
              </a:extLst>
            </p:cNvPr>
            <p:cNvCxnSpPr/>
            <p:nvPr/>
          </p:nvCxnSpPr>
          <p:spPr>
            <a:xfrm>
              <a:off x="28194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DF2FC74-5701-4E40-A6D3-15061F19D056}"/>
                </a:ext>
              </a:extLst>
            </p:cNvPr>
            <p:cNvCxnSpPr/>
            <p:nvPr/>
          </p:nvCxnSpPr>
          <p:spPr>
            <a:xfrm>
              <a:off x="32327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B9D1CC-CA99-AE49-A7CA-2F398C80C999}"/>
                </a:ext>
              </a:extLst>
            </p:cNvPr>
            <p:cNvCxnSpPr/>
            <p:nvPr/>
          </p:nvCxnSpPr>
          <p:spPr>
            <a:xfrm>
              <a:off x="36296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2E3226-487E-1748-AB9E-184D3D0B4906}"/>
                </a:ext>
              </a:extLst>
            </p:cNvPr>
            <p:cNvCxnSpPr/>
            <p:nvPr/>
          </p:nvCxnSpPr>
          <p:spPr>
            <a:xfrm>
              <a:off x="40259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D776AF-304D-F149-9745-72E9EB6BA567}"/>
                </a:ext>
              </a:extLst>
            </p:cNvPr>
            <p:cNvCxnSpPr/>
            <p:nvPr/>
          </p:nvCxnSpPr>
          <p:spPr>
            <a:xfrm>
              <a:off x="44392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232890-5E72-D340-BBB7-622F9581848A}"/>
                </a:ext>
              </a:extLst>
            </p:cNvPr>
            <p:cNvCxnSpPr/>
            <p:nvPr/>
          </p:nvCxnSpPr>
          <p:spPr>
            <a:xfrm>
              <a:off x="48361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2D21B4-B32D-BB4E-BD1D-A53144C9BD22}"/>
                </a:ext>
              </a:extLst>
            </p:cNvPr>
            <p:cNvCxnSpPr/>
            <p:nvPr/>
          </p:nvCxnSpPr>
          <p:spPr>
            <a:xfrm>
              <a:off x="528578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4DF9BF-2B72-B34A-A29A-9318EB4D5463}"/>
                </a:ext>
              </a:extLst>
            </p:cNvPr>
            <p:cNvCxnSpPr/>
            <p:nvPr/>
          </p:nvCxnSpPr>
          <p:spPr>
            <a:xfrm>
              <a:off x="5699139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D8B079F-F060-FE4F-A0F9-B1E355A439C9}"/>
                </a:ext>
              </a:extLst>
            </p:cNvPr>
            <p:cNvCxnSpPr/>
            <p:nvPr/>
          </p:nvCxnSpPr>
          <p:spPr>
            <a:xfrm>
              <a:off x="6096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455B6D-DB0D-974F-8710-C8D2ABC54341}"/>
                </a:ext>
              </a:extLst>
            </p:cNvPr>
            <p:cNvCxnSpPr/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E7CC68-5293-204F-9B39-B01764B49434}"/>
                </a:ext>
              </a:extLst>
            </p:cNvPr>
            <p:cNvCxnSpPr/>
            <p:nvPr/>
          </p:nvCxnSpPr>
          <p:spPr>
            <a:xfrm>
              <a:off x="6928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5D05178-156B-2447-B432-7E8C5BC751A8}"/>
                </a:ext>
              </a:extLst>
            </p:cNvPr>
            <p:cNvCxnSpPr/>
            <p:nvPr/>
          </p:nvCxnSpPr>
          <p:spPr>
            <a:xfrm>
              <a:off x="7325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C4EA92-8CBD-0F4D-A4A1-4CCAEE0B7515}"/>
                </a:ext>
              </a:extLst>
            </p:cNvPr>
            <p:cNvCxnSpPr/>
            <p:nvPr/>
          </p:nvCxnSpPr>
          <p:spPr>
            <a:xfrm>
              <a:off x="77470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A71C5E2-4A06-554B-B85E-9A2685BDE77F}"/>
                </a:ext>
              </a:extLst>
            </p:cNvPr>
            <p:cNvCxnSpPr/>
            <p:nvPr/>
          </p:nvCxnSpPr>
          <p:spPr>
            <a:xfrm>
              <a:off x="81603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26550A-15AD-AB47-A642-5BB8E716FE65}"/>
                </a:ext>
              </a:extLst>
            </p:cNvPr>
            <p:cNvCxnSpPr/>
            <p:nvPr/>
          </p:nvCxnSpPr>
          <p:spPr>
            <a:xfrm>
              <a:off x="85572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4469C1C-0AD7-9146-A4F3-24E6F8ACDCDF}"/>
                </a:ext>
              </a:extLst>
            </p:cNvPr>
            <p:cNvCxnSpPr/>
            <p:nvPr/>
          </p:nvCxnSpPr>
          <p:spPr>
            <a:xfrm>
              <a:off x="89408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F97164-FF1C-8D41-9658-24AE779A0324}"/>
                </a:ext>
              </a:extLst>
            </p:cNvPr>
            <p:cNvCxnSpPr/>
            <p:nvPr/>
          </p:nvCxnSpPr>
          <p:spPr>
            <a:xfrm>
              <a:off x="93541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1B7E44-C16C-8A42-AF81-FAB294F04878}"/>
                </a:ext>
              </a:extLst>
            </p:cNvPr>
            <p:cNvCxnSpPr/>
            <p:nvPr/>
          </p:nvCxnSpPr>
          <p:spPr>
            <a:xfrm>
              <a:off x="97510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733A0F-F93C-0044-896D-A3A2030248AB}"/>
                </a:ext>
              </a:extLst>
            </p:cNvPr>
            <p:cNvCxnSpPr/>
            <p:nvPr/>
          </p:nvCxnSpPr>
          <p:spPr>
            <a:xfrm>
              <a:off x="100965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23E08B-321A-DF4B-BAFF-77D68A0F66BE}"/>
                </a:ext>
              </a:extLst>
            </p:cNvPr>
            <p:cNvCxnSpPr/>
            <p:nvPr/>
          </p:nvCxnSpPr>
          <p:spPr>
            <a:xfrm>
              <a:off x="105098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5EBC88-B29D-C64B-A035-2C3202F1106C}"/>
                </a:ext>
              </a:extLst>
            </p:cNvPr>
            <p:cNvCxnSpPr/>
            <p:nvPr/>
          </p:nvCxnSpPr>
          <p:spPr>
            <a:xfrm>
              <a:off x="109067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90231DB-6001-0D4B-8657-58309BC5AF76}"/>
                </a:ext>
              </a:extLst>
            </p:cNvPr>
            <p:cNvCxnSpPr/>
            <p:nvPr/>
          </p:nvCxnSpPr>
          <p:spPr>
            <a:xfrm>
              <a:off x="1121410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791884-3D58-9242-A2A1-B513684D2A53}"/>
                </a:ext>
              </a:extLst>
            </p:cNvPr>
            <p:cNvCxnSpPr/>
            <p:nvPr/>
          </p:nvCxnSpPr>
          <p:spPr>
            <a:xfrm>
              <a:off x="11627450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D968C7-168C-A94C-BA25-040B87726C94}"/>
                </a:ext>
              </a:extLst>
            </p:cNvPr>
            <p:cNvCxnSpPr/>
            <p:nvPr/>
          </p:nvCxnSpPr>
          <p:spPr>
            <a:xfrm>
              <a:off x="12024311" y="0"/>
              <a:ext cx="0" cy="685800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8316BA0-3A89-3A41-9034-608A1FB3C528}"/>
              </a:ext>
            </a:extLst>
          </p:cNvPr>
          <p:cNvSpPr txBox="1"/>
          <p:nvPr/>
        </p:nvSpPr>
        <p:spPr>
          <a:xfrm>
            <a:off x="5800796" y="3523621"/>
            <a:ext cx="4251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3600" dirty="0">
                <a:solidFill>
                  <a:srgbClr val="5D3E2F"/>
                </a:solidFill>
                <a:latin typeface="Arial Rounded MT Bold" panose="020F0704030504030204" pitchFamily="34" charset="77"/>
              </a:rPr>
              <a:t>THANK YOU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143C006-8EF8-8247-BE43-2F12BF0AB528}"/>
              </a:ext>
            </a:extLst>
          </p:cNvPr>
          <p:cNvSpPr txBox="1"/>
          <p:nvPr/>
        </p:nvSpPr>
        <p:spPr>
          <a:xfrm>
            <a:off x="4639839" y="3987538"/>
            <a:ext cx="617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sz="3600" dirty="0">
              <a:solidFill>
                <a:srgbClr val="5D3E2F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8993C-3B37-314D-890C-245473AD4B19}"/>
              </a:ext>
            </a:extLst>
          </p:cNvPr>
          <p:cNvSpPr txBox="1"/>
          <p:nvPr/>
        </p:nvSpPr>
        <p:spPr>
          <a:xfrm>
            <a:off x="4744316" y="4602297"/>
            <a:ext cx="5260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spc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Learning</a:t>
            </a:r>
            <a:endParaRPr lang="en-VN" sz="2200" spc="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7" name="Picture 32" descr="Aesthetic PNG High-Quality Image | PNG Arts">
            <a:extLst>
              <a:ext uri="{FF2B5EF4-FFF2-40B4-BE49-F238E27FC236}">
                <a16:creationId xmlns:a16="http://schemas.microsoft.com/office/drawing/2014/main" id="{1E9DBB3D-0BC1-3D4B-A6BE-698CC189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97017">
            <a:off x="8010610" y="3038555"/>
            <a:ext cx="1183112" cy="118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110CE9F-DC8E-9949-897E-5F321AC1A563}"/>
              </a:ext>
            </a:extLst>
          </p:cNvPr>
          <p:cNvCxnSpPr>
            <a:cxnSpLocks/>
          </p:cNvCxnSpPr>
          <p:nvPr/>
        </p:nvCxnSpPr>
        <p:spPr>
          <a:xfrm>
            <a:off x="5626601" y="4405588"/>
            <a:ext cx="3357796" cy="0"/>
          </a:xfrm>
          <a:prstGeom prst="line">
            <a:avLst/>
          </a:prstGeom>
          <a:ln w="25400">
            <a:solidFill>
              <a:srgbClr val="5D3E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172">
            <a:extLst>
              <a:ext uri="{FF2B5EF4-FFF2-40B4-BE49-F238E27FC236}">
                <a16:creationId xmlns:a16="http://schemas.microsoft.com/office/drawing/2014/main" id="{30076EB4-31ED-2C4B-AB4F-3FC452E2317E}"/>
              </a:ext>
            </a:extLst>
          </p:cNvPr>
          <p:cNvSpPr/>
          <p:nvPr/>
        </p:nvSpPr>
        <p:spPr>
          <a:xfrm>
            <a:off x="-9052914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370172 h 6870700"/>
              <a:gd name="connsiteX4" fmla="*/ 11962053 w 12214813"/>
              <a:gd name="connsiteY4" fmla="*/ 370172 h 6870700"/>
              <a:gd name="connsiteX5" fmla="*/ 12214813 w 12214813"/>
              <a:gd name="connsiteY5" fmla="*/ 622932 h 6870700"/>
              <a:gd name="connsiteX6" fmla="*/ 12214813 w 12214813"/>
              <a:gd name="connsiteY6" fmla="*/ 1112517 h 6870700"/>
              <a:gd name="connsiteX7" fmla="*/ 11962053 w 12214813"/>
              <a:gd name="connsiteY7" fmla="*/ 1365277 h 6870700"/>
              <a:gd name="connsiteX8" fmla="*/ 11595096 w 12214813"/>
              <a:gd name="connsiteY8" fmla="*/ 13652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370172"/>
                </a:lnTo>
                <a:lnTo>
                  <a:pt x="11962053" y="370172"/>
                </a:lnTo>
                <a:cubicBezTo>
                  <a:pt x="12101648" y="370172"/>
                  <a:pt x="12214813" y="483337"/>
                  <a:pt x="12214813" y="622932"/>
                </a:cubicBezTo>
                <a:lnTo>
                  <a:pt x="12214813" y="1112517"/>
                </a:lnTo>
                <a:cubicBezTo>
                  <a:pt x="12214813" y="1252112"/>
                  <a:pt x="12101648" y="1365277"/>
                  <a:pt x="11962053" y="1365277"/>
                </a:cubicBezTo>
                <a:lnTo>
                  <a:pt x="11595096" y="13652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2E2225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75" name="Freeform 174">
            <a:extLst>
              <a:ext uri="{FF2B5EF4-FFF2-40B4-BE49-F238E27FC236}">
                <a16:creationId xmlns:a16="http://schemas.microsoft.com/office/drawing/2014/main" id="{5904054D-745A-F045-9340-705988CEB9F7}"/>
              </a:ext>
            </a:extLst>
          </p:cNvPr>
          <p:cNvSpPr/>
          <p:nvPr/>
        </p:nvSpPr>
        <p:spPr>
          <a:xfrm>
            <a:off x="-9377586" y="-12700"/>
            <a:ext cx="12214813" cy="6870700"/>
          </a:xfrm>
          <a:custGeom>
            <a:avLst/>
            <a:gdLst>
              <a:gd name="connsiteX0" fmla="*/ 369025 w 12214813"/>
              <a:gd name="connsiteY0" fmla="*/ 0 h 6870700"/>
              <a:gd name="connsiteX1" fmla="*/ 11226071 w 12214813"/>
              <a:gd name="connsiteY1" fmla="*/ 0 h 6870700"/>
              <a:gd name="connsiteX2" fmla="*/ 11595096 w 12214813"/>
              <a:gd name="connsiteY2" fmla="*/ 369025 h 6870700"/>
              <a:gd name="connsiteX3" fmla="*/ 11595096 w 12214813"/>
              <a:gd name="connsiteY3" fmla="*/ 1551272 h 6870700"/>
              <a:gd name="connsiteX4" fmla="*/ 11962053 w 12214813"/>
              <a:gd name="connsiteY4" fmla="*/ 1551272 h 6870700"/>
              <a:gd name="connsiteX5" fmla="*/ 12214813 w 12214813"/>
              <a:gd name="connsiteY5" fmla="*/ 1804032 h 6870700"/>
              <a:gd name="connsiteX6" fmla="*/ 12214813 w 12214813"/>
              <a:gd name="connsiteY6" fmla="*/ 2293617 h 6870700"/>
              <a:gd name="connsiteX7" fmla="*/ 11962053 w 12214813"/>
              <a:gd name="connsiteY7" fmla="*/ 2546377 h 6870700"/>
              <a:gd name="connsiteX8" fmla="*/ 11595096 w 12214813"/>
              <a:gd name="connsiteY8" fmla="*/ 2546377 h 6870700"/>
              <a:gd name="connsiteX9" fmla="*/ 11595096 w 12214813"/>
              <a:gd name="connsiteY9" fmla="*/ 6501675 h 6870700"/>
              <a:gd name="connsiteX10" fmla="*/ 11226071 w 12214813"/>
              <a:gd name="connsiteY10" fmla="*/ 6870700 h 6870700"/>
              <a:gd name="connsiteX11" fmla="*/ 369025 w 12214813"/>
              <a:gd name="connsiteY11" fmla="*/ 6870700 h 6870700"/>
              <a:gd name="connsiteX12" fmla="*/ 0 w 12214813"/>
              <a:gd name="connsiteY12" fmla="*/ 6501675 h 6870700"/>
              <a:gd name="connsiteX13" fmla="*/ 0 w 12214813"/>
              <a:gd name="connsiteY13" fmla="*/ 369025 h 6870700"/>
              <a:gd name="connsiteX14" fmla="*/ 369025 w 12214813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4813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1551272"/>
                </a:lnTo>
                <a:lnTo>
                  <a:pt x="11962053" y="1551272"/>
                </a:lnTo>
                <a:cubicBezTo>
                  <a:pt x="12101648" y="1551272"/>
                  <a:pt x="12214813" y="1664437"/>
                  <a:pt x="12214813" y="1804032"/>
                </a:cubicBezTo>
                <a:lnTo>
                  <a:pt x="12214813" y="2293617"/>
                </a:lnTo>
                <a:cubicBezTo>
                  <a:pt x="12214813" y="2433212"/>
                  <a:pt x="12101648" y="2546377"/>
                  <a:pt x="11962053" y="2546377"/>
                </a:cubicBezTo>
                <a:lnTo>
                  <a:pt x="11595096" y="254637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5D3E2F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76" name="Freeform 175">
            <a:extLst>
              <a:ext uri="{FF2B5EF4-FFF2-40B4-BE49-F238E27FC236}">
                <a16:creationId xmlns:a16="http://schemas.microsoft.com/office/drawing/2014/main" id="{BD8839A8-BCFA-BF4F-BC37-231A5131F25A}"/>
              </a:ext>
            </a:extLst>
          </p:cNvPr>
          <p:cNvSpPr/>
          <p:nvPr/>
        </p:nvSpPr>
        <p:spPr>
          <a:xfrm>
            <a:off x="-9746402" y="-12700"/>
            <a:ext cx="12219200" cy="6870700"/>
          </a:xfrm>
          <a:custGeom>
            <a:avLst/>
            <a:gdLst>
              <a:gd name="connsiteX0" fmla="*/ 369025 w 12219200"/>
              <a:gd name="connsiteY0" fmla="*/ 0 h 6870700"/>
              <a:gd name="connsiteX1" fmla="*/ 11226071 w 12219200"/>
              <a:gd name="connsiteY1" fmla="*/ 0 h 6870700"/>
              <a:gd name="connsiteX2" fmla="*/ 11595096 w 12219200"/>
              <a:gd name="connsiteY2" fmla="*/ 369025 h 6870700"/>
              <a:gd name="connsiteX3" fmla="*/ 11595096 w 12219200"/>
              <a:gd name="connsiteY3" fmla="*/ 2821112 h 6870700"/>
              <a:gd name="connsiteX4" fmla="*/ 11966440 w 12219200"/>
              <a:gd name="connsiteY4" fmla="*/ 2821112 h 6870700"/>
              <a:gd name="connsiteX5" fmla="*/ 12219200 w 12219200"/>
              <a:gd name="connsiteY5" fmla="*/ 3073872 h 6870700"/>
              <a:gd name="connsiteX6" fmla="*/ 12219200 w 12219200"/>
              <a:gd name="connsiteY6" fmla="*/ 3563457 h 6870700"/>
              <a:gd name="connsiteX7" fmla="*/ 11966440 w 12219200"/>
              <a:gd name="connsiteY7" fmla="*/ 3816217 h 6870700"/>
              <a:gd name="connsiteX8" fmla="*/ 11595096 w 12219200"/>
              <a:gd name="connsiteY8" fmla="*/ 3816217 h 6870700"/>
              <a:gd name="connsiteX9" fmla="*/ 11595096 w 12219200"/>
              <a:gd name="connsiteY9" fmla="*/ 6501675 h 6870700"/>
              <a:gd name="connsiteX10" fmla="*/ 11226071 w 12219200"/>
              <a:gd name="connsiteY10" fmla="*/ 6870700 h 6870700"/>
              <a:gd name="connsiteX11" fmla="*/ 369025 w 12219200"/>
              <a:gd name="connsiteY11" fmla="*/ 6870700 h 6870700"/>
              <a:gd name="connsiteX12" fmla="*/ 0 w 12219200"/>
              <a:gd name="connsiteY12" fmla="*/ 6501675 h 6870700"/>
              <a:gd name="connsiteX13" fmla="*/ 0 w 12219200"/>
              <a:gd name="connsiteY13" fmla="*/ 369025 h 6870700"/>
              <a:gd name="connsiteX14" fmla="*/ 369025 w 12219200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9200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2821112"/>
                </a:lnTo>
                <a:lnTo>
                  <a:pt x="11966440" y="2821112"/>
                </a:lnTo>
                <a:cubicBezTo>
                  <a:pt x="12106035" y="2821112"/>
                  <a:pt x="12219200" y="2934277"/>
                  <a:pt x="12219200" y="3073872"/>
                </a:cubicBezTo>
                <a:lnTo>
                  <a:pt x="12219200" y="3563457"/>
                </a:lnTo>
                <a:cubicBezTo>
                  <a:pt x="12219200" y="3703052"/>
                  <a:pt x="12106035" y="3816217"/>
                  <a:pt x="11966440" y="3816217"/>
                </a:cubicBezTo>
                <a:lnTo>
                  <a:pt x="11595096" y="381621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874F34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069AE653-4C6A-484E-9D53-7A067773BE45}"/>
              </a:ext>
            </a:extLst>
          </p:cNvPr>
          <p:cNvSpPr/>
          <p:nvPr/>
        </p:nvSpPr>
        <p:spPr>
          <a:xfrm>
            <a:off x="-10111518" y="4805"/>
            <a:ext cx="12216195" cy="6870700"/>
          </a:xfrm>
          <a:custGeom>
            <a:avLst/>
            <a:gdLst>
              <a:gd name="connsiteX0" fmla="*/ 369025 w 12216195"/>
              <a:gd name="connsiteY0" fmla="*/ 0 h 6870700"/>
              <a:gd name="connsiteX1" fmla="*/ 11226071 w 12216195"/>
              <a:gd name="connsiteY1" fmla="*/ 0 h 6870700"/>
              <a:gd name="connsiteX2" fmla="*/ 11595096 w 12216195"/>
              <a:gd name="connsiteY2" fmla="*/ 369025 h 6870700"/>
              <a:gd name="connsiteX3" fmla="*/ 11595096 w 12216195"/>
              <a:gd name="connsiteY3" fmla="*/ 4117442 h 6870700"/>
              <a:gd name="connsiteX4" fmla="*/ 11963435 w 12216195"/>
              <a:gd name="connsiteY4" fmla="*/ 4117442 h 6870700"/>
              <a:gd name="connsiteX5" fmla="*/ 12216195 w 12216195"/>
              <a:gd name="connsiteY5" fmla="*/ 4370202 h 6870700"/>
              <a:gd name="connsiteX6" fmla="*/ 12216195 w 12216195"/>
              <a:gd name="connsiteY6" fmla="*/ 4859787 h 6870700"/>
              <a:gd name="connsiteX7" fmla="*/ 11963435 w 12216195"/>
              <a:gd name="connsiteY7" fmla="*/ 5112547 h 6870700"/>
              <a:gd name="connsiteX8" fmla="*/ 11595096 w 12216195"/>
              <a:gd name="connsiteY8" fmla="*/ 5112547 h 6870700"/>
              <a:gd name="connsiteX9" fmla="*/ 11595096 w 12216195"/>
              <a:gd name="connsiteY9" fmla="*/ 6501675 h 6870700"/>
              <a:gd name="connsiteX10" fmla="*/ 11226071 w 12216195"/>
              <a:gd name="connsiteY10" fmla="*/ 6870700 h 6870700"/>
              <a:gd name="connsiteX11" fmla="*/ 369025 w 12216195"/>
              <a:gd name="connsiteY11" fmla="*/ 6870700 h 6870700"/>
              <a:gd name="connsiteX12" fmla="*/ 0 w 12216195"/>
              <a:gd name="connsiteY12" fmla="*/ 6501675 h 6870700"/>
              <a:gd name="connsiteX13" fmla="*/ 0 w 12216195"/>
              <a:gd name="connsiteY13" fmla="*/ 369025 h 6870700"/>
              <a:gd name="connsiteX14" fmla="*/ 369025 w 12216195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16195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4117442"/>
                </a:lnTo>
                <a:lnTo>
                  <a:pt x="11963435" y="4117442"/>
                </a:lnTo>
                <a:cubicBezTo>
                  <a:pt x="12103030" y="4117442"/>
                  <a:pt x="12216195" y="4230607"/>
                  <a:pt x="12216195" y="4370202"/>
                </a:cubicBezTo>
                <a:lnTo>
                  <a:pt x="12216195" y="4859787"/>
                </a:lnTo>
                <a:cubicBezTo>
                  <a:pt x="12216195" y="4999382"/>
                  <a:pt x="12103030" y="5112547"/>
                  <a:pt x="11963435" y="5112547"/>
                </a:cubicBezTo>
                <a:lnTo>
                  <a:pt x="11595096" y="5112547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997360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 dirty="0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F91DB385-DEDF-9743-8638-00DBC9D436F7}"/>
              </a:ext>
            </a:extLst>
          </p:cNvPr>
          <p:cNvSpPr/>
          <p:nvPr/>
        </p:nvSpPr>
        <p:spPr>
          <a:xfrm>
            <a:off x="-10518028" y="-12700"/>
            <a:ext cx="12202168" cy="6870700"/>
          </a:xfrm>
          <a:custGeom>
            <a:avLst/>
            <a:gdLst>
              <a:gd name="connsiteX0" fmla="*/ 369025 w 12202168"/>
              <a:gd name="connsiteY0" fmla="*/ 0 h 6870700"/>
              <a:gd name="connsiteX1" fmla="*/ 11226071 w 12202168"/>
              <a:gd name="connsiteY1" fmla="*/ 0 h 6870700"/>
              <a:gd name="connsiteX2" fmla="*/ 11595096 w 12202168"/>
              <a:gd name="connsiteY2" fmla="*/ 369025 h 6870700"/>
              <a:gd name="connsiteX3" fmla="*/ 11595096 w 12202168"/>
              <a:gd name="connsiteY3" fmla="*/ 5296838 h 6870700"/>
              <a:gd name="connsiteX4" fmla="*/ 11949408 w 12202168"/>
              <a:gd name="connsiteY4" fmla="*/ 5296838 h 6870700"/>
              <a:gd name="connsiteX5" fmla="*/ 12202168 w 12202168"/>
              <a:gd name="connsiteY5" fmla="*/ 5549598 h 6870700"/>
              <a:gd name="connsiteX6" fmla="*/ 12202168 w 12202168"/>
              <a:gd name="connsiteY6" fmla="*/ 6039183 h 6870700"/>
              <a:gd name="connsiteX7" fmla="*/ 11949408 w 12202168"/>
              <a:gd name="connsiteY7" fmla="*/ 6291943 h 6870700"/>
              <a:gd name="connsiteX8" fmla="*/ 11595096 w 12202168"/>
              <a:gd name="connsiteY8" fmla="*/ 6291943 h 6870700"/>
              <a:gd name="connsiteX9" fmla="*/ 11595096 w 12202168"/>
              <a:gd name="connsiteY9" fmla="*/ 6501675 h 6870700"/>
              <a:gd name="connsiteX10" fmla="*/ 11226071 w 12202168"/>
              <a:gd name="connsiteY10" fmla="*/ 6870700 h 6870700"/>
              <a:gd name="connsiteX11" fmla="*/ 369025 w 12202168"/>
              <a:gd name="connsiteY11" fmla="*/ 6870700 h 6870700"/>
              <a:gd name="connsiteX12" fmla="*/ 0 w 12202168"/>
              <a:gd name="connsiteY12" fmla="*/ 6501675 h 6870700"/>
              <a:gd name="connsiteX13" fmla="*/ 0 w 12202168"/>
              <a:gd name="connsiteY13" fmla="*/ 369025 h 6870700"/>
              <a:gd name="connsiteX14" fmla="*/ 369025 w 12202168"/>
              <a:gd name="connsiteY1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2168" h="6870700">
                <a:moveTo>
                  <a:pt x="369025" y="0"/>
                </a:moveTo>
                <a:lnTo>
                  <a:pt x="11226071" y="0"/>
                </a:lnTo>
                <a:cubicBezTo>
                  <a:pt x="11429878" y="0"/>
                  <a:pt x="11595096" y="165218"/>
                  <a:pt x="11595096" y="369025"/>
                </a:cubicBezTo>
                <a:lnTo>
                  <a:pt x="11595096" y="5296838"/>
                </a:lnTo>
                <a:lnTo>
                  <a:pt x="11949408" y="5296838"/>
                </a:lnTo>
                <a:cubicBezTo>
                  <a:pt x="12089003" y="5296838"/>
                  <a:pt x="12202168" y="5410003"/>
                  <a:pt x="12202168" y="5549598"/>
                </a:cubicBezTo>
                <a:lnTo>
                  <a:pt x="12202168" y="6039183"/>
                </a:lnTo>
                <a:cubicBezTo>
                  <a:pt x="12202168" y="6178778"/>
                  <a:pt x="12089003" y="6291943"/>
                  <a:pt x="11949408" y="6291943"/>
                </a:cubicBezTo>
                <a:lnTo>
                  <a:pt x="11595096" y="6291943"/>
                </a:lnTo>
                <a:lnTo>
                  <a:pt x="11595096" y="6501675"/>
                </a:lnTo>
                <a:cubicBezTo>
                  <a:pt x="11595096" y="6705482"/>
                  <a:pt x="11429878" y="6870700"/>
                  <a:pt x="11226071" y="6870700"/>
                </a:cubicBezTo>
                <a:lnTo>
                  <a:pt x="369025" y="6870700"/>
                </a:lnTo>
                <a:cubicBezTo>
                  <a:pt x="165218" y="6870700"/>
                  <a:pt x="0" y="6705482"/>
                  <a:pt x="0" y="6501675"/>
                </a:cubicBezTo>
                <a:lnTo>
                  <a:pt x="0" y="369025"/>
                </a:lnTo>
                <a:cubicBezTo>
                  <a:pt x="0" y="165218"/>
                  <a:pt x="165218" y="0"/>
                  <a:pt x="369025" y="0"/>
                </a:cubicBezTo>
                <a:close/>
              </a:path>
            </a:pathLst>
          </a:custGeom>
          <a:solidFill>
            <a:srgbClr val="E0C097"/>
          </a:solidFill>
          <a:ln>
            <a:noFill/>
          </a:ln>
          <a:effectLst>
            <a:outerShdw blurRad="127000" algn="ctr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83" name="Google Shape;2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866" y="160549"/>
            <a:ext cx="3042324" cy="3505927"/>
          </a:xfrm>
          <a:prstGeom prst="rect">
            <a:avLst/>
          </a:prstGeom>
          <a:noFill/>
          <a:ln>
            <a:noFill/>
          </a:ln>
          <a:effectLst>
            <a:outerShdw blurRad="57150" dist="19050" dir="5460000" algn="bl" rotWithShape="0">
              <a:srgbClr val="000000">
                <a:alpha val="15000"/>
              </a:srgbClr>
            </a:outerShdw>
          </a:effectLst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575" y="4931850"/>
            <a:ext cx="1140051" cy="107298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973" y="4962333"/>
            <a:ext cx="1030313" cy="1042506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206" y="5011350"/>
            <a:ext cx="969348" cy="101812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016" y="4962333"/>
            <a:ext cx="987638" cy="101202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8483" y="4931850"/>
            <a:ext cx="1048603" cy="107908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85EC43E-885B-7E4F-99E9-9B7A1256D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362102" y="-566779"/>
            <a:ext cx="1946996" cy="194699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39D282F-B0E3-BC4F-9BBD-B1EA5AC476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66392">
            <a:off x="9222823" y="77162"/>
            <a:ext cx="1505051" cy="1505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199" y="68594"/>
            <a:ext cx="1173471" cy="117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" presetClass="entr" presetSubtype="1" fill="hold" nodeType="after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18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9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/>
          <p:bldP spid="1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2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0" dur="2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4" dur="2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1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 tmFilter="0,0; .5, 1; 1, 1"/>
                                            <p:tgtEl>
                                              <p:spTgt spid="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29" presetID="2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200"/>
                                </p:stCondLst>
                                <p:childTnLst>
                                  <p:par>
                                    <p:cTn id="34" presetID="17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700"/>
                                </p:stCondLst>
                                <p:childTnLst>
                                  <p:par>
                                    <p:cTn id="39" presetID="50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4" grpId="0"/>
          <p:bldP spid="116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99</Words>
  <Application>Microsoft Office PowerPoint</Application>
  <PresentationFormat>Widescreen</PresentationFormat>
  <Paragraphs>70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Brush Script MT</vt:lpstr>
      <vt:lpstr>Calibri</vt:lpstr>
      <vt:lpstr>Calibri Light</vt:lpstr>
      <vt:lpstr>Copperplate Gothic Light</vt:lpstr>
      <vt:lpstr>Lumanosimo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huynhnhu169@outlook.com.vn</dc:creator>
  <cp:lastModifiedBy>DK</cp:lastModifiedBy>
  <cp:revision>101</cp:revision>
  <dcterms:created xsi:type="dcterms:W3CDTF">2021-08-29T07:59:32Z</dcterms:created>
  <dcterms:modified xsi:type="dcterms:W3CDTF">2025-06-10T00:24:44Z</dcterms:modified>
</cp:coreProperties>
</file>