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2382" autoAdjust="0"/>
    <p:restoredTop sz="94660"/>
  </p:normalViewPr>
  <p:slideViewPr>
    <p:cSldViewPr>
      <p:cViewPr varScale="1">
        <p:scale>
          <a:sx n="87" d="100"/>
          <a:sy n="87" d="100"/>
        </p:scale>
        <p:origin x="-1478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AutoShape 6" descr="Setting Up AWS S3 for Open edX -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Setting Up AWS S3 for Open edX -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AutoShape 10" descr="Setting Up AWS S3 for Open edX -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AutoShape 12" descr="Setting Up AWS S3 for Open edX -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7" name="Picture 23" descr="https://miro.medium.com/max/875/1*cjEl2SdYbxDHFJ8LOePby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33600"/>
            <a:ext cx="9144000" cy="2225912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3352800" y="2057400"/>
            <a:ext cx="21336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0" y="8382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+mj-lt"/>
              </a:rPr>
              <a:t>Data Pipeline</a:t>
            </a:r>
            <a:endParaRPr lang="en-US" sz="3200" b="1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8382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+mj-lt"/>
              </a:rPr>
              <a:t>Data Flow in Snowflake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" y="1828800"/>
          <a:ext cx="70866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2499"/>
                <a:gridCol w="2322499"/>
                <a:gridCol w="2441602"/>
              </a:tblGrid>
              <a:tr h="3429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Inbound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Canonical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Outbound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340" name="Picture 4" descr="SQL SERVER - CTAS - Create Table As SELECT - What is CTAS? - SQL Authority  with Pinal Dav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667000"/>
            <a:ext cx="457200" cy="457200"/>
          </a:xfrm>
          <a:prstGeom prst="rect">
            <a:avLst/>
          </a:prstGeom>
          <a:noFill/>
        </p:spPr>
      </p:pic>
      <p:pic>
        <p:nvPicPr>
          <p:cNvPr id="8" name="Picture 4" descr="SQL SERVER - CTAS - Create Table As SELECT - What is CTAS? - SQL Authority  with Pinal Dav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962400"/>
            <a:ext cx="457200" cy="457200"/>
          </a:xfrm>
          <a:prstGeom prst="rect">
            <a:avLst/>
          </a:prstGeom>
          <a:noFill/>
        </p:spPr>
      </p:pic>
      <p:pic>
        <p:nvPicPr>
          <p:cNvPr id="9" name="Picture 4" descr="SQL SERVER - CTAS - Create Table As SELECT - What is CTAS? - SQL Authority  with Pinal Dav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2667000"/>
            <a:ext cx="457200" cy="457200"/>
          </a:xfrm>
          <a:prstGeom prst="rect">
            <a:avLst/>
          </a:prstGeom>
          <a:noFill/>
        </p:spPr>
      </p:pic>
      <p:pic>
        <p:nvPicPr>
          <p:cNvPr id="10" name="Picture 4" descr="SQL SERVER - CTAS - Create Table As SELECT - What is CTAS? - SQL Authority  with Pinal Dav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3962400"/>
            <a:ext cx="457200" cy="457200"/>
          </a:xfrm>
          <a:prstGeom prst="rect">
            <a:avLst/>
          </a:prstGeom>
          <a:noFill/>
        </p:spPr>
      </p:pic>
      <p:pic>
        <p:nvPicPr>
          <p:cNvPr id="11" name="Picture 4" descr="SQL SERVER - CTAS - Create Table As SELECT - What is CTAS? - SQL Authority  with Pinal Dav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3276600"/>
            <a:ext cx="457200" cy="4572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7543800" y="3048000"/>
            <a:ext cx="1066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Tableau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85800" y="2895600"/>
            <a:ext cx="2438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85800" y="4191000"/>
            <a:ext cx="2438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31" idx="1"/>
          </p:cNvCxnSpPr>
          <p:nvPr/>
        </p:nvCxnSpPr>
        <p:spPr>
          <a:xfrm>
            <a:off x="3657600" y="2895600"/>
            <a:ext cx="1066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31" idx="1"/>
          </p:cNvCxnSpPr>
          <p:nvPr/>
        </p:nvCxnSpPr>
        <p:spPr>
          <a:xfrm flipV="1">
            <a:off x="3657600" y="3505200"/>
            <a:ext cx="1066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38200" y="2667000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Stream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38200" y="3962400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Stream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86200" y="2895600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Stream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886200" y="3886200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Stream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600200" y="2743200"/>
            <a:ext cx="457200" cy="304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Task</a:t>
            </a:r>
            <a:endParaRPr lang="en-US" sz="800" dirty="0"/>
          </a:p>
        </p:txBody>
      </p:sp>
      <p:sp>
        <p:nvSpPr>
          <p:cNvPr id="30" name="Rectangle 29"/>
          <p:cNvSpPr/>
          <p:nvPr/>
        </p:nvSpPr>
        <p:spPr>
          <a:xfrm>
            <a:off x="1600200" y="4038600"/>
            <a:ext cx="457200" cy="304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Task</a:t>
            </a:r>
            <a:endParaRPr lang="en-US" sz="800" dirty="0"/>
          </a:p>
        </p:txBody>
      </p:sp>
      <p:sp>
        <p:nvSpPr>
          <p:cNvPr id="31" name="Rectangle 30"/>
          <p:cNvSpPr/>
          <p:nvPr/>
        </p:nvSpPr>
        <p:spPr>
          <a:xfrm>
            <a:off x="4724400" y="3352800"/>
            <a:ext cx="457200" cy="304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Task</a:t>
            </a:r>
            <a:endParaRPr lang="en-US" sz="800" dirty="0"/>
          </a:p>
        </p:txBody>
      </p:sp>
      <p:cxnSp>
        <p:nvCxnSpPr>
          <p:cNvPr id="34" name="Straight Arrow Connector 33"/>
          <p:cNvCxnSpPr>
            <a:endCxn id="11" idx="1"/>
          </p:cNvCxnSpPr>
          <p:nvPr/>
        </p:nvCxnSpPr>
        <p:spPr>
          <a:xfrm>
            <a:off x="5181600" y="3505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2" idx="1"/>
          </p:cNvCxnSpPr>
          <p:nvPr/>
        </p:nvCxnSpPr>
        <p:spPr>
          <a:xfrm>
            <a:off x="6096000" y="35052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17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Mukul Sagvekar</dc:creator>
  <cp:lastModifiedBy>Mukul Sagvekar</cp:lastModifiedBy>
  <cp:revision>5</cp:revision>
  <dcterms:created xsi:type="dcterms:W3CDTF">2006-08-16T00:00:00Z</dcterms:created>
  <dcterms:modified xsi:type="dcterms:W3CDTF">2023-01-07T13:25:43Z</dcterms:modified>
</cp:coreProperties>
</file>