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27"/>
  </p:notesMasterIdLst>
  <p:handoutMasterIdLst>
    <p:handoutMasterId r:id="rId28"/>
  </p:handoutMasterIdLst>
  <p:sldIdLst>
    <p:sldId id="357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8" r:id="rId21"/>
    <p:sldId id="362" r:id="rId22"/>
    <p:sldId id="363" r:id="rId23"/>
    <p:sldId id="361" r:id="rId24"/>
    <p:sldId id="364" r:id="rId25"/>
    <p:sldId id="365" r:id="rId2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8A00"/>
    <a:srgbClr val="00FFF0"/>
    <a:srgbClr val="00A099"/>
    <a:srgbClr val="59D7F4"/>
    <a:srgbClr val="1584AD"/>
    <a:srgbClr val="03C6ED"/>
    <a:srgbClr val="004D86"/>
    <a:srgbClr val="5AF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74" autoAdjust="0"/>
    <p:restoredTop sz="94660"/>
  </p:normalViewPr>
  <p:slideViewPr>
    <p:cSldViewPr snapToGrid="0" snapToObjects="1">
      <p:cViewPr>
        <p:scale>
          <a:sx n="77" d="100"/>
          <a:sy n="77" d="100"/>
        </p:scale>
        <p:origin x="-636" y="-18"/>
      </p:cViewPr>
      <p:guideLst>
        <p:guide orient="horz" pos="216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EE18E-115F-450C-A8C1-E6736BA2B42D}" type="datetime2">
              <a:rPr lang="en-US" smtClean="0"/>
              <a:pPr/>
              <a:t>Thursday, January 24,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FF8C6-673A-4041-9B6C-764DA0768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25032-7DC0-484D-98B4-348831414BA5}" type="datetime2">
              <a:rPr lang="en-US" smtClean="0"/>
              <a:pPr/>
              <a:t>Thursday, January 24, 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FC683B-DF0E-4F54-BC64-5DC7721A0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525032-7DC0-484D-98B4-348831414BA5}" type="datetime2">
              <a:rPr lang="en-US" smtClean="0"/>
              <a:pPr/>
              <a:t>Thursday, January 24, 2013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525032-7DC0-484D-98B4-348831414BA5}" type="datetime2">
              <a:rPr lang="en-US" smtClean="0"/>
              <a:pPr/>
              <a:t>Thursday, January 24, 2013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9D28A41-D57C-41DD-A90E-000076E3C9FE}" type="datetime9">
              <a:rPr lang="en-US" smtClean="0"/>
              <a:pPr/>
              <a:t>1/24/2013 10:00:23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8" charset="0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36B3A6F-9FB4-4614-A6A1-3BF95F53C5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51661CF-2C02-4D11-BD41-6797E8070520}" type="datetime9">
              <a:rPr lang="en-US" smtClean="0"/>
              <a:pPr/>
              <a:t>1/24/2013 10:00:23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8" charset="0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547A1CB-F18A-4274-97F5-08967713C0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623A2D5-E3DA-4C89-881F-2E1B181EDAA6}" type="datetime9">
              <a:rPr lang="en-US" smtClean="0"/>
              <a:pPr/>
              <a:t>1/24/2013 10:00:23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8" charset="0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DFB4551-CDED-48FB-9847-44FE780AE0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BF06BBC-1663-4519-A703-4AD971DA00E4}" type="datetime9">
              <a:rPr lang="en-US" smtClean="0"/>
              <a:pPr/>
              <a:t>1/24/2013 10:00:23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8" charset="0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05CB61D-FC35-42B4-91C9-278C4754DF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28336EB-4ECC-4E0B-9AF5-6BEC5A5F8A93}" type="datetime9">
              <a:rPr lang="en-US" smtClean="0"/>
              <a:pPr/>
              <a:t>1/24/2013 10:00:23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8" charset="0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F0C006F-B9BE-4D9D-A091-48B8D41CC8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5F105F3-323C-4716-8EF3-8C382468F0DE}" type="datetime9">
              <a:rPr lang="en-US" smtClean="0"/>
              <a:pPr/>
              <a:t>1/24/2013 10:00:23 PM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8" charset="0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1B18D69-86EA-449C-BE85-0D64397217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74C0B0C-5268-43B2-ADBF-84449E0D9C9B}" type="datetime9">
              <a:rPr lang="en-US" smtClean="0"/>
              <a:pPr/>
              <a:t>1/24/2013 10:00:23 PM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8" charset="0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34FEEBC-0767-4539-BF5C-5E7BA188E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472C41B-B955-4CE9-B76E-30604CC46356}" type="datetime9">
              <a:rPr lang="en-US" smtClean="0"/>
              <a:pPr/>
              <a:t>1/24/2013 10:00:23 PM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8" charset="0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56DE404-6126-42BF-A614-3D02FDE41F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4007B74-85C4-45C1-9B73-634105ACACFF}" type="datetime9">
              <a:rPr lang="en-US" smtClean="0"/>
              <a:pPr/>
              <a:t>1/24/2013 10:00:23 PM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8" charset="0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ADD60DA-600E-47EF-85F4-A3DA3A603D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69A6BE4-167D-4056-AFD9-F9FF69597BA6}" type="datetime9">
              <a:rPr lang="en-US" smtClean="0"/>
              <a:pPr/>
              <a:t>1/24/2013 10:00:23 PM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8" charset="0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941821F-87FA-4011-B880-39431643F4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483E143-46E1-4B33-90B7-D60F251409EA}" type="datetime9">
              <a:rPr lang="en-US" smtClean="0"/>
              <a:pPr/>
              <a:t>1/24/2013 10:00:23 PM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8" charset="0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F359C2A-882C-4A00-B3A2-758A7678C8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4527544"/>
            <a:ext cx="9144000" cy="1847856"/>
          </a:xfrm>
          <a:prstGeom prst="rect">
            <a:avLst/>
          </a:prstGeom>
          <a:gradFill>
            <a:gsLst>
              <a:gs pos="61000">
                <a:schemeClr val="bg1">
                  <a:alpha val="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5" charset="-128"/>
          <a:cs typeface="ＭＳ Ｐゴシック" pitchFamily="-105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5" charset="0"/>
          <a:ea typeface="ＭＳ Ｐゴシック" pitchFamily="-105" charset="-128"/>
          <a:cs typeface="ＭＳ Ｐゴシック" pitchFamily="-105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5" charset="0"/>
          <a:ea typeface="ＭＳ Ｐゴシック" pitchFamily="-105" charset="-128"/>
          <a:cs typeface="ＭＳ Ｐゴシック" pitchFamily="-105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5" charset="0"/>
          <a:ea typeface="ＭＳ Ｐゴシック" pitchFamily="-105" charset="-128"/>
          <a:cs typeface="ＭＳ Ｐゴシック" pitchFamily="-105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5" charset="0"/>
          <a:ea typeface="ＭＳ Ｐゴシック" pitchFamily="-105" charset="-128"/>
          <a:cs typeface="ＭＳ Ｐゴシック" pitchFamily="-10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5" charset="0"/>
          <a:ea typeface="ＭＳ Ｐゴシック" pitchFamily="-105" charset="-128"/>
          <a:cs typeface="ＭＳ Ｐゴシック" pitchFamily="-10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5" charset="0"/>
          <a:ea typeface="ＭＳ Ｐゴシック" pitchFamily="-105" charset="-128"/>
          <a:cs typeface="ＭＳ Ｐゴシック" pitchFamily="-10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5" charset="0"/>
          <a:ea typeface="ＭＳ Ｐゴシック" pitchFamily="-105" charset="-128"/>
          <a:cs typeface="ＭＳ Ｐゴシック" pitchFamily="-10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5" charset="-128"/>
          <a:cs typeface="ＭＳ Ｐゴシック" pitchFamily="-105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5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5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5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add-live.com/suppor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e 26"/>
          <p:cNvGrpSpPr>
            <a:grpSpLocks/>
          </p:cNvGrpSpPr>
          <p:nvPr/>
        </p:nvGrpSpPr>
        <p:grpSpPr bwMode="auto">
          <a:xfrm>
            <a:off x="387350" y="1171575"/>
            <a:ext cx="3073400" cy="4357688"/>
            <a:chOff x="268288" y="1312760"/>
            <a:chExt cx="3770311" cy="5345533"/>
          </a:xfrm>
        </p:grpSpPr>
        <p:grpSp>
          <p:nvGrpSpPr>
            <p:cNvPr id="3" name="Gruppe 23"/>
            <p:cNvGrpSpPr>
              <a:grpSpLocks/>
            </p:cNvGrpSpPr>
            <p:nvPr/>
          </p:nvGrpSpPr>
          <p:grpSpPr bwMode="auto">
            <a:xfrm>
              <a:off x="715962" y="1312760"/>
              <a:ext cx="3322637" cy="5142016"/>
              <a:chOff x="715962" y="1312760"/>
              <a:chExt cx="3322637" cy="5142016"/>
            </a:xfrm>
          </p:grpSpPr>
          <p:grpSp>
            <p:nvGrpSpPr>
              <p:cNvPr id="4" name="Gruppe 19"/>
              <p:cNvGrpSpPr>
                <a:grpSpLocks/>
              </p:cNvGrpSpPr>
              <p:nvPr/>
            </p:nvGrpSpPr>
            <p:grpSpPr bwMode="auto">
              <a:xfrm>
                <a:off x="715962" y="1312760"/>
                <a:ext cx="3322637" cy="5142016"/>
                <a:chOff x="8240713" y="-3600450"/>
                <a:chExt cx="3136900" cy="4854575"/>
              </a:xfrm>
            </p:grpSpPr>
            <p:sp>
              <p:nvSpPr>
                <p:cNvPr id="13347" name="Freeform 55"/>
                <p:cNvSpPr>
                  <a:spLocks/>
                </p:cNvSpPr>
                <p:nvPr/>
              </p:nvSpPr>
              <p:spPr bwMode="auto">
                <a:xfrm>
                  <a:off x="8240713" y="-3600450"/>
                  <a:ext cx="3136900" cy="4854575"/>
                </a:xfrm>
                <a:custGeom>
                  <a:avLst/>
                  <a:gdLst>
                    <a:gd name="T0" fmla="*/ 2147483647 w 1976"/>
                    <a:gd name="T1" fmla="*/ 2147483647 h 3058"/>
                    <a:gd name="T2" fmla="*/ 2147483647 w 1976"/>
                    <a:gd name="T3" fmla="*/ 2147483647 h 3058"/>
                    <a:gd name="T4" fmla="*/ 2147483647 w 1976"/>
                    <a:gd name="T5" fmla="*/ 2147483647 h 3058"/>
                    <a:gd name="T6" fmla="*/ 2147483647 w 1976"/>
                    <a:gd name="T7" fmla="*/ 2147483647 h 3058"/>
                    <a:gd name="T8" fmla="*/ 2147483647 w 1976"/>
                    <a:gd name="T9" fmla="*/ 2147483647 h 3058"/>
                    <a:gd name="T10" fmla="*/ 2147483647 w 1976"/>
                    <a:gd name="T11" fmla="*/ 2147483647 h 3058"/>
                    <a:gd name="T12" fmla="*/ 2147483647 w 1976"/>
                    <a:gd name="T13" fmla="*/ 2147483647 h 3058"/>
                    <a:gd name="T14" fmla="*/ 2147483647 w 1976"/>
                    <a:gd name="T15" fmla="*/ 2147483647 h 3058"/>
                    <a:gd name="T16" fmla="*/ 2147483647 w 1976"/>
                    <a:gd name="T17" fmla="*/ 2147483647 h 3058"/>
                    <a:gd name="T18" fmla="*/ 2147483647 w 1976"/>
                    <a:gd name="T19" fmla="*/ 2147483647 h 3058"/>
                    <a:gd name="T20" fmla="*/ 2147483647 w 1976"/>
                    <a:gd name="T21" fmla="*/ 2147483647 h 3058"/>
                    <a:gd name="T22" fmla="*/ 2147483647 w 1976"/>
                    <a:gd name="T23" fmla="*/ 2147483647 h 3058"/>
                    <a:gd name="T24" fmla="*/ 2147483647 w 1976"/>
                    <a:gd name="T25" fmla="*/ 2147483647 h 3058"/>
                    <a:gd name="T26" fmla="*/ 2147483647 w 1976"/>
                    <a:gd name="T27" fmla="*/ 2147483647 h 3058"/>
                    <a:gd name="T28" fmla="*/ 2147483647 w 1976"/>
                    <a:gd name="T29" fmla="*/ 2147483647 h 3058"/>
                    <a:gd name="T30" fmla="*/ 2147483647 w 1976"/>
                    <a:gd name="T31" fmla="*/ 2147483647 h 3058"/>
                    <a:gd name="T32" fmla="*/ 2147483647 w 1976"/>
                    <a:gd name="T33" fmla="*/ 2147483647 h 3058"/>
                    <a:gd name="T34" fmla="*/ 2147483647 w 1976"/>
                    <a:gd name="T35" fmla="*/ 2147483647 h 3058"/>
                    <a:gd name="T36" fmla="*/ 2147483647 w 1976"/>
                    <a:gd name="T37" fmla="*/ 2147483647 h 3058"/>
                    <a:gd name="T38" fmla="*/ 2147483647 w 1976"/>
                    <a:gd name="T39" fmla="*/ 2147483647 h 3058"/>
                    <a:gd name="T40" fmla="*/ 2147483647 w 1976"/>
                    <a:gd name="T41" fmla="*/ 2147483647 h 3058"/>
                    <a:gd name="T42" fmla="*/ 2147483647 w 1976"/>
                    <a:gd name="T43" fmla="*/ 2147483647 h 3058"/>
                    <a:gd name="T44" fmla="*/ 2147483647 w 1976"/>
                    <a:gd name="T45" fmla="*/ 2147483647 h 3058"/>
                    <a:gd name="T46" fmla="*/ 2147483647 w 1976"/>
                    <a:gd name="T47" fmla="*/ 2147483647 h 3058"/>
                    <a:gd name="T48" fmla="*/ 2147483647 w 1976"/>
                    <a:gd name="T49" fmla="*/ 2147483647 h 3058"/>
                    <a:gd name="T50" fmla="*/ 2147483647 w 1976"/>
                    <a:gd name="T51" fmla="*/ 2147483647 h 3058"/>
                    <a:gd name="T52" fmla="*/ 2147483647 w 1976"/>
                    <a:gd name="T53" fmla="*/ 2147483647 h 3058"/>
                    <a:gd name="T54" fmla="*/ 2147483647 w 1976"/>
                    <a:gd name="T55" fmla="*/ 2147483647 h 3058"/>
                    <a:gd name="T56" fmla="*/ 2147483647 w 1976"/>
                    <a:gd name="T57" fmla="*/ 2147483647 h 3058"/>
                    <a:gd name="T58" fmla="*/ 2147483647 w 1976"/>
                    <a:gd name="T59" fmla="*/ 2147483647 h 3058"/>
                    <a:gd name="T60" fmla="*/ 2147483647 w 1976"/>
                    <a:gd name="T61" fmla="*/ 2147483647 h 3058"/>
                    <a:gd name="T62" fmla="*/ 2147483647 w 1976"/>
                    <a:gd name="T63" fmla="*/ 2147483647 h 3058"/>
                    <a:gd name="T64" fmla="*/ 2147483647 w 1976"/>
                    <a:gd name="T65" fmla="*/ 2147483647 h 3058"/>
                    <a:gd name="T66" fmla="*/ 2147483647 w 1976"/>
                    <a:gd name="T67" fmla="*/ 2147483647 h 3058"/>
                    <a:gd name="T68" fmla="*/ 2147483647 w 1976"/>
                    <a:gd name="T69" fmla="*/ 2147483647 h 3058"/>
                    <a:gd name="T70" fmla="*/ 2147483647 w 1976"/>
                    <a:gd name="T71" fmla="*/ 2147483647 h 3058"/>
                    <a:gd name="T72" fmla="*/ 2147483647 w 1976"/>
                    <a:gd name="T73" fmla="*/ 2147483647 h 3058"/>
                    <a:gd name="T74" fmla="*/ 2147483647 w 1976"/>
                    <a:gd name="T75" fmla="*/ 2147483647 h 3058"/>
                    <a:gd name="T76" fmla="*/ 2147483647 w 1976"/>
                    <a:gd name="T77" fmla="*/ 2147483647 h 3058"/>
                    <a:gd name="T78" fmla="*/ 2147483647 w 1976"/>
                    <a:gd name="T79" fmla="*/ 2147483647 h 3058"/>
                    <a:gd name="T80" fmla="*/ 2147483647 w 1976"/>
                    <a:gd name="T81" fmla="*/ 2147483647 h 3058"/>
                    <a:gd name="T82" fmla="*/ 2147483647 w 1976"/>
                    <a:gd name="T83" fmla="*/ 2147483647 h 3058"/>
                    <a:gd name="T84" fmla="*/ 2147483647 w 1976"/>
                    <a:gd name="T85" fmla="*/ 2147483647 h 3058"/>
                    <a:gd name="T86" fmla="*/ 2147483647 w 1976"/>
                    <a:gd name="T87" fmla="*/ 2147483647 h 3058"/>
                    <a:gd name="T88" fmla="*/ 2147483647 w 1976"/>
                    <a:gd name="T89" fmla="*/ 2147483647 h 3058"/>
                    <a:gd name="T90" fmla="*/ 2147483647 w 1976"/>
                    <a:gd name="T91" fmla="*/ 2147483647 h 3058"/>
                    <a:gd name="T92" fmla="*/ 2147483647 w 1976"/>
                    <a:gd name="T93" fmla="*/ 2147483647 h 3058"/>
                    <a:gd name="T94" fmla="*/ 2147483647 w 1976"/>
                    <a:gd name="T95" fmla="*/ 2147483647 h 3058"/>
                    <a:gd name="T96" fmla="*/ 2147483647 w 1976"/>
                    <a:gd name="T97" fmla="*/ 2147483647 h 3058"/>
                    <a:gd name="T98" fmla="*/ 2147483647 w 1976"/>
                    <a:gd name="T99" fmla="*/ 2147483647 h 3058"/>
                    <a:gd name="T100" fmla="*/ 2147483647 w 1976"/>
                    <a:gd name="T101" fmla="*/ 2147483647 h 3058"/>
                    <a:gd name="T102" fmla="*/ 2147483647 w 1976"/>
                    <a:gd name="T103" fmla="*/ 2147483647 h 3058"/>
                    <a:gd name="T104" fmla="*/ 2147483647 w 1976"/>
                    <a:gd name="T105" fmla="*/ 2147483647 h 3058"/>
                    <a:gd name="T106" fmla="*/ 2147483647 w 1976"/>
                    <a:gd name="T107" fmla="*/ 2147483647 h 3058"/>
                    <a:gd name="T108" fmla="*/ 2147483647 w 1976"/>
                    <a:gd name="T109" fmla="*/ 2147483647 h 3058"/>
                    <a:gd name="T110" fmla="*/ 2147483647 w 1976"/>
                    <a:gd name="T111" fmla="*/ 2147483647 h 3058"/>
                    <a:gd name="T112" fmla="*/ 2147483647 w 1976"/>
                    <a:gd name="T113" fmla="*/ 2147483647 h 3058"/>
                    <a:gd name="T114" fmla="*/ 2147483647 w 1976"/>
                    <a:gd name="T115" fmla="*/ 2147483647 h 3058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976"/>
                    <a:gd name="T175" fmla="*/ 0 h 3058"/>
                    <a:gd name="T176" fmla="*/ 1976 w 1976"/>
                    <a:gd name="T177" fmla="*/ 3058 h 3058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976" h="3058">
                      <a:moveTo>
                        <a:pt x="588" y="4"/>
                      </a:moveTo>
                      <a:lnTo>
                        <a:pt x="566" y="8"/>
                      </a:lnTo>
                      <a:lnTo>
                        <a:pt x="558" y="12"/>
                      </a:lnTo>
                      <a:lnTo>
                        <a:pt x="550" y="16"/>
                      </a:lnTo>
                      <a:lnTo>
                        <a:pt x="542" y="20"/>
                      </a:lnTo>
                      <a:lnTo>
                        <a:pt x="534" y="24"/>
                      </a:lnTo>
                      <a:lnTo>
                        <a:pt x="526" y="28"/>
                      </a:lnTo>
                      <a:lnTo>
                        <a:pt x="514" y="30"/>
                      </a:lnTo>
                      <a:lnTo>
                        <a:pt x="510" y="34"/>
                      </a:lnTo>
                      <a:lnTo>
                        <a:pt x="506" y="38"/>
                      </a:lnTo>
                      <a:lnTo>
                        <a:pt x="502" y="42"/>
                      </a:lnTo>
                      <a:lnTo>
                        <a:pt x="500" y="46"/>
                      </a:lnTo>
                      <a:lnTo>
                        <a:pt x="492" y="50"/>
                      </a:lnTo>
                      <a:lnTo>
                        <a:pt x="488" y="54"/>
                      </a:lnTo>
                      <a:lnTo>
                        <a:pt x="484" y="58"/>
                      </a:lnTo>
                      <a:lnTo>
                        <a:pt x="476" y="62"/>
                      </a:lnTo>
                      <a:lnTo>
                        <a:pt x="476" y="70"/>
                      </a:lnTo>
                      <a:lnTo>
                        <a:pt x="468" y="70"/>
                      </a:lnTo>
                      <a:lnTo>
                        <a:pt x="464" y="82"/>
                      </a:lnTo>
                      <a:lnTo>
                        <a:pt x="464" y="90"/>
                      </a:lnTo>
                      <a:lnTo>
                        <a:pt x="464" y="94"/>
                      </a:lnTo>
                      <a:lnTo>
                        <a:pt x="460" y="98"/>
                      </a:lnTo>
                      <a:lnTo>
                        <a:pt x="460" y="104"/>
                      </a:lnTo>
                      <a:lnTo>
                        <a:pt x="460" y="116"/>
                      </a:lnTo>
                      <a:lnTo>
                        <a:pt x="456" y="168"/>
                      </a:lnTo>
                      <a:lnTo>
                        <a:pt x="452" y="178"/>
                      </a:lnTo>
                      <a:lnTo>
                        <a:pt x="452" y="182"/>
                      </a:lnTo>
                      <a:lnTo>
                        <a:pt x="456" y="256"/>
                      </a:lnTo>
                      <a:lnTo>
                        <a:pt x="460" y="260"/>
                      </a:lnTo>
                      <a:lnTo>
                        <a:pt x="464" y="264"/>
                      </a:lnTo>
                      <a:lnTo>
                        <a:pt x="468" y="276"/>
                      </a:lnTo>
                      <a:lnTo>
                        <a:pt x="472" y="284"/>
                      </a:lnTo>
                      <a:lnTo>
                        <a:pt x="444" y="284"/>
                      </a:lnTo>
                      <a:lnTo>
                        <a:pt x="436" y="288"/>
                      </a:lnTo>
                      <a:lnTo>
                        <a:pt x="428" y="292"/>
                      </a:lnTo>
                      <a:lnTo>
                        <a:pt x="424" y="296"/>
                      </a:lnTo>
                      <a:lnTo>
                        <a:pt x="422" y="304"/>
                      </a:lnTo>
                      <a:lnTo>
                        <a:pt x="418" y="308"/>
                      </a:lnTo>
                      <a:lnTo>
                        <a:pt x="414" y="312"/>
                      </a:lnTo>
                      <a:lnTo>
                        <a:pt x="410" y="320"/>
                      </a:lnTo>
                      <a:lnTo>
                        <a:pt x="406" y="324"/>
                      </a:lnTo>
                      <a:lnTo>
                        <a:pt x="402" y="332"/>
                      </a:lnTo>
                      <a:lnTo>
                        <a:pt x="398" y="334"/>
                      </a:lnTo>
                      <a:lnTo>
                        <a:pt x="394" y="338"/>
                      </a:lnTo>
                      <a:lnTo>
                        <a:pt x="390" y="342"/>
                      </a:lnTo>
                      <a:lnTo>
                        <a:pt x="386" y="350"/>
                      </a:lnTo>
                      <a:lnTo>
                        <a:pt x="382" y="354"/>
                      </a:lnTo>
                      <a:lnTo>
                        <a:pt x="378" y="358"/>
                      </a:lnTo>
                      <a:lnTo>
                        <a:pt x="348" y="362"/>
                      </a:lnTo>
                      <a:lnTo>
                        <a:pt x="320" y="366"/>
                      </a:lnTo>
                      <a:lnTo>
                        <a:pt x="300" y="370"/>
                      </a:lnTo>
                      <a:lnTo>
                        <a:pt x="292" y="374"/>
                      </a:lnTo>
                      <a:lnTo>
                        <a:pt x="284" y="378"/>
                      </a:lnTo>
                      <a:lnTo>
                        <a:pt x="276" y="382"/>
                      </a:lnTo>
                      <a:lnTo>
                        <a:pt x="230" y="386"/>
                      </a:lnTo>
                      <a:lnTo>
                        <a:pt x="210" y="390"/>
                      </a:lnTo>
                      <a:lnTo>
                        <a:pt x="196" y="394"/>
                      </a:lnTo>
                      <a:lnTo>
                        <a:pt x="184" y="398"/>
                      </a:lnTo>
                      <a:lnTo>
                        <a:pt x="168" y="402"/>
                      </a:lnTo>
                      <a:lnTo>
                        <a:pt x="156" y="406"/>
                      </a:lnTo>
                      <a:lnTo>
                        <a:pt x="144" y="408"/>
                      </a:lnTo>
                      <a:lnTo>
                        <a:pt x="140" y="412"/>
                      </a:lnTo>
                      <a:lnTo>
                        <a:pt x="128" y="416"/>
                      </a:lnTo>
                      <a:lnTo>
                        <a:pt x="118" y="420"/>
                      </a:lnTo>
                      <a:lnTo>
                        <a:pt x="114" y="424"/>
                      </a:lnTo>
                      <a:lnTo>
                        <a:pt x="110" y="428"/>
                      </a:lnTo>
                      <a:lnTo>
                        <a:pt x="106" y="436"/>
                      </a:lnTo>
                      <a:lnTo>
                        <a:pt x="102" y="448"/>
                      </a:lnTo>
                      <a:lnTo>
                        <a:pt x="98" y="468"/>
                      </a:lnTo>
                      <a:lnTo>
                        <a:pt x="94" y="526"/>
                      </a:lnTo>
                      <a:lnTo>
                        <a:pt x="94" y="542"/>
                      </a:lnTo>
                      <a:lnTo>
                        <a:pt x="98" y="550"/>
                      </a:lnTo>
                      <a:lnTo>
                        <a:pt x="102" y="558"/>
                      </a:lnTo>
                      <a:lnTo>
                        <a:pt x="102" y="600"/>
                      </a:lnTo>
                      <a:lnTo>
                        <a:pt x="94" y="604"/>
                      </a:lnTo>
                      <a:lnTo>
                        <a:pt x="90" y="608"/>
                      </a:lnTo>
                      <a:lnTo>
                        <a:pt x="86" y="612"/>
                      </a:lnTo>
                      <a:lnTo>
                        <a:pt x="82" y="616"/>
                      </a:lnTo>
                      <a:lnTo>
                        <a:pt x="78" y="646"/>
                      </a:lnTo>
                      <a:lnTo>
                        <a:pt x="66" y="650"/>
                      </a:lnTo>
                      <a:lnTo>
                        <a:pt x="62" y="654"/>
                      </a:lnTo>
                      <a:lnTo>
                        <a:pt x="58" y="658"/>
                      </a:lnTo>
                      <a:lnTo>
                        <a:pt x="54" y="662"/>
                      </a:lnTo>
                      <a:lnTo>
                        <a:pt x="50" y="678"/>
                      </a:lnTo>
                      <a:lnTo>
                        <a:pt x="46" y="694"/>
                      </a:lnTo>
                      <a:lnTo>
                        <a:pt x="44" y="706"/>
                      </a:lnTo>
                      <a:lnTo>
                        <a:pt x="40" y="712"/>
                      </a:lnTo>
                      <a:lnTo>
                        <a:pt x="36" y="724"/>
                      </a:lnTo>
                      <a:lnTo>
                        <a:pt x="32" y="732"/>
                      </a:lnTo>
                      <a:lnTo>
                        <a:pt x="28" y="744"/>
                      </a:lnTo>
                      <a:lnTo>
                        <a:pt x="24" y="752"/>
                      </a:lnTo>
                      <a:lnTo>
                        <a:pt x="20" y="760"/>
                      </a:lnTo>
                      <a:lnTo>
                        <a:pt x="16" y="772"/>
                      </a:lnTo>
                      <a:lnTo>
                        <a:pt x="12" y="780"/>
                      </a:lnTo>
                      <a:lnTo>
                        <a:pt x="8" y="790"/>
                      </a:lnTo>
                      <a:lnTo>
                        <a:pt x="4" y="802"/>
                      </a:lnTo>
                      <a:lnTo>
                        <a:pt x="0" y="826"/>
                      </a:lnTo>
                      <a:lnTo>
                        <a:pt x="0" y="884"/>
                      </a:lnTo>
                      <a:lnTo>
                        <a:pt x="4" y="912"/>
                      </a:lnTo>
                      <a:lnTo>
                        <a:pt x="8" y="920"/>
                      </a:lnTo>
                      <a:lnTo>
                        <a:pt x="12" y="928"/>
                      </a:lnTo>
                      <a:lnTo>
                        <a:pt x="16" y="936"/>
                      </a:lnTo>
                      <a:lnTo>
                        <a:pt x="20" y="938"/>
                      </a:lnTo>
                      <a:lnTo>
                        <a:pt x="24" y="946"/>
                      </a:lnTo>
                      <a:lnTo>
                        <a:pt x="28" y="950"/>
                      </a:lnTo>
                      <a:lnTo>
                        <a:pt x="32" y="954"/>
                      </a:lnTo>
                      <a:lnTo>
                        <a:pt x="40" y="958"/>
                      </a:lnTo>
                      <a:lnTo>
                        <a:pt x="44" y="962"/>
                      </a:lnTo>
                      <a:lnTo>
                        <a:pt x="46" y="966"/>
                      </a:lnTo>
                      <a:lnTo>
                        <a:pt x="50" y="970"/>
                      </a:lnTo>
                      <a:lnTo>
                        <a:pt x="66" y="974"/>
                      </a:lnTo>
                      <a:lnTo>
                        <a:pt x="118" y="978"/>
                      </a:lnTo>
                      <a:lnTo>
                        <a:pt x="128" y="982"/>
                      </a:lnTo>
                      <a:lnTo>
                        <a:pt x="148" y="986"/>
                      </a:lnTo>
                      <a:lnTo>
                        <a:pt x="164" y="990"/>
                      </a:lnTo>
                      <a:lnTo>
                        <a:pt x="176" y="990"/>
                      </a:lnTo>
                      <a:lnTo>
                        <a:pt x="176" y="1012"/>
                      </a:lnTo>
                      <a:lnTo>
                        <a:pt x="180" y="1028"/>
                      </a:lnTo>
                      <a:lnTo>
                        <a:pt x="180" y="1044"/>
                      </a:lnTo>
                      <a:lnTo>
                        <a:pt x="176" y="1106"/>
                      </a:lnTo>
                      <a:lnTo>
                        <a:pt x="172" y="1126"/>
                      </a:lnTo>
                      <a:lnTo>
                        <a:pt x="168" y="1146"/>
                      </a:lnTo>
                      <a:lnTo>
                        <a:pt x="164" y="1164"/>
                      </a:lnTo>
                      <a:lnTo>
                        <a:pt x="160" y="1192"/>
                      </a:lnTo>
                      <a:lnTo>
                        <a:pt x="156" y="1208"/>
                      </a:lnTo>
                      <a:lnTo>
                        <a:pt x="152" y="1220"/>
                      </a:lnTo>
                      <a:lnTo>
                        <a:pt x="148" y="1236"/>
                      </a:lnTo>
                      <a:lnTo>
                        <a:pt x="144" y="1246"/>
                      </a:lnTo>
                      <a:lnTo>
                        <a:pt x="140" y="1332"/>
                      </a:lnTo>
                      <a:lnTo>
                        <a:pt x="136" y="1462"/>
                      </a:lnTo>
                      <a:lnTo>
                        <a:pt x="132" y="1628"/>
                      </a:lnTo>
                      <a:lnTo>
                        <a:pt x="132" y="1640"/>
                      </a:lnTo>
                      <a:lnTo>
                        <a:pt x="152" y="1644"/>
                      </a:lnTo>
                      <a:lnTo>
                        <a:pt x="160" y="1644"/>
                      </a:lnTo>
                      <a:lnTo>
                        <a:pt x="156" y="1660"/>
                      </a:lnTo>
                      <a:lnTo>
                        <a:pt x="156" y="1726"/>
                      </a:lnTo>
                      <a:lnTo>
                        <a:pt x="160" y="1758"/>
                      </a:lnTo>
                      <a:lnTo>
                        <a:pt x="164" y="1788"/>
                      </a:lnTo>
                      <a:lnTo>
                        <a:pt x="168" y="1816"/>
                      </a:lnTo>
                      <a:lnTo>
                        <a:pt x="172" y="1844"/>
                      </a:lnTo>
                      <a:lnTo>
                        <a:pt x="176" y="1932"/>
                      </a:lnTo>
                      <a:lnTo>
                        <a:pt x="180" y="1948"/>
                      </a:lnTo>
                      <a:lnTo>
                        <a:pt x="184" y="1960"/>
                      </a:lnTo>
                      <a:lnTo>
                        <a:pt x="188" y="1968"/>
                      </a:lnTo>
                      <a:lnTo>
                        <a:pt x="192" y="2018"/>
                      </a:lnTo>
                      <a:lnTo>
                        <a:pt x="196" y="2038"/>
                      </a:lnTo>
                      <a:lnTo>
                        <a:pt x="196" y="2062"/>
                      </a:lnTo>
                      <a:lnTo>
                        <a:pt x="192" y="2080"/>
                      </a:lnTo>
                      <a:lnTo>
                        <a:pt x="188" y="2096"/>
                      </a:lnTo>
                      <a:lnTo>
                        <a:pt x="184" y="2112"/>
                      </a:lnTo>
                      <a:lnTo>
                        <a:pt x="180" y="2128"/>
                      </a:lnTo>
                      <a:lnTo>
                        <a:pt x="176" y="2178"/>
                      </a:lnTo>
                      <a:lnTo>
                        <a:pt x="172" y="2198"/>
                      </a:lnTo>
                      <a:lnTo>
                        <a:pt x="168" y="2220"/>
                      </a:lnTo>
                      <a:lnTo>
                        <a:pt x="164" y="2244"/>
                      </a:lnTo>
                      <a:lnTo>
                        <a:pt x="160" y="2272"/>
                      </a:lnTo>
                      <a:lnTo>
                        <a:pt x="156" y="2298"/>
                      </a:lnTo>
                      <a:lnTo>
                        <a:pt x="152" y="2322"/>
                      </a:lnTo>
                      <a:lnTo>
                        <a:pt x="148" y="2354"/>
                      </a:lnTo>
                      <a:lnTo>
                        <a:pt x="148" y="2466"/>
                      </a:lnTo>
                      <a:lnTo>
                        <a:pt x="152" y="2518"/>
                      </a:lnTo>
                      <a:lnTo>
                        <a:pt x="156" y="2548"/>
                      </a:lnTo>
                      <a:lnTo>
                        <a:pt x="160" y="2572"/>
                      </a:lnTo>
                      <a:lnTo>
                        <a:pt x="160" y="2626"/>
                      </a:lnTo>
                      <a:lnTo>
                        <a:pt x="160" y="2744"/>
                      </a:lnTo>
                      <a:lnTo>
                        <a:pt x="164" y="2774"/>
                      </a:lnTo>
                      <a:lnTo>
                        <a:pt x="168" y="2798"/>
                      </a:lnTo>
                      <a:lnTo>
                        <a:pt x="172" y="2826"/>
                      </a:lnTo>
                      <a:lnTo>
                        <a:pt x="176" y="2872"/>
                      </a:lnTo>
                      <a:lnTo>
                        <a:pt x="176" y="2914"/>
                      </a:lnTo>
                      <a:lnTo>
                        <a:pt x="172" y="2918"/>
                      </a:lnTo>
                      <a:lnTo>
                        <a:pt x="168" y="2926"/>
                      </a:lnTo>
                      <a:lnTo>
                        <a:pt x="164" y="2930"/>
                      </a:lnTo>
                      <a:lnTo>
                        <a:pt x="160" y="2934"/>
                      </a:lnTo>
                      <a:lnTo>
                        <a:pt x="156" y="2938"/>
                      </a:lnTo>
                      <a:lnTo>
                        <a:pt x="152" y="2942"/>
                      </a:lnTo>
                      <a:lnTo>
                        <a:pt x="148" y="2946"/>
                      </a:lnTo>
                      <a:lnTo>
                        <a:pt x="144" y="2950"/>
                      </a:lnTo>
                      <a:lnTo>
                        <a:pt x="140" y="2954"/>
                      </a:lnTo>
                      <a:lnTo>
                        <a:pt x="136" y="2958"/>
                      </a:lnTo>
                      <a:lnTo>
                        <a:pt x="132" y="2966"/>
                      </a:lnTo>
                      <a:lnTo>
                        <a:pt x="128" y="2970"/>
                      </a:lnTo>
                      <a:lnTo>
                        <a:pt x="124" y="2974"/>
                      </a:lnTo>
                      <a:lnTo>
                        <a:pt x="122" y="2980"/>
                      </a:lnTo>
                      <a:lnTo>
                        <a:pt x="118" y="3012"/>
                      </a:lnTo>
                      <a:lnTo>
                        <a:pt x="114" y="3020"/>
                      </a:lnTo>
                      <a:lnTo>
                        <a:pt x="114" y="3052"/>
                      </a:lnTo>
                      <a:lnTo>
                        <a:pt x="118" y="3054"/>
                      </a:lnTo>
                      <a:lnTo>
                        <a:pt x="124" y="3058"/>
                      </a:lnTo>
                      <a:lnTo>
                        <a:pt x="160" y="3058"/>
                      </a:lnTo>
                      <a:lnTo>
                        <a:pt x="234" y="3054"/>
                      </a:lnTo>
                      <a:lnTo>
                        <a:pt x="276" y="3052"/>
                      </a:lnTo>
                      <a:lnTo>
                        <a:pt x="288" y="3048"/>
                      </a:lnTo>
                      <a:lnTo>
                        <a:pt x="300" y="3044"/>
                      </a:lnTo>
                      <a:lnTo>
                        <a:pt x="308" y="3040"/>
                      </a:lnTo>
                      <a:lnTo>
                        <a:pt x="312" y="3036"/>
                      </a:lnTo>
                      <a:lnTo>
                        <a:pt x="316" y="3032"/>
                      </a:lnTo>
                      <a:lnTo>
                        <a:pt x="320" y="3028"/>
                      </a:lnTo>
                      <a:lnTo>
                        <a:pt x="324" y="3024"/>
                      </a:lnTo>
                      <a:lnTo>
                        <a:pt x="328" y="3020"/>
                      </a:lnTo>
                      <a:lnTo>
                        <a:pt x="332" y="3012"/>
                      </a:lnTo>
                      <a:lnTo>
                        <a:pt x="332" y="3000"/>
                      </a:lnTo>
                      <a:lnTo>
                        <a:pt x="348" y="2996"/>
                      </a:lnTo>
                      <a:lnTo>
                        <a:pt x="358" y="2992"/>
                      </a:lnTo>
                      <a:lnTo>
                        <a:pt x="366" y="2988"/>
                      </a:lnTo>
                      <a:lnTo>
                        <a:pt x="370" y="2984"/>
                      </a:lnTo>
                      <a:lnTo>
                        <a:pt x="374" y="2980"/>
                      </a:lnTo>
                      <a:lnTo>
                        <a:pt x="382" y="2978"/>
                      </a:lnTo>
                      <a:lnTo>
                        <a:pt x="386" y="2970"/>
                      </a:lnTo>
                      <a:lnTo>
                        <a:pt x="386" y="2962"/>
                      </a:lnTo>
                      <a:lnTo>
                        <a:pt x="382" y="2926"/>
                      </a:lnTo>
                      <a:lnTo>
                        <a:pt x="378" y="2910"/>
                      </a:lnTo>
                      <a:lnTo>
                        <a:pt x="374" y="2896"/>
                      </a:lnTo>
                      <a:lnTo>
                        <a:pt x="382" y="2896"/>
                      </a:lnTo>
                      <a:lnTo>
                        <a:pt x="386" y="2864"/>
                      </a:lnTo>
                      <a:lnTo>
                        <a:pt x="390" y="2848"/>
                      </a:lnTo>
                      <a:lnTo>
                        <a:pt x="394" y="2826"/>
                      </a:lnTo>
                      <a:lnTo>
                        <a:pt x="398" y="2818"/>
                      </a:lnTo>
                      <a:lnTo>
                        <a:pt x="402" y="2806"/>
                      </a:lnTo>
                      <a:lnTo>
                        <a:pt x="406" y="2790"/>
                      </a:lnTo>
                      <a:lnTo>
                        <a:pt x="410" y="2778"/>
                      </a:lnTo>
                      <a:lnTo>
                        <a:pt x="414" y="2762"/>
                      </a:lnTo>
                      <a:lnTo>
                        <a:pt x="418" y="2750"/>
                      </a:lnTo>
                      <a:lnTo>
                        <a:pt x="422" y="2736"/>
                      </a:lnTo>
                      <a:lnTo>
                        <a:pt x="424" y="2720"/>
                      </a:lnTo>
                      <a:lnTo>
                        <a:pt x="428" y="2700"/>
                      </a:lnTo>
                      <a:lnTo>
                        <a:pt x="432" y="2676"/>
                      </a:lnTo>
                      <a:lnTo>
                        <a:pt x="436" y="2654"/>
                      </a:lnTo>
                      <a:lnTo>
                        <a:pt x="440" y="2630"/>
                      </a:lnTo>
                      <a:lnTo>
                        <a:pt x="444" y="2588"/>
                      </a:lnTo>
                      <a:lnTo>
                        <a:pt x="448" y="2514"/>
                      </a:lnTo>
                      <a:lnTo>
                        <a:pt x="448" y="2408"/>
                      </a:lnTo>
                      <a:lnTo>
                        <a:pt x="444" y="2272"/>
                      </a:lnTo>
                      <a:lnTo>
                        <a:pt x="440" y="2162"/>
                      </a:lnTo>
                      <a:lnTo>
                        <a:pt x="440" y="1948"/>
                      </a:lnTo>
                      <a:lnTo>
                        <a:pt x="444" y="1918"/>
                      </a:lnTo>
                      <a:lnTo>
                        <a:pt x="448" y="1906"/>
                      </a:lnTo>
                      <a:lnTo>
                        <a:pt x="452" y="1894"/>
                      </a:lnTo>
                      <a:lnTo>
                        <a:pt x="456" y="1878"/>
                      </a:lnTo>
                      <a:lnTo>
                        <a:pt x="460" y="1866"/>
                      </a:lnTo>
                      <a:lnTo>
                        <a:pt x="464" y="1850"/>
                      </a:lnTo>
                      <a:lnTo>
                        <a:pt x="468" y="1840"/>
                      </a:lnTo>
                      <a:lnTo>
                        <a:pt x="472" y="1832"/>
                      </a:lnTo>
                      <a:lnTo>
                        <a:pt x="476" y="1824"/>
                      </a:lnTo>
                      <a:lnTo>
                        <a:pt x="480" y="1816"/>
                      </a:lnTo>
                      <a:lnTo>
                        <a:pt x="484" y="1808"/>
                      </a:lnTo>
                      <a:lnTo>
                        <a:pt x="488" y="1792"/>
                      </a:lnTo>
                      <a:lnTo>
                        <a:pt x="492" y="1780"/>
                      </a:lnTo>
                      <a:lnTo>
                        <a:pt x="496" y="1764"/>
                      </a:lnTo>
                      <a:lnTo>
                        <a:pt x="500" y="1746"/>
                      </a:lnTo>
                      <a:lnTo>
                        <a:pt x="502" y="1730"/>
                      </a:lnTo>
                      <a:lnTo>
                        <a:pt x="502" y="1754"/>
                      </a:lnTo>
                      <a:lnTo>
                        <a:pt x="506" y="1784"/>
                      </a:lnTo>
                      <a:lnTo>
                        <a:pt x="510" y="1812"/>
                      </a:lnTo>
                      <a:lnTo>
                        <a:pt x="514" y="1836"/>
                      </a:lnTo>
                      <a:lnTo>
                        <a:pt x="518" y="1854"/>
                      </a:lnTo>
                      <a:lnTo>
                        <a:pt x="522" y="1878"/>
                      </a:lnTo>
                      <a:lnTo>
                        <a:pt x="526" y="1898"/>
                      </a:lnTo>
                      <a:lnTo>
                        <a:pt x="530" y="1918"/>
                      </a:lnTo>
                      <a:lnTo>
                        <a:pt x="534" y="1936"/>
                      </a:lnTo>
                      <a:lnTo>
                        <a:pt x="538" y="1952"/>
                      </a:lnTo>
                      <a:lnTo>
                        <a:pt x="542" y="1968"/>
                      </a:lnTo>
                      <a:lnTo>
                        <a:pt x="546" y="2038"/>
                      </a:lnTo>
                      <a:lnTo>
                        <a:pt x="550" y="2140"/>
                      </a:lnTo>
                      <a:lnTo>
                        <a:pt x="550" y="2182"/>
                      </a:lnTo>
                      <a:lnTo>
                        <a:pt x="546" y="2220"/>
                      </a:lnTo>
                      <a:lnTo>
                        <a:pt x="542" y="2264"/>
                      </a:lnTo>
                      <a:lnTo>
                        <a:pt x="538" y="2338"/>
                      </a:lnTo>
                      <a:lnTo>
                        <a:pt x="538" y="2580"/>
                      </a:lnTo>
                      <a:lnTo>
                        <a:pt x="542" y="2626"/>
                      </a:lnTo>
                      <a:lnTo>
                        <a:pt x="546" y="2658"/>
                      </a:lnTo>
                      <a:lnTo>
                        <a:pt x="550" y="2680"/>
                      </a:lnTo>
                      <a:lnTo>
                        <a:pt x="554" y="2704"/>
                      </a:lnTo>
                      <a:lnTo>
                        <a:pt x="558" y="2732"/>
                      </a:lnTo>
                      <a:lnTo>
                        <a:pt x="562" y="2748"/>
                      </a:lnTo>
                      <a:lnTo>
                        <a:pt x="566" y="2762"/>
                      </a:lnTo>
                      <a:lnTo>
                        <a:pt x="570" y="2778"/>
                      </a:lnTo>
                      <a:lnTo>
                        <a:pt x="574" y="2794"/>
                      </a:lnTo>
                      <a:lnTo>
                        <a:pt x="576" y="2806"/>
                      </a:lnTo>
                      <a:lnTo>
                        <a:pt x="580" y="2826"/>
                      </a:lnTo>
                      <a:lnTo>
                        <a:pt x="584" y="2840"/>
                      </a:lnTo>
                      <a:lnTo>
                        <a:pt x="588" y="2848"/>
                      </a:lnTo>
                      <a:lnTo>
                        <a:pt x="592" y="2860"/>
                      </a:lnTo>
                      <a:lnTo>
                        <a:pt x="596" y="2868"/>
                      </a:lnTo>
                      <a:lnTo>
                        <a:pt x="596" y="2884"/>
                      </a:lnTo>
                      <a:lnTo>
                        <a:pt x="592" y="2922"/>
                      </a:lnTo>
                      <a:lnTo>
                        <a:pt x="592" y="2938"/>
                      </a:lnTo>
                      <a:lnTo>
                        <a:pt x="596" y="2942"/>
                      </a:lnTo>
                      <a:lnTo>
                        <a:pt x="600" y="2946"/>
                      </a:lnTo>
                      <a:lnTo>
                        <a:pt x="608" y="2950"/>
                      </a:lnTo>
                      <a:lnTo>
                        <a:pt x="620" y="2954"/>
                      </a:lnTo>
                      <a:lnTo>
                        <a:pt x="640" y="2954"/>
                      </a:lnTo>
                      <a:lnTo>
                        <a:pt x="640" y="2974"/>
                      </a:lnTo>
                      <a:lnTo>
                        <a:pt x="644" y="2980"/>
                      </a:lnTo>
                      <a:lnTo>
                        <a:pt x="652" y="2984"/>
                      </a:lnTo>
                      <a:lnTo>
                        <a:pt x="654" y="2988"/>
                      </a:lnTo>
                      <a:lnTo>
                        <a:pt x="658" y="2992"/>
                      </a:lnTo>
                      <a:lnTo>
                        <a:pt x="666" y="2996"/>
                      </a:lnTo>
                      <a:lnTo>
                        <a:pt x="686" y="3000"/>
                      </a:lnTo>
                      <a:lnTo>
                        <a:pt x="698" y="3000"/>
                      </a:lnTo>
                      <a:lnTo>
                        <a:pt x="752" y="2996"/>
                      </a:lnTo>
                      <a:lnTo>
                        <a:pt x="796" y="2992"/>
                      </a:lnTo>
                      <a:lnTo>
                        <a:pt x="826" y="2988"/>
                      </a:lnTo>
                      <a:lnTo>
                        <a:pt x="838" y="2984"/>
                      </a:lnTo>
                      <a:lnTo>
                        <a:pt x="842" y="2980"/>
                      </a:lnTo>
                      <a:lnTo>
                        <a:pt x="846" y="2974"/>
                      </a:lnTo>
                      <a:lnTo>
                        <a:pt x="846" y="2962"/>
                      </a:lnTo>
                      <a:lnTo>
                        <a:pt x="842" y="2942"/>
                      </a:lnTo>
                      <a:lnTo>
                        <a:pt x="838" y="2938"/>
                      </a:lnTo>
                      <a:lnTo>
                        <a:pt x="834" y="2914"/>
                      </a:lnTo>
                      <a:lnTo>
                        <a:pt x="830" y="2906"/>
                      </a:lnTo>
                      <a:lnTo>
                        <a:pt x="826" y="2902"/>
                      </a:lnTo>
                      <a:lnTo>
                        <a:pt x="822" y="2900"/>
                      </a:lnTo>
                      <a:lnTo>
                        <a:pt x="818" y="2896"/>
                      </a:lnTo>
                      <a:lnTo>
                        <a:pt x="814" y="2892"/>
                      </a:lnTo>
                      <a:lnTo>
                        <a:pt x="810" y="2888"/>
                      </a:lnTo>
                      <a:lnTo>
                        <a:pt x="806" y="2884"/>
                      </a:lnTo>
                      <a:lnTo>
                        <a:pt x="804" y="2880"/>
                      </a:lnTo>
                      <a:lnTo>
                        <a:pt x="800" y="2876"/>
                      </a:lnTo>
                      <a:lnTo>
                        <a:pt x="796" y="2872"/>
                      </a:lnTo>
                      <a:lnTo>
                        <a:pt x="796" y="2860"/>
                      </a:lnTo>
                      <a:lnTo>
                        <a:pt x="800" y="2844"/>
                      </a:lnTo>
                      <a:lnTo>
                        <a:pt x="804" y="2828"/>
                      </a:lnTo>
                      <a:lnTo>
                        <a:pt x="806" y="2822"/>
                      </a:lnTo>
                      <a:lnTo>
                        <a:pt x="810" y="2810"/>
                      </a:lnTo>
                      <a:lnTo>
                        <a:pt x="814" y="2798"/>
                      </a:lnTo>
                      <a:lnTo>
                        <a:pt x="818" y="2790"/>
                      </a:lnTo>
                      <a:lnTo>
                        <a:pt x="822" y="2778"/>
                      </a:lnTo>
                      <a:lnTo>
                        <a:pt x="826" y="2766"/>
                      </a:lnTo>
                      <a:lnTo>
                        <a:pt x="830" y="2744"/>
                      </a:lnTo>
                      <a:lnTo>
                        <a:pt x="830" y="2528"/>
                      </a:lnTo>
                      <a:lnTo>
                        <a:pt x="830" y="2502"/>
                      </a:lnTo>
                      <a:lnTo>
                        <a:pt x="834" y="2482"/>
                      </a:lnTo>
                      <a:lnTo>
                        <a:pt x="838" y="2458"/>
                      </a:lnTo>
                      <a:lnTo>
                        <a:pt x="842" y="2428"/>
                      </a:lnTo>
                      <a:lnTo>
                        <a:pt x="842" y="2268"/>
                      </a:lnTo>
                      <a:lnTo>
                        <a:pt x="838" y="2236"/>
                      </a:lnTo>
                      <a:lnTo>
                        <a:pt x="838" y="1968"/>
                      </a:lnTo>
                      <a:lnTo>
                        <a:pt x="842" y="1932"/>
                      </a:lnTo>
                      <a:lnTo>
                        <a:pt x="846" y="1902"/>
                      </a:lnTo>
                      <a:lnTo>
                        <a:pt x="850" y="1866"/>
                      </a:lnTo>
                      <a:lnTo>
                        <a:pt x="854" y="1824"/>
                      </a:lnTo>
                      <a:lnTo>
                        <a:pt x="854" y="1628"/>
                      </a:lnTo>
                      <a:lnTo>
                        <a:pt x="850" y="1578"/>
                      </a:lnTo>
                      <a:lnTo>
                        <a:pt x="870" y="1578"/>
                      </a:lnTo>
                      <a:lnTo>
                        <a:pt x="912" y="1578"/>
                      </a:lnTo>
                      <a:lnTo>
                        <a:pt x="920" y="1582"/>
                      </a:lnTo>
                      <a:lnTo>
                        <a:pt x="928" y="1586"/>
                      </a:lnTo>
                      <a:lnTo>
                        <a:pt x="940" y="1590"/>
                      </a:lnTo>
                      <a:lnTo>
                        <a:pt x="948" y="1594"/>
                      </a:lnTo>
                      <a:lnTo>
                        <a:pt x="954" y="1598"/>
                      </a:lnTo>
                      <a:lnTo>
                        <a:pt x="962" y="1602"/>
                      </a:lnTo>
                      <a:lnTo>
                        <a:pt x="974" y="1606"/>
                      </a:lnTo>
                      <a:lnTo>
                        <a:pt x="986" y="1610"/>
                      </a:lnTo>
                      <a:lnTo>
                        <a:pt x="998" y="1614"/>
                      </a:lnTo>
                      <a:lnTo>
                        <a:pt x="1010" y="1616"/>
                      </a:lnTo>
                      <a:lnTo>
                        <a:pt x="1022" y="1620"/>
                      </a:lnTo>
                      <a:lnTo>
                        <a:pt x="1032" y="1624"/>
                      </a:lnTo>
                      <a:lnTo>
                        <a:pt x="1048" y="1628"/>
                      </a:lnTo>
                      <a:lnTo>
                        <a:pt x="1060" y="1632"/>
                      </a:lnTo>
                      <a:lnTo>
                        <a:pt x="1076" y="1636"/>
                      </a:lnTo>
                      <a:lnTo>
                        <a:pt x="1092" y="1640"/>
                      </a:lnTo>
                      <a:lnTo>
                        <a:pt x="1096" y="1644"/>
                      </a:lnTo>
                      <a:lnTo>
                        <a:pt x="1104" y="1648"/>
                      </a:lnTo>
                      <a:lnTo>
                        <a:pt x="1106" y="1652"/>
                      </a:lnTo>
                      <a:lnTo>
                        <a:pt x="1114" y="1656"/>
                      </a:lnTo>
                      <a:lnTo>
                        <a:pt x="1126" y="1656"/>
                      </a:lnTo>
                      <a:lnTo>
                        <a:pt x="1130" y="1652"/>
                      </a:lnTo>
                      <a:lnTo>
                        <a:pt x="1130" y="1640"/>
                      </a:lnTo>
                      <a:lnTo>
                        <a:pt x="1126" y="1620"/>
                      </a:lnTo>
                      <a:lnTo>
                        <a:pt x="1122" y="1610"/>
                      </a:lnTo>
                      <a:lnTo>
                        <a:pt x="1118" y="1598"/>
                      </a:lnTo>
                      <a:lnTo>
                        <a:pt x="1114" y="1582"/>
                      </a:lnTo>
                      <a:lnTo>
                        <a:pt x="1110" y="1562"/>
                      </a:lnTo>
                      <a:lnTo>
                        <a:pt x="1106" y="1542"/>
                      </a:lnTo>
                      <a:lnTo>
                        <a:pt x="1104" y="1524"/>
                      </a:lnTo>
                      <a:lnTo>
                        <a:pt x="1100" y="1504"/>
                      </a:lnTo>
                      <a:lnTo>
                        <a:pt x="1096" y="1480"/>
                      </a:lnTo>
                      <a:lnTo>
                        <a:pt x="1092" y="1462"/>
                      </a:lnTo>
                      <a:lnTo>
                        <a:pt x="1088" y="1438"/>
                      </a:lnTo>
                      <a:lnTo>
                        <a:pt x="1084" y="1414"/>
                      </a:lnTo>
                      <a:lnTo>
                        <a:pt x="1080" y="1392"/>
                      </a:lnTo>
                      <a:lnTo>
                        <a:pt x="1076" y="1364"/>
                      </a:lnTo>
                      <a:lnTo>
                        <a:pt x="1072" y="1348"/>
                      </a:lnTo>
                      <a:lnTo>
                        <a:pt x="1080" y="1348"/>
                      </a:lnTo>
                      <a:lnTo>
                        <a:pt x="1154" y="1344"/>
                      </a:lnTo>
                      <a:lnTo>
                        <a:pt x="1228" y="1340"/>
                      </a:lnTo>
                      <a:lnTo>
                        <a:pt x="1302" y="1336"/>
                      </a:lnTo>
                      <a:lnTo>
                        <a:pt x="1384" y="1332"/>
                      </a:lnTo>
                      <a:lnTo>
                        <a:pt x="1466" y="1328"/>
                      </a:lnTo>
                      <a:lnTo>
                        <a:pt x="1536" y="1324"/>
                      </a:lnTo>
                      <a:lnTo>
                        <a:pt x="1606" y="1320"/>
                      </a:lnTo>
                      <a:lnTo>
                        <a:pt x="1688" y="1316"/>
                      </a:lnTo>
                      <a:lnTo>
                        <a:pt x="1774" y="1314"/>
                      </a:lnTo>
                      <a:lnTo>
                        <a:pt x="1836" y="1310"/>
                      </a:lnTo>
                      <a:lnTo>
                        <a:pt x="1898" y="1306"/>
                      </a:lnTo>
                      <a:lnTo>
                        <a:pt x="1976" y="1302"/>
                      </a:lnTo>
                      <a:lnTo>
                        <a:pt x="1976" y="1278"/>
                      </a:lnTo>
                      <a:lnTo>
                        <a:pt x="1972" y="1246"/>
                      </a:lnTo>
                      <a:lnTo>
                        <a:pt x="1968" y="1216"/>
                      </a:lnTo>
                      <a:lnTo>
                        <a:pt x="1964" y="1180"/>
                      </a:lnTo>
                      <a:lnTo>
                        <a:pt x="1960" y="1150"/>
                      </a:lnTo>
                      <a:lnTo>
                        <a:pt x="1956" y="1114"/>
                      </a:lnTo>
                      <a:lnTo>
                        <a:pt x="1952" y="1084"/>
                      </a:lnTo>
                      <a:lnTo>
                        <a:pt x="1948" y="1048"/>
                      </a:lnTo>
                      <a:lnTo>
                        <a:pt x="1944" y="1016"/>
                      </a:lnTo>
                      <a:lnTo>
                        <a:pt x="1940" y="982"/>
                      </a:lnTo>
                      <a:lnTo>
                        <a:pt x="1938" y="950"/>
                      </a:lnTo>
                      <a:lnTo>
                        <a:pt x="1934" y="916"/>
                      </a:lnTo>
                      <a:lnTo>
                        <a:pt x="1930" y="884"/>
                      </a:lnTo>
                      <a:lnTo>
                        <a:pt x="1926" y="850"/>
                      </a:lnTo>
                      <a:lnTo>
                        <a:pt x="1926" y="826"/>
                      </a:lnTo>
                      <a:lnTo>
                        <a:pt x="1930" y="822"/>
                      </a:lnTo>
                      <a:lnTo>
                        <a:pt x="1930" y="806"/>
                      </a:lnTo>
                      <a:lnTo>
                        <a:pt x="1926" y="802"/>
                      </a:lnTo>
                      <a:lnTo>
                        <a:pt x="1918" y="802"/>
                      </a:lnTo>
                      <a:lnTo>
                        <a:pt x="1922" y="790"/>
                      </a:lnTo>
                      <a:lnTo>
                        <a:pt x="1934" y="786"/>
                      </a:lnTo>
                      <a:lnTo>
                        <a:pt x="1938" y="784"/>
                      </a:lnTo>
                      <a:lnTo>
                        <a:pt x="1938" y="764"/>
                      </a:lnTo>
                      <a:lnTo>
                        <a:pt x="1934" y="760"/>
                      </a:lnTo>
                      <a:lnTo>
                        <a:pt x="1930" y="756"/>
                      </a:lnTo>
                      <a:lnTo>
                        <a:pt x="1914" y="756"/>
                      </a:lnTo>
                      <a:lnTo>
                        <a:pt x="1914" y="744"/>
                      </a:lnTo>
                      <a:lnTo>
                        <a:pt x="1910" y="724"/>
                      </a:lnTo>
                      <a:lnTo>
                        <a:pt x="1922" y="724"/>
                      </a:lnTo>
                      <a:lnTo>
                        <a:pt x="1926" y="720"/>
                      </a:lnTo>
                      <a:lnTo>
                        <a:pt x="1930" y="716"/>
                      </a:lnTo>
                      <a:lnTo>
                        <a:pt x="1930" y="702"/>
                      </a:lnTo>
                      <a:lnTo>
                        <a:pt x="1926" y="698"/>
                      </a:lnTo>
                      <a:lnTo>
                        <a:pt x="1918" y="694"/>
                      </a:lnTo>
                      <a:lnTo>
                        <a:pt x="1906" y="694"/>
                      </a:lnTo>
                      <a:lnTo>
                        <a:pt x="1906" y="670"/>
                      </a:lnTo>
                      <a:lnTo>
                        <a:pt x="1902" y="632"/>
                      </a:lnTo>
                      <a:lnTo>
                        <a:pt x="1898" y="588"/>
                      </a:lnTo>
                      <a:lnTo>
                        <a:pt x="1894" y="550"/>
                      </a:lnTo>
                      <a:lnTo>
                        <a:pt x="1890" y="518"/>
                      </a:lnTo>
                      <a:lnTo>
                        <a:pt x="1886" y="502"/>
                      </a:lnTo>
                      <a:lnTo>
                        <a:pt x="1824" y="502"/>
                      </a:lnTo>
                      <a:lnTo>
                        <a:pt x="1726" y="506"/>
                      </a:lnTo>
                      <a:lnTo>
                        <a:pt x="1626" y="510"/>
                      </a:lnTo>
                      <a:lnTo>
                        <a:pt x="1524" y="514"/>
                      </a:lnTo>
                      <a:lnTo>
                        <a:pt x="1410" y="518"/>
                      </a:lnTo>
                      <a:lnTo>
                        <a:pt x="1302" y="522"/>
                      </a:lnTo>
                      <a:lnTo>
                        <a:pt x="1200" y="526"/>
                      </a:lnTo>
                      <a:lnTo>
                        <a:pt x="1064" y="530"/>
                      </a:lnTo>
                      <a:lnTo>
                        <a:pt x="962" y="534"/>
                      </a:lnTo>
                      <a:lnTo>
                        <a:pt x="962" y="526"/>
                      </a:lnTo>
                      <a:lnTo>
                        <a:pt x="958" y="518"/>
                      </a:lnTo>
                      <a:lnTo>
                        <a:pt x="954" y="510"/>
                      </a:lnTo>
                      <a:lnTo>
                        <a:pt x="952" y="506"/>
                      </a:lnTo>
                      <a:lnTo>
                        <a:pt x="948" y="498"/>
                      </a:lnTo>
                      <a:lnTo>
                        <a:pt x="944" y="490"/>
                      </a:lnTo>
                      <a:lnTo>
                        <a:pt x="940" y="486"/>
                      </a:lnTo>
                      <a:lnTo>
                        <a:pt x="936" y="484"/>
                      </a:lnTo>
                      <a:lnTo>
                        <a:pt x="932" y="480"/>
                      </a:lnTo>
                      <a:lnTo>
                        <a:pt x="928" y="476"/>
                      </a:lnTo>
                      <a:lnTo>
                        <a:pt x="924" y="472"/>
                      </a:lnTo>
                      <a:lnTo>
                        <a:pt x="920" y="468"/>
                      </a:lnTo>
                      <a:lnTo>
                        <a:pt x="916" y="464"/>
                      </a:lnTo>
                      <a:lnTo>
                        <a:pt x="908" y="460"/>
                      </a:lnTo>
                      <a:lnTo>
                        <a:pt x="892" y="456"/>
                      </a:lnTo>
                      <a:lnTo>
                        <a:pt x="888" y="452"/>
                      </a:lnTo>
                      <a:lnTo>
                        <a:pt x="880" y="448"/>
                      </a:lnTo>
                      <a:lnTo>
                        <a:pt x="874" y="444"/>
                      </a:lnTo>
                      <a:lnTo>
                        <a:pt x="866" y="440"/>
                      </a:lnTo>
                      <a:lnTo>
                        <a:pt x="854" y="436"/>
                      </a:lnTo>
                      <a:lnTo>
                        <a:pt x="842" y="432"/>
                      </a:lnTo>
                      <a:lnTo>
                        <a:pt x="822" y="428"/>
                      </a:lnTo>
                      <a:lnTo>
                        <a:pt x="806" y="424"/>
                      </a:lnTo>
                      <a:lnTo>
                        <a:pt x="796" y="420"/>
                      </a:lnTo>
                      <a:lnTo>
                        <a:pt x="776" y="416"/>
                      </a:lnTo>
                      <a:lnTo>
                        <a:pt x="760" y="412"/>
                      </a:lnTo>
                      <a:lnTo>
                        <a:pt x="744" y="408"/>
                      </a:lnTo>
                      <a:lnTo>
                        <a:pt x="744" y="402"/>
                      </a:lnTo>
                      <a:lnTo>
                        <a:pt x="748" y="386"/>
                      </a:lnTo>
                      <a:lnTo>
                        <a:pt x="748" y="378"/>
                      </a:lnTo>
                      <a:lnTo>
                        <a:pt x="760" y="378"/>
                      </a:lnTo>
                      <a:lnTo>
                        <a:pt x="768" y="374"/>
                      </a:lnTo>
                      <a:lnTo>
                        <a:pt x="772" y="366"/>
                      </a:lnTo>
                      <a:lnTo>
                        <a:pt x="772" y="354"/>
                      </a:lnTo>
                      <a:lnTo>
                        <a:pt x="768" y="342"/>
                      </a:lnTo>
                      <a:lnTo>
                        <a:pt x="768" y="334"/>
                      </a:lnTo>
                      <a:lnTo>
                        <a:pt x="772" y="320"/>
                      </a:lnTo>
                      <a:lnTo>
                        <a:pt x="772" y="292"/>
                      </a:lnTo>
                      <a:lnTo>
                        <a:pt x="772" y="288"/>
                      </a:lnTo>
                      <a:lnTo>
                        <a:pt x="772" y="276"/>
                      </a:lnTo>
                      <a:lnTo>
                        <a:pt x="780" y="280"/>
                      </a:lnTo>
                      <a:lnTo>
                        <a:pt x="788" y="280"/>
                      </a:lnTo>
                      <a:lnTo>
                        <a:pt x="788" y="276"/>
                      </a:lnTo>
                      <a:lnTo>
                        <a:pt x="784" y="272"/>
                      </a:lnTo>
                      <a:lnTo>
                        <a:pt x="780" y="264"/>
                      </a:lnTo>
                      <a:lnTo>
                        <a:pt x="784" y="260"/>
                      </a:lnTo>
                      <a:lnTo>
                        <a:pt x="788" y="256"/>
                      </a:lnTo>
                      <a:lnTo>
                        <a:pt x="792" y="254"/>
                      </a:lnTo>
                      <a:lnTo>
                        <a:pt x="796" y="250"/>
                      </a:lnTo>
                      <a:lnTo>
                        <a:pt x="800" y="246"/>
                      </a:lnTo>
                      <a:lnTo>
                        <a:pt x="800" y="238"/>
                      </a:lnTo>
                      <a:lnTo>
                        <a:pt x="796" y="194"/>
                      </a:lnTo>
                      <a:lnTo>
                        <a:pt x="792" y="164"/>
                      </a:lnTo>
                      <a:lnTo>
                        <a:pt x="788" y="152"/>
                      </a:lnTo>
                      <a:lnTo>
                        <a:pt x="784" y="120"/>
                      </a:lnTo>
                      <a:lnTo>
                        <a:pt x="780" y="108"/>
                      </a:lnTo>
                      <a:lnTo>
                        <a:pt x="776" y="98"/>
                      </a:lnTo>
                      <a:lnTo>
                        <a:pt x="772" y="90"/>
                      </a:lnTo>
                      <a:lnTo>
                        <a:pt x="768" y="82"/>
                      </a:lnTo>
                      <a:lnTo>
                        <a:pt x="764" y="78"/>
                      </a:lnTo>
                      <a:lnTo>
                        <a:pt x="760" y="70"/>
                      </a:lnTo>
                      <a:lnTo>
                        <a:pt x="756" y="66"/>
                      </a:lnTo>
                      <a:lnTo>
                        <a:pt x="752" y="58"/>
                      </a:lnTo>
                      <a:lnTo>
                        <a:pt x="748" y="54"/>
                      </a:lnTo>
                      <a:lnTo>
                        <a:pt x="744" y="50"/>
                      </a:lnTo>
                      <a:lnTo>
                        <a:pt x="740" y="46"/>
                      </a:lnTo>
                      <a:lnTo>
                        <a:pt x="736" y="42"/>
                      </a:lnTo>
                      <a:lnTo>
                        <a:pt x="732" y="38"/>
                      </a:lnTo>
                      <a:lnTo>
                        <a:pt x="726" y="34"/>
                      </a:lnTo>
                      <a:lnTo>
                        <a:pt x="722" y="30"/>
                      </a:lnTo>
                      <a:lnTo>
                        <a:pt x="714" y="28"/>
                      </a:lnTo>
                      <a:lnTo>
                        <a:pt x="710" y="24"/>
                      </a:lnTo>
                      <a:lnTo>
                        <a:pt x="702" y="20"/>
                      </a:lnTo>
                      <a:lnTo>
                        <a:pt x="694" y="16"/>
                      </a:lnTo>
                      <a:lnTo>
                        <a:pt x="686" y="12"/>
                      </a:lnTo>
                      <a:lnTo>
                        <a:pt x="674" y="8"/>
                      </a:lnTo>
                      <a:lnTo>
                        <a:pt x="654" y="4"/>
                      </a:lnTo>
                      <a:lnTo>
                        <a:pt x="640" y="0"/>
                      </a:lnTo>
                      <a:lnTo>
                        <a:pt x="600" y="0"/>
                      </a:lnTo>
                      <a:lnTo>
                        <a:pt x="588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-108" charset="0"/>
                  </a:endParaRPr>
                </a:p>
              </p:txBody>
            </p:sp>
            <p:sp>
              <p:nvSpPr>
                <p:cNvPr id="13348" name="Freeform 60"/>
                <p:cNvSpPr>
                  <a:spLocks/>
                </p:cNvSpPr>
                <p:nvPr/>
              </p:nvSpPr>
              <p:spPr bwMode="auto">
                <a:xfrm>
                  <a:off x="9345298" y="-2756583"/>
                  <a:ext cx="1981357" cy="1257558"/>
                </a:xfrm>
                <a:custGeom>
                  <a:avLst/>
                  <a:gdLst>
                    <a:gd name="T0" fmla="*/ 2147483647 w 1248"/>
                    <a:gd name="T1" fmla="*/ 2147483647 h 792"/>
                    <a:gd name="T2" fmla="*/ 2147483647 w 1248"/>
                    <a:gd name="T3" fmla="*/ 2147483647 h 792"/>
                    <a:gd name="T4" fmla="*/ 2147483647 w 1248"/>
                    <a:gd name="T5" fmla="*/ 0 h 792"/>
                    <a:gd name="T6" fmla="*/ 0 w 1248"/>
                    <a:gd name="T7" fmla="*/ 2147483647 h 792"/>
                    <a:gd name="T8" fmla="*/ 2147483647 w 1248"/>
                    <a:gd name="T9" fmla="*/ 2147483647 h 792"/>
                    <a:gd name="T10" fmla="*/ 2147483647 w 1248"/>
                    <a:gd name="T11" fmla="*/ 2147483647 h 792"/>
                    <a:gd name="T12" fmla="*/ 2147483647 w 1248"/>
                    <a:gd name="T13" fmla="*/ 2147483647 h 792"/>
                    <a:gd name="T14" fmla="*/ 2147483647 w 1248"/>
                    <a:gd name="T15" fmla="*/ 2147483647 h 792"/>
                    <a:gd name="T16" fmla="*/ 2147483647 w 1248"/>
                    <a:gd name="T17" fmla="*/ 2147483647 h 792"/>
                    <a:gd name="T18" fmla="*/ 2147483647 w 1248"/>
                    <a:gd name="T19" fmla="*/ 2147483647 h 792"/>
                    <a:gd name="T20" fmla="*/ 2147483647 w 1248"/>
                    <a:gd name="T21" fmla="*/ 2147483647 h 792"/>
                    <a:gd name="T22" fmla="*/ 2147483647 w 1248"/>
                    <a:gd name="T23" fmla="*/ 2147483647 h 792"/>
                    <a:gd name="T24" fmla="*/ 2147483647 w 1248"/>
                    <a:gd name="T25" fmla="*/ 2147483647 h 792"/>
                    <a:gd name="T26" fmla="*/ 2147483647 w 1248"/>
                    <a:gd name="T27" fmla="*/ 2147483647 h 792"/>
                    <a:gd name="T28" fmla="*/ 2147483647 w 1248"/>
                    <a:gd name="T29" fmla="*/ 2147483647 h 792"/>
                    <a:gd name="T30" fmla="*/ 2147483647 w 1248"/>
                    <a:gd name="T31" fmla="*/ 2147483647 h 792"/>
                    <a:gd name="T32" fmla="*/ 2147483647 w 1248"/>
                    <a:gd name="T33" fmla="*/ 2147483647 h 792"/>
                    <a:gd name="T34" fmla="*/ 2147483647 w 1248"/>
                    <a:gd name="T35" fmla="*/ 2147483647 h 792"/>
                    <a:gd name="T36" fmla="*/ 2147483647 w 1248"/>
                    <a:gd name="T37" fmla="*/ 2147483647 h 792"/>
                    <a:gd name="T38" fmla="*/ 2147483647 w 1248"/>
                    <a:gd name="T39" fmla="*/ 2147483647 h 792"/>
                    <a:gd name="T40" fmla="*/ 2147483647 w 1248"/>
                    <a:gd name="T41" fmla="*/ 2147483647 h 792"/>
                    <a:gd name="T42" fmla="*/ 2147483647 w 1248"/>
                    <a:gd name="T43" fmla="*/ 2147483647 h 792"/>
                    <a:gd name="T44" fmla="*/ 2147483647 w 1248"/>
                    <a:gd name="T45" fmla="*/ 2147483647 h 792"/>
                    <a:gd name="T46" fmla="*/ 2147483647 w 1248"/>
                    <a:gd name="T47" fmla="*/ 2147483647 h 792"/>
                    <a:gd name="T48" fmla="*/ 2147483647 w 1248"/>
                    <a:gd name="T49" fmla="*/ 2147483647 h 792"/>
                    <a:gd name="T50" fmla="*/ 2147483647 w 1248"/>
                    <a:gd name="T51" fmla="*/ 2147483647 h 792"/>
                    <a:gd name="T52" fmla="*/ 2147483647 w 1248"/>
                    <a:gd name="T53" fmla="*/ 2147483647 h 792"/>
                    <a:gd name="T54" fmla="*/ 2147483647 w 1248"/>
                    <a:gd name="T55" fmla="*/ 2147483647 h 792"/>
                    <a:gd name="T56" fmla="*/ 2147483647 w 1248"/>
                    <a:gd name="T57" fmla="*/ 2147483647 h 792"/>
                    <a:gd name="T58" fmla="*/ 2147483647 w 1248"/>
                    <a:gd name="T59" fmla="*/ 2147483647 h 792"/>
                    <a:gd name="T60" fmla="*/ 2147483647 w 1248"/>
                    <a:gd name="T61" fmla="*/ 2147483647 h 792"/>
                    <a:gd name="T62" fmla="*/ 2147483647 w 1248"/>
                    <a:gd name="T63" fmla="*/ 2147483647 h 792"/>
                    <a:gd name="T64" fmla="*/ 2147483647 w 1248"/>
                    <a:gd name="T65" fmla="*/ 2147483647 h 792"/>
                    <a:gd name="T66" fmla="*/ 2147483647 w 1248"/>
                    <a:gd name="T67" fmla="*/ 2147483647 h 792"/>
                    <a:gd name="T68" fmla="*/ 2147483647 w 1248"/>
                    <a:gd name="T69" fmla="*/ 2147483647 h 792"/>
                    <a:gd name="T70" fmla="*/ 2147483647 w 1248"/>
                    <a:gd name="T71" fmla="*/ 2147483647 h 792"/>
                    <a:gd name="T72" fmla="*/ 2147483647 w 1248"/>
                    <a:gd name="T73" fmla="*/ 2147483647 h 792"/>
                    <a:gd name="T74" fmla="*/ 2147483647 w 1248"/>
                    <a:gd name="T75" fmla="*/ 2147483647 h 792"/>
                    <a:gd name="T76" fmla="*/ 2147483647 w 1248"/>
                    <a:gd name="T77" fmla="*/ 2147483647 h 792"/>
                    <a:gd name="T78" fmla="*/ 2147483647 w 1248"/>
                    <a:gd name="T79" fmla="*/ 2147483647 h 792"/>
                    <a:gd name="T80" fmla="*/ 2147483647 w 1248"/>
                    <a:gd name="T81" fmla="*/ 2147483647 h 792"/>
                    <a:gd name="T82" fmla="*/ 2147483647 w 1248"/>
                    <a:gd name="T83" fmla="*/ 2147483647 h 792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1248"/>
                    <a:gd name="T127" fmla="*/ 0 h 792"/>
                    <a:gd name="T128" fmla="*/ 1248 w 1248"/>
                    <a:gd name="T129" fmla="*/ 792 h 792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1248" h="792">
                      <a:moveTo>
                        <a:pt x="60" y="792"/>
                      </a:moveTo>
                      <a:lnTo>
                        <a:pt x="1248" y="734"/>
                      </a:lnTo>
                      <a:lnTo>
                        <a:pt x="1164" y="0"/>
                      </a:lnTo>
                      <a:lnTo>
                        <a:pt x="0" y="38"/>
                      </a:lnTo>
                      <a:lnTo>
                        <a:pt x="12" y="212"/>
                      </a:lnTo>
                      <a:lnTo>
                        <a:pt x="18" y="218"/>
                      </a:lnTo>
                      <a:lnTo>
                        <a:pt x="22" y="218"/>
                      </a:lnTo>
                      <a:lnTo>
                        <a:pt x="26" y="218"/>
                      </a:lnTo>
                      <a:lnTo>
                        <a:pt x="32" y="220"/>
                      </a:lnTo>
                      <a:lnTo>
                        <a:pt x="38" y="224"/>
                      </a:lnTo>
                      <a:lnTo>
                        <a:pt x="44" y="226"/>
                      </a:lnTo>
                      <a:lnTo>
                        <a:pt x="60" y="228"/>
                      </a:lnTo>
                      <a:lnTo>
                        <a:pt x="68" y="230"/>
                      </a:lnTo>
                      <a:lnTo>
                        <a:pt x="72" y="234"/>
                      </a:lnTo>
                      <a:lnTo>
                        <a:pt x="76" y="236"/>
                      </a:lnTo>
                      <a:lnTo>
                        <a:pt x="78" y="240"/>
                      </a:lnTo>
                      <a:lnTo>
                        <a:pt x="78" y="244"/>
                      </a:lnTo>
                      <a:lnTo>
                        <a:pt x="76" y="250"/>
                      </a:lnTo>
                      <a:lnTo>
                        <a:pt x="72" y="254"/>
                      </a:lnTo>
                      <a:lnTo>
                        <a:pt x="68" y="256"/>
                      </a:lnTo>
                      <a:lnTo>
                        <a:pt x="62" y="258"/>
                      </a:lnTo>
                      <a:lnTo>
                        <a:pt x="60" y="258"/>
                      </a:lnTo>
                      <a:lnTo>
                        <a:pt x="58" y="258"/>
                      </a:lnTo>
                      <a:lnTo>
                        <a:pt x="54" y="264"/>
                      </a:lnTo>
                      <a:lnTo>
                        <a:pt x="52" y="272"/>
                      </a:lnTo>
                      <a:lnTo>
                        <a:pt x="50" y="286"/>
                      </a:lnTo>
                      <a:lnTo>
                        <a:pt x="46" y="294"/>
                      </a:lnTo>
                      <a:lnTo>
                        <a:pt x="40" y="302"/>
                      </a:lnTo>
                      <a:lnTo>
                        <a:pt x="32" y="310"/>
                      </a:lnTo>
                      <a:lnTo>
                        <a:pt x="24" y="312"/>
                      </a:lnTo>
                      <a:lnTo>
                        <a:pt x="20" y="316"/>
                      </a:lnTo>
                      <a:lnTo>
                        <a:pt x="60" y="79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5AF300"/>
                    </a:gs>
                    <a:gs pos="100000">
                      <a:srgbClr val="208A00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-108" charset="0"/>
                  </a:endParaRPr>
                </a:p>
              </p:txBody>
            </p:sp>
          </p:grpSp>
          <p:grpSp>
            <p:nvGrpSpPr>
              <p:cNvPr id="5" name="Gruppe 20"/>
              <p:cNvGrpSpPr>
                <a:grpSpLocks/>
              </p:cNvGrpSpPr>
              <p:nvPr/>
            </p:nvGrpSpPr>
            <p:grpSpPr bwMode="auto">
              <a:xfrm>
                <a:off x="1477963" y="1831975"/>
                <a:ext cx="400050" cy="1581150"/>
                <a:chOff x="8945563" y="-3140075"/>
                <a:chExt cx="400050" cy="1581150"/>
              </a:xfrm>
            </p:grpSpPr>
            <p:sp>
              <p:nvSpPr>
                <p:cNvPr id="13343" name="Freeform 56"/>
                <p:cNvSpPr>
                  <a:spLocks/>
                </p:cNvSpPr>
                <p:nvPr/>
              </p:nvSpPr>
              <p:spPr bwMode="auto">
                <a:xfrm>
                  <a:off x="8945563" y="-3140075"/>
                  <a:ext cx="241300" cy="768350"/>
                </a:xfrm>
                <a:custGeom>
                  <a:avLst/>
                  <a:gdLst>
                    <a:gd name="T0" fmla="*/ 2147483647 w 152"/>
                    <a:gd name="T1" fmla="*/ 2147483647 h 484"/>
                    <a:gd name="T2" fmla="*/ 2147483647 w 152"/>
                    <a:gd name="T3" fmla="*/ 2147483647 h 484"/>
                    <a:gd name="T4" fmla="*/ 2147483647 w 152"/>
                    <a:gd name="T5" fmla="*/ 2147483647 h 484"/>
                    <a:gd name="T6" fmla="*/ 2147483647 w 152"/>
                    <a:gd name="T7" fmla="*/ 2147483647 h 484"/>
                    <a:gd name="T8" fmla="*/ 2147483647 w 152"/>
                    <a:gd name="T9" fmla="*/ 2147483647 h 484"/>
                    <a:gd name="T10" fmla="*/ 2147483647 w 152"/>
                    <a:gd name="T11" fmla="*/ 2147483647 h 484"/>
                    <a:gd name="T12" fmla="*/ 2147483647 w 152"/>
                    <a:gd name="T13" fmla="*/ 2147483647 h 484"/>
                    <a:gd name="T14" fmla="*/ 2147483647 w 152"/>
                    <a:gd name="T15" fmla="*/ 2147483647 h 484"/>
                    <a:gd name="T16" fmla="*/ 2147483647 w 152"/>
                    <a:gd name="T17" fmla="*/ 2147483647 h 484"/>
                    <a:gd name="T18" fmla="*/ 2147483647 w 152"/>
                    <a:gd name="T19" fmla="*/ 2147483647 h 484"/>
                    <a:gd name="T20" fmla="*/ 2147483647 w 152"/>
                    <a:gd name="T21" fmla="*/ 2147483647 h 484"/>
                    <a:gd name="T22" fmla="*/ 2147483647 w 152"/>
                    <a:gd name="T23" fmla="*/ 2147483647 h 484"/>
                    <a:gd name="T24" fmla="*/ 2147483647 w 152"/>
                    <a:gd name="T25" fmla="*/ 2147483647 h 484"/>
                    <a:gd name="T26" fmla="*/ 2147483647 w 152"/>
                    <a:gd name="T27" fmla="*/ 2147483647 h 484"/>
                    <a:gd name="T28" fmla="*/ 2147483647 w 152"/>
                    <a:gd name="T29" fmla="*/ 2147483647 h 484"/>
                    <a:gd name="T30" fmla="*/ 2147483647 w 152"/>
                    <a:gd name="T31" fmla="*/ 2147483647 h 484"/>
                    <a:gd name="T32" fmla="*/ 2147483647 w 152"/>
                    <a:gd name="T33" fmla="*/ 2147483647 h 484"/>
                    <a:gd name="T34" fmla="*/ 2147483647 w 152"/>
                    <a:gd name="T35" fmla="*/ 2147483647 h 484"/>
                    <a:gd name="T36" fmla="*/ 2147483647 w 152"/>
                    <a:gd name="T37" fmla="*/ 2147483647 h 484"/>
                    <a:gd name="T38" fmla="*/ 2147483647 w 152"/>
                    <a:gd name="T39" fmla="*/ 2147483647 h 484"/>
                    <a:gd name="T40" fmla="*/ 2147483647 w 152"/>
                    <a:gd name="T41" fmla="*/ 2147483647 h 484"/>
                    <a:gd name="T42" fmla="*/ 2147483647 w 152"/>
                    <a:gd name="T43" fmla="*/ 2147483647 h 484"/>
                    <a:gd name="T44" fmla="*/ 2147483647 w 152"/>
                    <a:gd name="T45" fmla="*/ 2147483647 h 484"/>
                    <a:gd name="T46" fmla="*/ 2147483647 w 152"/>
                    <a:gd name="T47" fmla="*/ 2147483647 h 484"/>
                    <a:gd name="T48" fmla="*/ 2147483647 w 152"/>
                    <a:gd name="T49" fmla="*/ 2147483647 h 484"/>
                    <a:gd name="T50" fmla="*/ 2147483647 w 152"/>
                    <a:gd name="T51" fmla="*/ 2147483647 h 484"/>
                    <a:gd name="T52" fmla="*/ 2147483647 w 152"/>
                    <a:gd name="T53" fmla="*/ 2147483647 h 484"/>
                    <a:gd name="T54" fmla="*/ 2147483647 w 152"/>
                    <a:gd name="T55" fmla="*/ 2147483647 h 484"/>
                    <a:gd name="T56" fmla="*/ 0 w 152"/>
                    <a:gd name="T57" fmla="*/ 2147483647 h 484"/>
                    <a:gd name="T58" fmla="*/ 2147483647 w 152"/>
                    <a:gd name="T59" fmla="*/ 2147483647 h 484"/>
                    <a:gd name="T60" fmla="*/ 2147483647 w 152"/>
                    <a:gd name="T61" fmla="*/ 2147483647 h 484"/>
                    <a:gd name="T62" fmla="*/ 2147483647 w 152"/>
                    <a:gd name="T63" fmla="*/ 2147483647 h 484"/>
                    <a:gd name="T64" fmla="*/ 2147483647 w 152"/>
                    <a:gd name="T65" fmla="*/ 0 h 484"/>
                    <a:gd name="T66" fmla="*/ 2147483647 w 152"/>
                    <a:gd name="T67" fmla="*/ 0 h 484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152"/>
                    <a:gd name="T103" fmla="*/ 0 h 484"/>
                    <a:gd name="T104" fmla="*/ 152 w 152"/>
                    <a:gd name="T105" fmla="*/ 484 h 484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152" h="484">
                      <a:moveTo>
                        <a:pt x="30" y="2"/>
                      </a:moveTo>
                      <a:lnTo>
                        <a:pt x="30" y="2"/>
                      </a:lnTo>
                      <a:lnTo>
                        <a:pt x="24" y="4"/>
                      </a:lnTo>
                      <a:lnTo>
                        <a:pt x="18" y="8"/>
                      </a:lnTo>
                      <a:lnTo>
                        <a:pt x="14" y="12"/>
                      </a:lnTo>
                      <a:lnTo>
                        <a:pt x="12" y="18"/>
                      </a:lnTo>
                      <a:lnTo>
                        <a:pt x="10" y="24"/>
                      </a:lnTo>
                      <a:lnTo>
                        <a:pt x="12" y="34"/>
                      </a:lnTo>
                      <a:lnTo>
                        <a:pt x="18" y="56"/>
                      </a:lnTo>
                      <a:lnTo>
                        <a:pt x="34" y="88"/>
                      </a:lnTo>
                      <a:lnTo>
                        <a:pt x="46" y="104"/>
                      </a:lnTo>
                      <a:lnTo>
                        <a:pt x="58" y="122"/>
                      </a:lnTo>
                      <a:lnTo>
                        <a:pt x="74" y="140"/>
                      </a:lnTo>
                      <a:lnTo>
                        <a:pt x="92" y="160"/>
                      </a:lnTo>
                      <a:lnTo>
                        <a:pt x="112" y="180"/>
                      </a:lnTo>
                      <a:lnTo>
                        <a:pt x="138" y="204"/>
                      </a:lnTo>
                      <a:lnTo>
                        <a:pt x="120" y="230"/>
                      </a:lnTo>
                      <a:lnTo>
                        <a:pt x="118" y="232"/>
                      </a:lnTo>
                      <a:lnTo>
                        <a:pt x="118" y="234"/>
                      </a:lnTo>
                      <a:lnTo>
                        <a:pt x="120" y="236"/>
                      </a:lnTo>
                      <a:lnTo>
                        <a:pt x="132" y="248"/>
                      </a:lnTo>
                      <a:lnTo>
                        <a:pt x="142" y="258"/>
                      </a:lnTo>
                      <a:lnTo>
                        <a:pt x="146" y="264"/>
                      </a:lnTo>
                      <a:lnTo>
                        <a:pt x="148" y="270"/>
                      </a:lnTo>
                      <a:lnTo>
                        <a:pt x="150" y="278"/>
                      </a:lnTo>
                      <a:lnTo>
                        <a:pt x="152" y="284"/>
                      </a:lnTo>
                      <a:lnTo>
                        <a:pt x="152" y="286"/>
                      </a:lnTo>
                      <a:lnTo>
                        <a:pt x="150" y="288"/>
                      </a:lnTo>
                      <a:lnTo>
                        <a:pt x="148" y="294"/>
                      </a:lnTo>
                      <a:lnTo>
                        <a:pt x="146" y="308"/>
                      </a:lnTo>
                      <a:lnTo>
                        <a:pt x="144" y="358"/>
                      </a:lnTo>
                      <a:lnTo>
                        <a:pt x="144" y="388"/>
                      </a:lnTo>
                      <a:lnTo>
                        <a:pt x="144" y="420"/>
                      </a:lnTo>
                      <a:lnTo>
                        <a:pt x="146" y="450"/>
                      </a:lnTo>
                      <a:lnTo>
                        <a:pt x="150" y="480"/>
                      </a:lnTo>
                      <a:lnTo>
                        <a:pt x="146" y="484"/>
                      </a:lnTo>
                      <a:lnTo>
                        <a:pt x="140" y="484"/>
                      </a:lnTo>
                      <a:lnTo>
                        <a:pt x="118" y="390"/>
                      </a:lnTo>
                      <a:lnTo>
                        <a:pt x="94" y="296"/>
                      </a:lnTo>
                      <a:lnTo>
                        <a:pt x="82" y="250"/>
                      </a:lnTo>
                      <a:lnTo>
                        <a:pt x="66" y="202"/>
                      </a:lnTo>
                      <a:lnTo>
                        <a:pt x="50" y="158"/>
                      </a:lnTo>
                      <a:lnTo>
                        <a:pt x="30" y="114"/>
                      </a:lnTo>
                      <a:lnTo>
                        <a:pt x="18" y="92"/>
                      </a:lnTo>
                      <a:lnTo>
                        <a:pt x="6" y="68"/>
                      </a:lnTo>
                      <a:lnTo>
                        <a:pt x="2" y="58"/>
                      </a:lnTo>
                      <a:lnTo>
                        <a:pt x="0" y="44"/>
                      </a:lnTo>
                      <a:lnTo>
                        <a:pt x="0" y="32"/>
                      </a:lnTo>
                      <a:lnTo>
                        <a:pt x="2" y="18"/>
                      </a:lnTo>
                      <a:lnTo>
                        <a:pt x="10" y="8"/>
                      </a:lnTo>
                      <a:lnTo>
                        <a:pt x="12" y="4"/>
                      </a:lnTo>
                      <a:lnTo>
                        <a:pt x="10" y="2"/>
                      </a:lnTo>
                      <a:lnTo>
                        <a:pt x="12" y="2"/>
                      </a:lnTo>
                      <a:lnTo>
                        <a:pt x="14" y="0"/>
                      </a:lnTo>
                      <a:lnTo>
                        <a:pt x="26" y="0"/>
                      </a:lnTo>
                      <a:lnTo>
                        <a:pt x="32" y="0"/>
                      </a:lnTo>
                      <a:lnTo>
                        <a:pt x="30" y="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-108" charset="0"/>
                  </a:endParaRPr>
                </a:p>
              </p:txBody>
            </p:sp>
            <p:sp>
              <p:nvSpPr>
                <p:cNvPr id="13344" name="Freeform 57"/>
                <p:cNvSpPr>
                  <a:spLocks/>
                </p:cNvSpPr>
                <p:nvPr/>
              </p:nvSpPr>
              <p:spPr bwMode="auto">
                <a:xfrm>
                  <a:off x="9301163" y="-2806700"/>
                  <a:ext cx="44450" cy="66675"/>
                </a:xfrm>
                <a:custGeom>
                  <a:avLst/>
                  <a:gdLst>
                    <a:gd name="T0" fmla="*/ 0 w 28"/>
                    <a:gd name="T1" fmla="*/ 2147483647 h 42"/>
                    <a:gd name="T2" fmla="*/ 0 w 28"/>
                    <a:gd name="T3" fmla="*/ 2147483647 h 42"/>
                    <a:gd name="T4" fmla="*/ 2147483647 w 28"/>
                    <a:gd name="T5" fmla="*/ 2147483647 h 42"/>
                    <a:gd name="T6" fmla="*/ 2147483647 w 28"/>
                    <a:gd name="T7" fmla="*/ 2147483647 h 42"/>
                    <a:gd name="T8" fmla="*/ 2147483647 w 28"/>
                    <a:gd name="T9" fmla="*/ 2147483647 h 42"/>
                    <a:gd name="T10" fmla="*/ 2147483647 w 28"/>
                    <a:gd name="T11" fmla="*/ 2147483647 h 42"/>
                    <a:gd name="T12" fmla="*/ 2147483647 w 28"/>
                    <a:gd name="T13" fmla="*/ 2147483647 h 42"/>
                    <a:gd name="T14" fmla="*/ 2147483647 w 28"/>
                    <a:gd name="T15" fmla="*/ 2147483647 h 42"/>
                    <a:gd name="T16" fmla="*/ 2147483647 w 28"/>
                    <a:gd name="T17" fmla="*/ 2147483647 h 42"/>
                    <a:gd name="T18" fmla="*/ 2147483647 w 28"/>
                    <a:gd name="T19" fmla="*/ 2147483647 h 42"/>
                    <a:gd name="T20" fmla="*/ 2147483647 w 28"/>
                    <a:gd name="T21" fmla="*/ 0 h 42"/>
                    <a:gd name="T22" fmla="*/ 2147483647 w 28"/>
                    <a:gd name="T23" fmla="*/ 0 h 42"/>
                    <a:gd name="T24" fmla="*/ 2147483647 w 28"/>
                    <a:gd name="T25" fmla="*/ 2147483647 h 42"/>
                    <a:gd name="T26" fmla="*/ 2147483647 w 28"/>
                    <a:gd name="T27" fmla="*/ 2147483647 h 42"/>
                    <a:gd name="T28" fmla="*/ 2147483647 w 28"/>
                    <a:gd name="T29" fmla="*/ 2147483647 h 42"/>
                    <a:gd name="T30" fmla="*/ 2147483647 w 28"/>
                    <a:gd name="T31" fmla="*/ 2147483647 h 42"/>
                    <a:gd name="T32" fmla="*/ 2147483647 w 28"/>
                    <a:gd name="T33" fmla="*/ 2147483647 h 42"/>
                    <a:gd name="T34" fmla="*/ 0 w 28"/>
                    <a:gd name="T35" fmla="*/ 2147483647 h 42"/>
                    <a:gd name="T36" fmla="*/ 0 w 28"/>
                    <a:gd name="T37" fmla="*/ 2147483647 h 4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8"/>
                    <a:gd name="T58" fmla="*/ 0 h 42"/>
                    <a:gd name="T59" fmla="*/ 28 w 28"/>
                    <a:gd name="T60" fmla="*/ 42 h 42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8" h="42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0" y="24"/>
                      </a:lnTo>
                      <a:lnTo>
                        <a:pt x="16" y="32"/>
                      </a:lnTo>
                      <a:lnTo>
                        <a:pt x="18" y="42"/>
                      </a:lnTo>
                      <a:lnTo>
                        <a:pt x="24" y="40"/>
                      </a:lnTo>
                      <a:lnTo>
                        <a:pt x="24" y="30"/>
                      </a:lnTo>
                      <a:lnTo>
                        <a:pt x="24" y="20"/>
                      </a:lnTo>
                      <a:lnTo>
                        <a:pt x="24" y="10"/>
                      </a:lnTo>
                      <a:lnTo>
                        <a:pt x="28" y="0"/>
                      </a:lnTo>
                      <a:lnTo>
                        <a:pt x="22" y="0"/>
                      </a:lnTo>
                      <a:lnTo>
                        <a:pt x="16" y="2"/>
                      </a:lnTo>
                      <a:lnTo>
                        <a:pt x="14" y="4"/>
                      </a:lnTo>
                      <a:lnTo>
                        <a:pt x="10" y="6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-108" charset="0"/>
                  </a:endParaRPr>
                </a:p>
              </p:txBody>
            </p:sp>
            <p:sp>
              <p:nvSpPr>
                <p:cNvPr id="13345" name="Freeform 58"/>
                <p:cNvSpPr>
                  <a:spLocks/>
                </p:cNvSpPr>
                <p:nvPr/>
              </p:nvSpPr>
              <p:spPr bwMode="auto">
                <a:xfrm>
                  <a:off x="9263063" y="-2743200"/>
                  <a:ext cx="41275" cy="104775"/>
                </a:xfrm>
                <a:custGeom>
                  <a:avLst/>
                  <a:gdLst>
                    <a:gd name="T0" fmla="*/ 2147483647 w 26"/>
                    <a:gd name="T1" fmla="*/ 0 h 66"/>
                    <a:gd name="T2" fmla="*/ 2147483647 w 26"/>
                    <a:gd name="T3" fmla="*/ 0 h 66"/>
                    <a:gd name="T4" fmla="*/ 2147483647 w 26"/>
                    <a:gd name="T5" fmla="*/ 2147483647 h 66"/>
                    <a:gd name="T6" fmla="*/ 2147483647 w 26"/>
                    <a:gd name="T7" fmla="*/ 2147483647 h 66"/>
                    <a:gd name="T8" fmla="*/ 2147483647 w 26"/>
                    <a:gd name="T9" fmla="*/ 2147483647 h 66"/>
                    <a:gd name="T10" fmla="*/ 2147483647 w 26"/>
                    <a:gd name="T11" fmla="*/ 2147483647 h 66"/>
                    <a:gd name="T12" fmla="*/ 2147483647 w 26"/>
                    <a:gd name="T13" fmla="*/ 2147483647 h 66"/>
                    <a:gd name="T14" fmla="*/ 2147483647 w 26"/>
                    <a:gd name="T15" fmla="*/ 2147483647 h 66"/>
                    <a:gd name="T16" fmla="*/ 2147483647 w 26"/>
                    <a:gd name="T17" fmla="*/ 2147483647 h 66"/>
                    <a:gd name="T18" fmla="*/ 2147483647 w 26"/>
                    <a:gd name="T19" fmla="*/ 2147483647 h 66"/>
                    <a:gd name="T20" fmla="*/ 2147483647 w 26"/>
                    <a:gd name="T21" fmla="*/ 2147483647 h 66"/>
                    <a:gd name="T22" fmla="*/ 2147483647 w 26"/>
                    <a:gd name="T23" fmla="*/ 2147483647 h 66"/>
                    <a:gd name="T24" fmla="*/ 2147483647 w 26"/>
                    <a:gd name="T25" fmla="*/ 2147483647 h 66"/>
                    <a:gd name="T26" fmla="*/ 2147483647 w 26"/>
                    <a:gd name="T27" fmla="*/ 2147483647 h 66"/>
                    <a:gd name="T28" fmla="*/ 2147483647 w 26"/>
                    <a:gd name="T29" fmla="*/ 2147483647 h 66"/>
                    <a:gd name="T30" fmla="*/ 2147483647 w 26"/>
                    <a:gd name="T31" fmla="*/ 2147483647 h 66"/>
                    <a:gd name="T32" fmla="*/ 2147483647 w 26"/>
                    <a:gd name="T33" fmla="*/ 2147483647 h 66"/>
                    <a:gd name="T34" fmla="*/ 2147483647 w 26"/>
                    <a:gd name="T35" fmla="*/ 2147483647 h 66"/>
                    <a:gd name="T36" fmla="*/ 2147483647 w 26"/>
                    <a:gd name="T37" fmla="*/ 2147483647 h 66"/>
                    <a:gd name="T38" fmla="*/ 0 w 26"/>
                    <a:gd name="T39" fmla="*/ 2147483647 h 66"/>
                    <a:gd name="T40" fmla="*/ 0 w 26"/>
                    <a:gd name="T41" fmla="*/ 2147483647 h 66"/>
                    <a:gd name="T42" fmla="*/ 2147483647 w 26"/>
                    <a:gd name="T43" fmla="*/ 2147483647 h 66"/>
                    <a:gd name="T44" fmla="*/ 2147483647 w 26"/>
                    <a:gd name="T45" fmla="*/ 2147483647 h 66"/>
                    <a:gd name="T46" fmla="*/ 2147483647 w 26"/>
                    <a:gd name="T47" fmla="*/ 2147483647 h 66"/>
                    <a:gd name="T48" fmla="*/ 2147483647 w 26"/>
                    <a:gd name="T49" fmla="*/ 2147483647 h 66"/>
                    <a:gd name="T50" fmla="*/ 2147483647 w 26"/>
                    <a:gd name="T51" fmla="*/ 2147483647 h 66"/>
                    <a:gd name="T52" fmla="*/ 2147483647 w 26"/>
                    <a:gd name="T53" fmla="*/ 2147483647 h 66"/>
                    <a:gd name="T54" fmla="*/ 2147483647 w 26"/>
                    <a:gd name="T55" fmla="*/ 2147483647 h 66"/>
                    <a:gd name="T56" fmla="*/ 2147483647 w 26"/>
                    <a:gd name="T57" fmla="*/ 0 h 66"/>
                    <a:gd name="T58" fmla="*/ 2147483647 w 26"/>
                    <a:gd name="T59" fmla="*/ 0 h 66"/>
                    <a:gd name="T60" fmla="*/ 2147483647 w 26"/>
                    <a:gd name="T61" fmla="*/ 0 h 6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26"/>
                    <a:gd name="T94" fmla="*/ 0 h 66"/>
                    <a:gd name="T95" fmla="*/ 26 w 26"/>
                    <a:gd name="T96" fmla="*/ 66 h 6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26" h="66">
                      <a:moveTo>
                        <a:pt x="22" y="0"/>
                      </a:moveTo>
                      <a:lnTo>
                        <a:pt x="22" y="0"/>
                      </a:lnTo>
                      <a:lnTo>
                        <a:pt x="24" y="32"/>
                      </a:lnTo>
                      <a:lnTo>
                        <a:pt x="24" y="42"/>
                      </a:lnTo>
                      <a:lnTo>
                        <a:pt x="26" y="56"/>
                      </a:lnTo>
                      <a:lnTo>
                        <a:pt x="26" y="66"/>
                      </a:lnTo>
                      <a:lnTo>
                        <a:pt x="24" y="66"/>
                      </a:lnTo>
                      <a:lnTo>
                        <a:pt x="20" y="66"/>
                      </a:lnTo>
                      <a:lnTo>
                        <a:pt x="10" y="56"/>
                      </a:lnTo>
                      <a:lnTo>
                        <a:pt x="8" y="52"/>
                      </a:lnTo>
                      <a:lnTo>
                        <a:pt x="6" y="46"/>
                      </a:lnTo>
                      <a:lnTo>
                        <a:pt x="2" y="36"/>
                      </a:lnTo>
                      <a:lnTo>
                        <a:pt x="0" y="30"/>
                      </a:lnTo>
                      <a:lnTo>
                        <a:pt x="4" y="20"/>
                      </a:lnTo>
                      <a:lnTo>
                        <a:pt x="6" y="10"/>
                      </a:lnTo>
                      <a:lnTo>
                        <a:pt x="10" y="4"/>
                      </a:lnTo>
                      <a:lnTo>
                        <a:pt x="14" y="2"/>
                      </a:lnTo>
                      <a:lnTo>
                        <a:pt x="18" y="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-108" charset="0"/>
                  </a:endParaRPr>
                </a:p>
              </p:txBody>
            </p:sp>
            <p:sp>
              <p:nvSpPr>
                <p:cNvPr id="13346" name="Freeform 59"/>
                <p:cNvSpPr>
                  <a:spLocks/>
                </p:cNvSpPr>
                <p:nvPr/>
              </p:nvSpPr>
              <p:spPr bwMode="auto">
                <a:xfrm>
                  <a:off x="9174163" y="-1793875"/>
                  <a:ext cx="34925" cy="234950"/>
                </a:xfrm>
                <a:custGeom>
                  <a:avLst/>
                  <a:gdLst>
                    <a:gd name="T0" fmla="*/ 2147483647 w 22"/>
                    <a:gd name="T1" fmla="*/ 2147483647 h 148"/>
                    <a:gd name="T2" fmla="*/ 2147483647 w 22"/>
                    <a:gd name="T3" fmla="*/ 2147483647 h 148"/>
                    <a:gd name="T4" fmla="*/ 2147483647 w 22"/>
                    <a:gd name="T5" fmla="*/ 2147483647 h 148"/>
                    <a:gd name="T6" fmla="*/ 0 w 22"/>
                    <a:gd name="T7" fmla="*/ 2147483647 h 148"/>
                    <a:gd name="T8" fmla="*/ 0 w 22"/>
                    <a:gd name="T9" fmla="*/ 2147483647 h 148"/>
                    <a:gd name="T10" fmla="*/ 2147483647 w 22"/>
                    <a:gd name="T11" fmla="*/ 2147483647 h 148"/>
                    <a:gd name="T12" fmla="*/ 2147483647 w 22"/>
                    <a:gd name="T13" fmla="*/ 0 h 148"/>
                    <a:gd name="T14" fmla="*/ 2147483647 w 22"/>
                    <a:gd name="T15" fmla="*/ 2147483647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2"/>
                    <a:gd name="T25" fmla="*/ 0 h 148"/>
                    <a:gd name="T26" fmla="*/ 22 w 22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2" h="148">
                      <a:moveTo>
                        <a:pt x="18" y="148"/>
                      </a:moveTo>
                      <a:lnTo>
                        <a:pt x="10" y="148"/>
                      </a:lnTo>
                      <a:lnTo>
                        <a:pt x="4" y="146"/>
                      </a:lnTo>
                      <a:lnTo>
                        <a:pt x="0" y="146"/>
                      </a:lnTo>
                      <a:lnTo>
                        <a:pt x="12" y="72"/>
                      </a:lnTo>
                      <a:lnTo>
                        <a:pt x="22" y="0"/>
                      </a:lnTo>
                      <a:lnTo>
                        <a:pt x="18" y="1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-108" charset="0"/>
                  </a:endParaRPr>
                </a:p>
              </p:txBody>
            </p:sp>
          </p:grpSp>
          <p:sp>
            <p:nvSpPr>
              <p:cNvPr id="34" name="Kombinationstegning 22"/>
              <p:cNvSpPr>
                <a:spLocks noChangeArrowheads="1"/>
              </p:cNvSpPr>
              <p:nvPr/>
            </p:nvSpPr>
            <p:spPr bwMode="auto">
              <a:xfrm>
                <a:off x="1639310" y="2142340"/>
                <a:ext cx="208380" cy="496580"/>
              </a:xfrm>
              <a:custGeom>
                <a:avLst/>
                <a:gdLst>
                  <a:gd name="T0" fmla="*/ 142077 w 209550"/>
                  <a:gd name="T1" fmla="*/ 124155 h 495300"/>
                  <a:gd name="T2" fmla="*/ 208380 w 209550"/>
                  <a:gd name="T3" fmla="*/ 248310 h 495300"/>
                  <a:gd name="T4" fmla="*/ 208380 w 209550"/>
                  <a:gd name="T5" fmla="*/ 429767 h 495300"/>
                  <a:gd name="T6" fmla="*/ 75775 w 209550"/>
                  <a:gd name="T7" fmla="*/ 496619 h 495300"/>
                  <a:gd name="T8" fmla="*/ 75775 w 209550"/>
                  <a:gd name="T9" fmla="*/ 496619 h 495300"/>
                  <a:gd name="T10" fmla="*/ 56831 w 209550"/>
                  <a:gd name="T11" fmla="*/ 152806 h 495300"/>
                  <a:gd name="T12" fmla="*/ 56831 w 209550"/>
                  <a:gd name="T13" fmla="*/ 114604 h 495300"/>
                  <a:gd name="T14" fmla="*/ 0 w 209550"/>
                  <a:gd name="T15" fmla="*/ 66852 h 495300"/>
                  <a:gd name="T16" fmla="*/ 47359 w 209550"/>
                  <a:gd name="T17" fmla="*/ 0 h 495300"/>
                  <a:gd name="T18" fmla="*/ 151549 w 209550"/>
                  <a:gd name="T19" fmla="*/ 19101 h 495300"/>
                  <a:gd name="T20" fmla="*/ 198908 w 209550"/>
                  <a:gd name="T21" fmla="*/ 66852 h 495300"/>
                  <a:gd name="T22" fmla="*/ 142077 w 209550"/>
                  <a:gd name="T23" fmla="*/ 124155 h 49530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09550"/>
                  <a:gd name="T37" fmla="*/ 0 h 495300"/>
                  <a:gd name="T38" fmla="*/ 209550 w 209550"/>
                  <a:gd name="T39" fmla="*/ 495300 h 49530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09550" h="495300">
                    <a:moveTo>
                      <a:pt x="142875" y="123825"/>
                    </a:moveTo>
                    <a:lnTo>
                      <a:pt x="209550" y="247650"/>
                    </a:lnTo>
                    <a:lnTo>
                      <a:pt x="209550" y="428625"/>
                    </a:lnTo>
                    <a:lnTo>
                      <a:pt x="76200" y="495300"/>
                    </a:lnTo>
                    <a:lnTo>
                      <a:pt x="57150" y="152400"/>
                    </a:lnTo>
                    <a:lnTo>
                      <a:pt x="57150" y="114300"/>
                    </a:lnTo>
                    <a:lnTo>
                      <a:pt x="0" y="66675"/>
                    </a:lnTo>
                    <a:lnTo>
                      <a:pt x="47625" y="0"/>
                    </a:lnTo>
                    <a:lnTo>
                      <a:pt x="152400" y="19050"/>
                    </a:lnTo>
                    <a:lnTo>
                      <a:pt x="200025" y="66675"/>
                    </a:lnTo>
                    <a:lnTo>
                      <a:pt x="142875" y="123825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08A00"/>
                  </a:gs>
                  <a:gs pos="100000">
                    <a:srgbClr val="5AF300"/>
                  </a:gs>
                </a:gsLst>
                <a:lin ang="16200000" scaled="1"/>
              </a:gradFill>
              <a:ln w="9525">
                <a:noFill/>
                <a:miter lim="800000"/>
                <a:headEnd/>
                <a:tailEnd/>
              </a:ln>
              <a:effectLst>
                <a:outerShdw blurRad="63500" dist="38100" dir="2700000" algn="tl" rotWithShape="0">
                  <a:srgbClr val="000000">
                    <a:alpha val="39998"/>
                  </a:srgbClr>
                </a:outerShdw>
              </a:effectLst>
            </p:spPr>
            <p:txBody>
              <a:bodyPr anchor="ctr"/>
              <a:lstStyle/>
              <a:p>
                <a:pPr indent="-342900" algn="ctr">
                  <a:buFont typeface="Calibri" pitchFamily="-108" charset="0"/>
                  <a:buAutoNum type="arabicPeriod"/>
                </a:pPr>
                <a:endParaRPr lang="en-US" noProof="1">
                  <a:solidFill>
                    <a:srgbClr val="FFFFFF"/>
                  </a:solidFill>
                  <a:latin typeface="Calibri" pitchFamily="-108" charset="0"/>
                </a:endParaRPr>
              </a:p>
            </p:txBody>
          </p:sp>
        </p:grpSp>
        <p:sp>
          <p:nvSpPr>
            <p:cNvPr id="30" name="Ellipse 24"/>
            <p:cNvSpPr/>
            <p:nvPr/>
          </p:nvSpPr>
          <p:spPr bwMode="auto">
            <a:xfrm>
              <a:off x="268288" y="6215727"/>
              <a:ext cx="1517332" cy="442566"/>
            </a:xfrm>
            <a:prstGeom prst="ellipse">
              <a:avLst/>
            </a:prstGeom>
            <a:gradFill flip="none" rotWithShape="1">
              <a:gsLst>
                <a:gs pos="24000">
                  <a:sysClr val="windowText" lastClr="000000">
                    <a:alpha val="22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Calibri" pitchFamily="-109" charset="0"/>
                <a:ea typeface="+mn-ea"/>
              </a:endParaRPr>
            </a:p>
          </p:txBody>
        </p:sp>
        <p:sp>
          <p:nvSpPr>
            <p:cNvPr id="31" name="Ellipse 25"/>
            <p:cNvSpPr/>
            <p:nvPr/>
          </p:nvSpPr>
          <p:spPr bwMode="auto">
            <a:xfrm>
              <a:off x="1238568" y="5945534"/>
              <a:ext cx="1517332" cy="442566"/>
            </a:xfrm>
            <a:prstGeom prst="ellipse">
              <a:avLst/>
            </a:prstGeom>
            <a:gradFill flip="none" rotWithShape="1">
              <a:gsLst>
                <a:gs pos="24000">
                  <a:sysClr val="windowText" lastClr="000000">
                    <a:alpha val="22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Calibri" pitchFamily="-109" charset="0"/>
                <a:ea typeface="+mn-ea"/>
              </a:endParaRPr>
            </a:p>
          </p:txBody>
        </p:sp>
      </p:grpSp>
      <p:pic>
        <p:nvPicPr>
          <p:cNvPr id="38" name="Picture 2" descr="D:\add-live\ADD-LIVE 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1387346">
            <a:off x="1696474" y="2041886"/>
            <a:ext cx="1720277" cy="609749"/>
          </a:xfrm>
          <a:prstGeom prst="rect">
            <a:avLst/>
          </a:prstGeom>
          <a:noFill/>
        </p:spPr>
      </p:pic>
      <p:pic>
        <p:nvPicPr>
          <p:cNvPr id="39" name="Picture 2" descr="D:\add-live\ADD-LIVE 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720277" cy="609749"/>
          </a:xfrm>
          <a:prstGeom prst="rect">
            <a:avLst/>
          </a:prstGeom>
          <a:noFill/>
        </p:spPr>
      </p:pic>
      <p:sp>
        <p:nvSpPr>
          <p:cNvPr id="23" name="Parallelogram 22"/>
          <p:cNvSpPr/>
          <p:nvPr/>
        </p:nvSpPr>
        <p:spPr bwMode="auto">
          <a:xfrm>
            <a:off x="3836366" y="1989296"/>
            <a:ext cx="4221167" cy="1458406"/>
          </a:xfrm>
          <a:prstGeom prst="parallelogram">
            <a:avLst>
              <a:gd name="adj" fmla="val 28140"/>
            </a:avLst>
          </a:prstGeom>
          <a:gradFill flip="none" rotWithShape="1">
            <a:gsLst>
              <a:gs pos="0">
                <a:srgbClr val="5AF300"/>
              </a:gs>
              <a:gs pos="100000">
                <a:srgbClr val="208A00"/>
              </a:gs>
            </a:gsLst>
            <a:path path="shape">
              <a:fillToRect l="50000" t="50000" r="50000" b="50000"/>
            </a:path>
            <a:tileRect/>
          </a:gradFill>
          <a:ln w="254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dirty="0"/>
          </a:p>
        </p:txBody>
      </p:sp>
      <p:sp>
        <p:nvSpPr>
          <p:cNvPr id="26" name="Parallelogram 25"/>
          <p:cNvSpPr/>
          <p:nvPr/>
        </p:nvSpPr>
        <p:spPr bwMode="auto">
          <a:xfrm>
            <a:off x="2093182" y="3726451"/>
            <a:ext cx="6873018" cy="1036049"/>
          </a:xfrm>
          <a:prstGeom prst="parallelogram">
            <a:avLst>
              <a:gd name="adj" fmla="val 28140"/>
            </a:avLst>
          </a:prstGeom>
          <a:gradFill flip="none" rotWithShape="1">
            <a:gsLst>
              <a:gs pos="0">
                <a:srgbClr val="03C6ED"/>
              </a:gs>
              <a:gs pos="100000">
                <a:srgbClr val="004D86"/>
              </a:gs>
            </a:gsLst>
            <a:path path="shape">
              <a:fillToRect l="50000" t="50000" r="50000" b="50000"/>
            </a:path>
            <a:tileRect/>
          </a:gradFill>
          <a:ln w="25400">
            <a:solidFill>
              <a:srgbClr val="004D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dirty="0"/>
          </a:p>
        </p:txBody>
      </p:sp>
      <p:sp>
        <p:nvSpPr>
          <p:cNvPr id="29" name="TextBox 28"/>
          <p:cNvSpPr txBox="1"/>
          <p:nvPr/>
        </p:nvSpPr>
        <p:spPr>
          <a:xfrm>
            <a:off x="4287799" y="2230267"/>
            <a:ext cx="3414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Stencil" pitchFamily="82" charset="0"/>
              </a:rPr>
              <a:t>ADD-LIVE</a:t>
            </a:r>
            <a:endParaRPr lang="en-US" sz="5400" dirty="0">
              <a:latin typeface="Stencil" pitchFamily="8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20183" y="3911117"/>
            <a:ext cx="726087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 smtClean="0">
                <a:solidFill>
                  <a:schemeClr val="bg1"/>
                </a:solidFill>
                <a:latin typeface="Lucida Bright" pitchFamily="18" charset="0"/>
              </a:rPr>
              <a:t>WHERE ADS ADD HAPPINESS</a:t>
            </a:r>
            <a:endParaRPr lang="en-US" sz="3400" b="1" dirty="0">
              <a:solidFill>
                <a:schemeClr val="bg1"/>
              </a:solidFill>
              <a:latin typeface="Lucida Brigh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29" grpId="0"/>
      <p:bldP spid="3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6"/>
          <p:cNvGrpSpPr>
            <a:grpSpLocks/>
          </p:cNvGrpSpPr>
          <p:nvPr/>
        </p:nvGrpSpPr>
        <p:grpSpPr bwMode="auto">
          <a:xfrm>
            <a:off x="965200" y="2357438"/>
            <a:ext cx="1157288" cy="803275"/>
            <a:chOff x="1016388" y="913002"/>
            <a:chExt cx="731924" cy="428904"/>
          </a:xfrm>
        </p:grpSpPr>
        <p:sp>
          <p:nvSpPr>
            <p:cNvPr id="7" name="Parallelogram 6"/>
            <p:cNvSpPr/>
            <p:nvPr/>
          </p:nvSpPr>
          <p:spPr bwMode="auto">
            <a:xfrm>
              <a:off x="1016388" y="913002"/>
              <a:ext cx="731924" cy="428904"/>
            </a:xfrm>
            <a:prstGeom prst="parallelogram">
              <a:avLst>
                <a:gd name="adj" fmla="val 28140"/>
              </a:avLst>
            </a:prstGeom>
            <a:gradFill flip="none" rotWithShape="1">
              <a:gsLst>
                <a:gs pos="0">
                  <a:srgbClr val="03C6ED"/>
                </a:gs>
                <a:gs pos="100000">
                  <a:srgbClr val="004D86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solidFill>
                <a:srgbClr val="004D8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dirty="0"/>
            </a:p>
          </p:txBody>
        </p:sp>
        <p:sp>
          <p:nvSpPr>
            <p:cNvPr id="22562" name="TextBox 7"/>
            <p:cNvSpPr txBox="1">
              <a:spLocks noChangeArrowheads="1"/>
            </p:cNvSpPr>
            <p:nvPr/>
          </p:nvSpPr>
          <p:spPr bwMode="auto">
            <a:xfrm>
              <a:off x="1246510" y="954850"/>
              <a:ext cx="279015" cy="3095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Calibri" pitchFamily="-108" charset="0"/>
                </a:rPr>
                <a:t>7</a:t>
              </a:r>
            </a:p>
          </p:txBody>
        </p:sp>
      </p:grpSp>
      <p:sp>
        <p:nvSpPr>
          <p:cNvPr id="9" name="Parallelogram 8"/>
          <p:cNvSpPr/>
          <p:nvPr/>
        </p:nvSpPr>
        <p:spPr bwMode="auto">
          <a:xfrm>
            <a:off x="2007269" y="2345285"/>
            <a:ext cx="6690293" cy="825569"/>
          </a:xfrm>
          <a:prstGeom prst="parallelogram">
            <a:avLst/>
          </a:prstGeom>
          <a:gradFill flip="none" rotWithShape="1">
            <a:gsLst>
              <a:gs pos="50000">
                <a:srgbClr val="03C6ED"/>
              </a:gs>
              <a:gs pos="100000">
                <a:srgbClr val="004D86"/>
              </a:gs>
              <a:gs pos="0">
                <a:srgbClr val="004D86"/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2534" name="Rektangel 76"/>
          <p:cNvSpPr>
            <a:spLocks noChangeArrowheads="1"/>
          </p:cNvSpPr>
          <p:nvPr/>
        </p:nvSpPr>
        <p:spPr bwMode="auto">
          <a:xfrm>
            <a:off x="2305050" y="2562224"/>
            <a:ext cx="60102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AdPrize</a:t>
            </a:r>
            <a:r>
              <a:rPr lang="en-US" b="1" dirty="0" smtClean="0"/>
              <a:t> + Offers</a:t>
            </a:r>
            <a:endParaRPr lang="en-US" b="1" i="1" dirty="0"/>
          </a:p>
        </p:txBody>
      </p:sp>
      <p:grpSp>
        <p:nvGrpSpPr>
          <p:cNvPr id="3" name="Group 96"/>
          <p:cNvGrpSpPr>
            <a:grpSpLocks/>
          </p:cNvGrpSpPr>
          <p:nvPr/>
        </p:nvGrpSpPr>
        <p:grpSpPr bwMode="auto">
          <a:xfrm>
            <a:off x="1276350" y="1508125"/>
            <a:ext cx="1041400" cy="720725"/>
            <a:chOff x="1016388" y="913002"/>
            <a:chExt cx="731924" cy="428904"/>
          </a:xfrm>
        </p:grpSpPr>
        <p:sp>
          <p:nvSpPr>
            <p:cNvPr id="12" name="Parallelogram 11"/>
            <p:cNvSpPr/>
            <p:nvPr/>
          </p:nvSpPr>
          <p:spPr bwMode="auto">
            <a:xfrm>
              <a:off x="1016388" y="913002"/>
              <a:ext cx="731924" cy="428904"/>
            </a:xfrm>
            <a:prstGeom prst="parallelogram">
              <a:avLst>
                <a:gd name="adj" fmla="val 28140"/>
              </a:avLst>
            </a:prstGeom>
            <a:gradFill flip="none" rotWithShape="1">
              <a:gsLst>
                <a:gs pos="0">
                  <a:srgbClr val="5AF300"/>
                </a:gs>
                <a:gs pos="100000">
                  <a:srgbClr val="208A00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dirty="0"/>
            </a:p>
          </p:txBody>
        </p:sp>
        <p:sp>
          <p:nvSpPr>
            <p:cNvPr id="22560" name="TextBox 7"/>
            <p:cNvSpPr txBox="1">
              <a:spLocks noChangeArrowheads="1"/>
            </p:cNvSpPr>
            <p:nvPr/>
          </p:nvSpPr>
          <p:spPr bwMode="auto">
            <a:xfrm>
              <a:off x="1246510" y="954850"/>
              <a:ext cx="279015" cy="347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Calibri" pitchFamily="-108" charset="0"/>
                </a:rPr>
                <a:t>6</a:t>
              </a:r>
            </a:p>
          </p:txBody>
        </p:sp>
      </p:grpSp>
      <p:sp>
        <p:nvSpPr>
          <p:cNvPr id="14" name="Parallelogram 13"/>
          <p:cNvSpPr/>
          <p:nvPr/>
        </p:nvSpPr>
        <p:spPr bwMode="auto">
          <a:xfrm>
            <a:off x="2260120" y="1496378"/>
            <a:ext cx="6019800" cy="742832"/>
          </a:xfrm>
          <a:prstGeom prst="parallelogram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171717"/>
              </a:solidFill>
            </a:endParaRPr>
          </a:p>
        </p:txBody>
      </p:sp>
      <p:sp>
        <p:nvSpPr>
          <p:cNvPr id="17" name="Parallelogram 16"/>
          <p:cNvSpPr/>
          <p:nvPr/>
        </p:nvSpPr>
        <p:spPr bwMode="auto">
          <a:xfrm>
            <a:off x="769938" y="3279775"/>
            <a:ext cx="1041400" cy="722313"/>
          </a:xfrm>
          <a:prstGeom prst="parallelogram">
            <a:avLst>
              <a:gd name="adj" fmla="val 28140"/>
            </a:avLst>
          </a:prstGeom>
          <a:gradFill flip="none" rotWithShape="1">
            <a:gsLst>
              <a:gs pos="0">
                <a:srgbClr val="5AF300"/>
              </a:gs>
              <a:gs pos="100000">
                <a:srgbClr val="208A00"/>
              </a:gs>
            </a:gsLst>
            <a:path path="shape">
              <a:fillToRect l="50000" t="50000" r="50000" b="50000"/>
            </a:path>
            <a:tileRect/>
          </a:gradFill>
          <a:ln w="254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dirty="0"/>
          </a:p>
        </p:txBody>
      </p:sp>
      <p:sp>
        <p:nvSpPr>
          <p:cNvPr id="22540" name="TextBox 7"/>
          <p:cNvSpPr txBox="1">
            <a:spLocks noChangeArrowheads="1"/>
          </p:cNvSpPr>
          <p:nvPr/>
        </p:nvSpPr>
        <p:spPr bwMode="auto">
          <a:xfrm>
            <a:off x="1096963" y="3349625"/>
            <a:ext cx="39687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alibri" pitchFamily="-108" charset="0"/>
              </a:rPr>
              <a:t>8</a:t>
            </a:r>
          </a:p>
        </p:txBody>
      </p:sp>
      <p:sp>
        <p:nvSpPr>
          <p:cNvPr id="19" name="Parallelogram 18"/>
          <p:cNvSpPr/>
          <p:nvPr/>
        </p:nvSpPr>
        <p:spPr bwMode="auto">
          <a:xfrm>
            <a:off x="1752479" y="3268220"/>
            <a:ext cx="6019800" cy="742832"/>
          </a:xfrm>
          <a:prstGeom prst="parallelogram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171717"/>
              </a:solidFill>
            </a:endParaRPr>
          </a:p>
        </p:txBody>
      </p:sp>
      <p:sp>
        <p:nvSpPr>
          <p:cNvPr id="22" name="Parallelogram 21"/>
          <p:cNvSpPr/>
          <p:nvPr/>
        </p:nvSpPr>
        <p:spPr bwMode="auto">
          <a:xfrm>
            <a:off x="531813" y="4138613"/>
            <a:ext cx="1041400" cy="722312"/>
          </a:xfrm>
          <a:prstGeom prst="parallelogram">
            <a:avLst>
              <a:gd name="adj" fmla="val 28140"/>
            </a:avLst>
          </a:prstGeom>
          <a:gradFill flip="none" rotWithShape="1">
            <a:gsLst>
              <a:gs pos="0">
                <a:srgbClr val="5AF300"/>
              </a:gs>
              <a:gs pos="100000">
                <a:srgbClr val="208A00"/>
              </a:gs>
            </a:gsLst>
            <a:path path="shape">
              <a:fillToRect l="50000" t="50000" r="50000" b="50000"/>
            </a:path>
            <a:tileRect/>
          </a:gradFill>
          <a:ln w="254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dirty="0"/>
          </a:p>
        </p:txBody>
      </p:sp>
      <p:sp>
        <p:nvSpPr>
          <p:cNvPr id="22545" name="TextBox 7"/>
          <p:cNvSpPr txBox="1">
            <a:spLocks noChangeArrowheads="1"/>
          </p:cNvSpPr>
          <p:nvPr/>
        </p:nvSpPr>
        <p:spPr bwMode="auto">
          <a:xfrm>
            <a:off x="858838" y="4208463"/>
            <a:ext cx="396875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alibri" pitchFamily="-108" charset="0"/>
              </a:rPr>
              <a:t>9</a:t>
            </a:r>
          </a:p>
        </p:txBody>
      </p:sp>
      <p:sp>
        <p:nvSpPr>
          <p:cNvPr id="24" name="Parallelogram 23"/>
          <p:cNvSpPr/>
          <p:nvPr/>
        </p:nvSpPr>
        <p:spPr bwMode="auto">
          <a:xfrm>
            <a:off x="1514735" y="4127756"/>
            <a:ext cx="6019800" cy="742832"/>
          </a:xfrm>
          <a:prstGeom prst="parallelogram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" name="Parallelogram 26"/>
          <p:cNvSpPr/>
          <p:nvPr/>
        </p:nvSpPr>
        <p:spPr bwMode="auto">
          <a:xfrm>
            <a:off x="293688" y="4997450"/>
            <a:ext cx="1041400" cy="720725"/>
          </a:xfrm>
          <a:prstGeom prst="parallelogram">
            <a:avLst>
              <a:gd name="adj" fmla="val 28140"/>
            </a:avLst>
          </a:prstGeom>
          <a:gradFill flip="none" rotWithShape="1">
            <a:gsLst>
              <a:gs pos="0">
                <a:srgbClr val="5AF300"/>
              </a:gs>
              <a:gs pos="100000">
                <a:srgbClr val="208A00"/>
              </a:gs>
            </a:gsLst>
            <a:path path="shape">
              <a:fillToRect l="50000" t="50000" r="50000" b="50000"/>
            </a:path>
            <a:tileRect/>
          </a:gradFill>
          <a:ln w="254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dirty="0"/>
          </a:p>
        </p:txBody>
      </p:sp>
      <p:sp>
        <p:nvSpPr>
          <p:cNvPr id="22550" name="TextBox 7"/>
          <p:cNvSpPr txBox="1">
            <a:spLocks noChangeArrowheads="1"/>
          </p:cNvSpPr>
          <p:nvPr/>
        </p:nvSpPr>
        <p:spPr bwMode="auto">
          <a:xfrm>
            <a:off x="531813" y="5067300"/>
            <a:ext cx="7239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Calibri" pitchFamily="-108" charset="0"/>
              </a:rPr>
              <a:t>10</a:t>
            </a:r>
            <a:endParaRPr lang="en-US" sz="3200" dirty="0">
              <a:solidFill>
                <a:schemeClr val="bg1"/>
              </a:solidFill>
              <a:latin typeface="Calibri" pitchFamily="-108" charset="0"/>
            </a:endParaRPr>
          </a:p>
        </p:txBody>
      </p:sp>
      <p:sp>
        <p:nvSpPr>
          <p:cNvPr id="29" name="Parallelogram 28"/>
          <p:cNvSpPr/>
          <p:nvPr/>
        </p:nvSpPr>
        <p:spPr bwMode="auto">
          <a:xfrm>
            <a:off x="1276991" y="4985567"/>
            <a:ext cx="6019800" cy="742832"/>
          </a:xfrm>
          <a:prstGeom prst="parallelogram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555" name="Rektangel 76"/>
          <p:cNvSpPr>
            <a:spLocks noChangeArrowheads="1"/>
          </p:cNvSpPr>
          <p:nvPr/>
        </p:nvSpPr>
        <p:spPr bwMode="auto">
          <a:xfrm>
            <a:off x="1544638" y="5229224"/>
            <a:ext cx="5408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Your Choice, Your Need</a:t>
            </a:r>
            <a:endParaRPr lang="en-US" b="1" i="1" dirty="0"/>
          </a:p>
        </p:txBody>
      </p:sp>
      <p:sp>
        <p:nvSpPr>
          <p:cNvPr id="22556" name="Rektangel 76"/>
          <p:cNvSpPr>
            <a:spLocks noChangeArrowheads="1"/>
          </p:cNvSpPr>
          <p:nvPr/>
        </p:nvSpPr>
        <p:spPr bwMode="auto">
          <a:xfrm>
            <a:off x="2516188" y="1724025"/>
            <a:ext cx="5408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A Dedicated Community</a:t>
            </a:r>
            <a:endParaRPr lang="en-US" b="1" i="1" dirty="0">
              <a:solidFill>
                <a:srgbClr val="FFFFFF"/>
              </a:solidFill>
              <a:latin typeface="Calibri" pitchFamily="-108" charset="0"/>
            </a:endParaRPr>
          </a:p>
        </p:txBody>
      </p:sp>
      <p:sp>
        <p:nvSpPr>
          <p:cNvPr id="22557" name="Rektangel 76"/>
          <p:cNvSpPr>
            <a:spLocks noChangeArrowheads="1"/>
          </p:cNvSpPr>
          <p:nvPr/>
        </p:nvSpPr>
        <p:spPr bwMode="auto">
          <a:xfrm>
            <a:off x="2058988" y="3495675"/>
            <a:ext cx="5408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Easy Working</a:t>
            </a:r>
            <a:endParaRPr lang="en-US" b="1" dirty="0"/>
          </a:p>
        </p:txBody>
      </p:sp>
      <p:sp>
        <p:nvSpPr>
          <p:cNvPr id="22558" name="Rektangel 76"/>
          <p:cNvSpPr>
            <a:spLocks noChangeArrowheads="1"/>
          </p:cNvSpPr>
          <p:nvPr/>
        </p:nvSpPr>
        <p:spPr bwMode="auto">
          <a:xfrm>
            <a:off x="1760538" y="4391025"/>
            <a:ext cx="5408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Professional Guidance and Support</a:t>
            </a:r>
            <a:endParaRPr lang="en-US" b="1" dirty="0"/>
          </a:p>
        </p:txBody>
      </p:sp>
      <p:pic>
        <p:nvPicPr>
          <p:cNvPr id="30" name="Picture 2" descr="D:\add-live\ADD-LIVE 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720277" cy="6097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6"/>
          <p:cNvGrpSpPr>
            <a:grpSpLocks/>
          </p:cNvGrpSpPr>
          <p:nvPr/>
        </p:nvGrpSpPr>
        <p:grpSpPr bwMode="auto">
          <a:xfrm>
            <a:off x="719138" y="3205163"/>
            <a:ext cx="1157287" cy="801687"/>
            <a:chOff x="1016388" y="913002"/>
            <a:chExt cx="731924" cy="428904"/>
          </a:xfrm>
        </p:grpSpPr>
        <p:sp>
          <p:nvSpPr>
            <p:cNvPr id="7" name="Parallelogram 6"/>
            <p:cNvSpPr/>
            <p:nvPr/>
          </p:nvSpPr>
          <p:spPr bwMode="auto">
            <a:xfrm>
              <a:off x="1016388" y="913002"/>
              <a:ext cx="731924" cy="428904"/>
            </a:xfrm>
            <a:prstGeom prst="parallelogram">
              <a:avLst>
                <a:gd name="adj" fmla="val 28140"/>
              </a:avLst>
            </a:prstGeom>
            <a:gradFill flip="none" rotWithShape="1">
              <a:gsLst>
                <a:gs pos="0">
                  <a:srgbClr val="03C6ED"/>
                </a:gs>
                <a:gs pos="100000">
                  <a:srgbClr val="004D86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solidFill>
                <a:srgbClr val="004D8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dirty="0"/>
            </a:p>
          </p:txBody>
        </p:sp>
        <p:sp>
          <p:nvSpPr>
            <p:cNvPr id="23589" name="TextBox 7"/>
            <p:cNvSpPr txBox="1">
              <a:spLocks noChangeArrowheads="1"/>
            </p:cNvSpPr>
            <p:nvPr/>
          </p:nvSpPr>
          <p:spPr bwMode="auto">
            <a:xfrm>
              <a:off x="1246510" y="954850"/>
              <a:ext cx="279015" cy="3128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Calibri" pitchFamily="-108" charset="0"/>
                </a:rPr>
                <a:t>8</a:t>
              </a:r>
            </a:p>
          </p:txBody>
        </p:sp>
      </p:grpSp>
      <p:sp>
        <p:nvSpPr>
          <p:cNvPr id="9" name="Parallelogram 8"/>
          <p:cNvSpPr/>
          <p:nvPr/>
        </p:nvSpPr>
        <p:spPr bwMode="auto">
          <a:xfrm>
            <a:off x="1761207" y="3192407"/>
            <a:ext cx="6690293" cy="825569"/>
          </a:xfrm>
          <a:prstGeom prst="parallelogram">
            <a:avLst/>
          </a:prstGeom>
          <a:gradFill flip="none" rotWithShape="1">
            <a:gsLst>
              <a:gs pos="50000">
                <a:srgbClr val="03C6ED"/>
              </a:gs>
              <a:gs pos="100000">
                <a:srgbClr val="004D86"/>
              </a:gs>
              <a:gs pos="0">
                <a:srgbClr val="004D86"/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171717"/>
              </a:solidFill>
            </a:endParaRPr>
          </a:p>
        </p:txBody>
      </p:sp>
      <p:sp>
        <p:nvSpPr>
          <p:cNvPr id="23558" name="Rektangel 76"/>
          <p:cNvSpPr>
            <a:spLocks noChangeArrowheads="1"/>
          </p:cNvSpPr>
          <p:nvPr/>
        </p:nvSpPr>
        <p:spPr bwMode="auto">
          <a:xfrm>
            <a:off x="2058988" y="3400425"/>
            <a:ext cx="60102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Easy Working</a:t>
            </a:r>
            <a:endParaRPr lang="en-US" b="1" dirty="0"/>
          </a:p>
        </p:txBody>
      </p:sp>
      <p:grpSp>
        <p:nvGrpSpPr>
          <p:cNvPr id="3" name="Group 96"/>
          <p:cNvGrpSpPr>
            <a:grpSpLocks/>
          </p:cNvGrpSpPr>
          <p:nvPr/>
        </p:nvGrpSpPr>
        <p:grpSpPr bwMode="auto">
          <a:xfrm>
            <a:off x="1276350" y="1508125"/>
            <a:ext cx="1041400" cy="720725"/>
            <a:chOff x="1016388" y="913002"/>
            <a:chExt cx="731924" cy="428904"/>
          </a:xfrm>
        </p:grpSpPr>
        <p:sp>
          <p:nvSpPr>
            <p:cNvPr id="12" name="Parallelogram 11"/>
            <p:cNvSpPr/>
            <p:nvPr/>
          </p:nvSpPr>
          <p:spPr bwMode="auto">
            <a:xfrm>
              <a:off x="1016388" y="913002"/>
              <a:ext cx="731924" cy="428904"/>
            </a:xfrm>
            <a:prstGeom prst="parallelogram">
              <a:avLst>
                <a:gd name="adj" fmla="val 28140"/>
              </a:avLst>
            </a:prstGeom>
            <a:gradFill flip="none" rotWithShape="1">
              <a:gsLst>
                <a:gs pos="0">
                  <a:srgbClr val="5AF300"/>
                </a:gs>
                <a:gs pos="100000">
                  <a:srgbClr val="208A00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dirty="0"/>
            </a:p>
          </p:txBody>
        </p:sp>
        <p:sp>
          <p:nvSpPr>
            <p:cNvPr id="23587" name="TextBox 7"/>
            <p:cNvSpPr txBox="1">
              <a:spLocks noChangeArrowheads="1"/>
            </p:cNvSpPr>
            <p:nvPr/>
          </p:nvSpPr>
          <p:spPr bwMode="auto">
            <a:xfrm>
              <a:off x="1246510" y="954850"/>
              <a:ext cx="279015" cy="347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Calibri" pitchFamily="-108" charset="0"/>
                </a:rPr>
                <a:t>6</a:t>
              </a:r>
            </a:p>
          </p:txBody>
        </p:sp>
      </p:grpSp>
      <p:sp>
        <p:nvSpPr>
          <p:cNvPr id="14" name="Parallelogram 13"/>
          <p:cNvSpPr/>
          <p:nvPr/>
        </p:nvSpPr>
        <p:spPr bwMode="auto">
          <a:xfrm>
            <a:off x="2260120" y="1496378"/>
            <a:ext cx="6019800" cy="742832"/>
          </a:xfrm>
          <a:prstGeom prst="parallelogram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171717"/>
              </a:solidFill>
            </a:endParaRPr>
          </a:p>
        </p:txBody>
      </p:sp>
      <p:grpSp>
        <p:nvGrpSpPr>
          <p:cNvPr id="4" name="Group 96"/>
          <p:cNvGrpSpPr>
            <a:grpSpLocks/>
          </p:cNvGrpSpPr>
          <p:nvPr/>
        </p:nvGrpSpPr>
        <p:grpSpPr bwMode="auto">
          <a:xfrm>
            <a:off x="1042988" y="2352675"/>
            <a:ext cx="1041400" cy="722313"/>
            <a:chOff x="1016388" y="913002"/>
            <a:chExt cx="731924" cy="428904"/>
          </a:xfrm>
        </p:grpSpPr>
        <p:sp>
          <p:nvSpPr>
            <p:cNvPr id="17" name="Parallelogram 16"/>
            <p:cNvSpPr/>
            <p:nvPr/>
          </p:nvSpPr>
          <p:spPr bwMode="auto">
            <a:xfrm>
              <a:off x="1016388" y="913002"/>
              <a:ext cx="731924" cy="428904"/>
            </a:xfrm>
            <a:prstGeom prst="parallelogram">
              <a:avLst>
                <a:gd name="adj" fmla="val 28140"/>
              </a:avLst>
            </a:prstGeom>
            <a:gradFill flip="none" rotWithShape="1">
              <a:gsLst>
                <a:gs pos="0">
                  <a:srgbClr val="5AF300"/>
                </a:gs>
                <a:gs pos="100000">
                  <a:srgbClr val="208A00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dirty="0"/>
            </a:p>
          </p:txBody>
        </p:sp>
        <p:sp>
          <p:nvSpPr>
            <p:cNvPr id="23585" name="TextBox 7"/>
            <p:cNvSpPr txBox="1">
              <a:spLocks noChangeArrowheads="1"/>
            </p:cNvSpPr>
            <p:nvPr/>
          </p:nvSpPr>
          <p:spPr bwMode="auto">
            <a:xfrm>
              <a:off x="1246510" y="954850"/>
              <a:ext cx="279015" cy="347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Calibri" pitchFamily="-108" charset="0"/>
                </a:rPr>
                <a:t>7</a:t>
              </a:r>
            </a:p>
          </p:txBody>
        </p:sp>
      </p:grpSp>
      <p:sp>
        <p:nvSpPr>
          <p:cNvPr id="19" name="Parallelogram 18"/>
          <p:cNvSpPr/>
          <p:nvPr/>
        </p:nvSpPr>
        <p:spPr bwMode="auto">
          <a:xfrm>
            <a:off x="2026042" y="2340810"/>
            <a:ext cx="6019800" cy="742832"/>
          </a:xfrm>
          <a:prstGeom prst="parallelogram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171717"/>
              </a:solidFill>
            </a:endParaRPr>
          </a:p>
        </p:txBody>
      </p:sp>
      <p:grpSp>
        <p:nvGrpSpPr>
          <p:cNvPr id="5" name="Group 96"/>
          <p:cNvGrpSpPr>
            <a:grpSpLocks/>
          </p:cNvGrpSpPr>
          <p:nvPr/>
        </p:nvGrpSpPr>
        <p:grpSpPr bwMode="auto">
          <a:xfrm>
            <a:off x="531813" y="4138613"/>
            <a:ext cx="1041400" cy="722312"/>
            <a:chOff x="1016388" y="913002"/>
            <a:chExt cx="731924" cy="428904"/>
          </a:xfrm>
        </p:grpSpPr>
        <p:sp>
          <p:nvSpPr>
            <p:cNvPr id="22" name="Parallelogram 21"/>
            <p:cNvSpPr/>
            <p:nvPr/>
          </p:nvSpPr>
          <p:spPr bwMode="auto">
            <a:xfrm>
              <a:off x="1016388" y="913002"/>
              <a:ext cx="731924" cy="428904"/>
            </a:xfrm>
            <a:prstGeom prst="parallelogram">
              <a:avLst>
                <a:gd name="adj" fmla="val 28140"/>
              </a:avLst>
            </a:prstGeom>
            <a:gradFill flip="none" rotWithShape="1">
              <a:gsLst>
                <a:gs pos="0">
                  <a:srgbClr val="5AF300"/>
                </a:gs>
                <a:gs pos="100000">
                  <a:srgbClr val="208A00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dirty="0"/>
            </a:p>
          </p:txBody>
        </p:sp>
        <p:sp>
          <p:nvSpPr>
            <p:cNvPr id="23583" name="TextBox 7"/>
            <p:cNvSpPr txBox="1">
              <a:spLocks noChangeArrowheads="1"/>
            </p:cNvSpPr>
            <p:nvPr/>
          </p:nvSpPr>
          <p:spPr bwMode="auto">
            <a:xfrm>
              <a:off x="1246510" y="954850"/>
              <a:ext cx="279015" cy="347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Calibri" pitchFamily="-108" charset="0"/>
                </a:rPr>
                <a:t>9</a:t>
              </a:r>
            </a:p>
          </p:txBody>
        </p:sp>
      </p:grpSp>
      <p:sp>
        <p:nvSpPr>
          <p:cNvPr id="24" name="Parallelogram 23"/>
          <p:cNvSpPr/>
          <p:nvPr/>
        </p:nvSpPr>
        <p:spPr bwMode="auto">
          <a:xfrm>
            <a:off x="1514735" y="4127756"/>
            <a:ext cx="6019800" cy="742832"/>
          </a:xfrm>
          <a:prstGeom prst="parallelogram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6" name="Group 96"/>
          <p:cNvGrpSpPr>
            <a:grpSpLocks/>
          </p:cNvGrpSpPr>
          <p:nvPr/>
        </p:nvGrpSpPr>
        <p:grpSpPr bwMode="auto">
          <a:xfrm>
            <a:off x="293688" y="4997449"/>
            <a:ext cx="1046818" cy="720725"/>
            <a:chOff x="1016388" y="913002"/>
            <a:chExt cx="735732" cy="428904"/>
          </a:xfrm>
        </p:grpSpPr>
        <p:sp>
          <p:nvSpPr>
            <p:cNvPr id="27" name="Parallelogram 26"/>
            <p:cNvSpPr/>
            <p:nvPr/>
          </p:nvSpPr>
          <p:spPr bwMode="auto">
            <a:xfrm>
              <a:off x="1016388" y="913002"/>
              <a:ext cx="731924" cy="428904"/>
            </a:xfrm>
            <a:prstGeom prst="parallelogram">
              <a:avLst>
                <a:gd name="adj" fmla="val 28140"/>
              </a:avLst>
            </a:prstGeom>
            <a:gradFill flip="none" rotWithShape="1">
              <a:gsLst>
                <a:gs pos="0">
                  <a:srgbClr val="5AF300"/>
                </a:gs>
                <a:gs pos="100000">
                  <a:srgbClr val="208A00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dirty="0"/>
            </a:p>
          </p:txBody>
        </p:sp>
        <p:sp>
          <p:nvSpPr>
            <p:cNvPr id="23581" name="TextBox 7"/>
            <p:cNvSpPr txBox="1">
              <a:spLocks noChangeArrowheads="1"/>
            </p:cNvSpPr>
            <p:nvPr/>
          </p:nvSpPr>
          <p:spPr bwMode="auto">
            <a:xfrm>
              <a:off x="1183749" y="951737"/>
              <a:ext cx="568371" cy="34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  <a:latin typeface="Calibri" pitchFamily="-108" charset="0"/>
                </a:rPr>
                <a:t>10</a:t>
              </a:r>
              <a:endParaRPr lang="en-US" sz="3200" dirty="0">
                <a:solidFill>
                  <a:schemeClr val="bg1"/>
                </a:solidFill>
                <a:latin typeface="Calibri" pitchFamily="-108" charset="0"/>
              </a:endParaRPr>
            </a:p>
          </p:txBody>
        </p:sp>
      </p:grpSp>
      <p:sp>
        <p:nvSpPr>
          <p:cNvPr id="29" name="Parallelogram 28"/>
          <p:cNvSpPr/>
          <p:nvPr/>
        </p:nvSpPr>
        <p:spPr bwMode="auto">
          <a:xfrm>
            <a:off x="1276991" y="4985567"/>
            <a:ext cx="6019800" cy="742832"/>
          </a:xfrm>
          <a:prstGeom prst="parallelogram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575" name="Rektangel 76"/>
          <p:cNvSpPr>
            <a:spLocks noChangeArrowheads="1"/>
          </p:cNvSpPr>
          <p:nvPr/>
        </p:nvSpPr>
        <p:spPr bwMode="auto">
          <a:xfrm>
            <a:off x="1544638" y="5200650"/>
            <a:ext cx="5408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Your Choice, Your Need</a:t>
            </a:r>
            <a:endParaRPr lang="en-US" b="1" i="1" dirty="0"/>
          </a:p>
        </p:txBody>
      </p:sp>
      <p:sp>
        <p:nvSpPr>
          <p:cNvPr id="23577" name="Rektangel 76"/>
          <p:cNvSpPr>
            <a:spLocks noChangeArrowheads="1"/>
          </p:cNvSpPr>
          <p:nvPr/>
        </p:nvSpPr>
        <p:spPr bwMode="auto">
          <a:xfrm>
            <a:off x="2260600" y="2600324"/>
            <a:ext cx="54086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AdPrize</a:t>
            </a:r>
            <a:r>
              <a:rPr lang="en-US" b="1" dirty="0" smtClean="0"/>
              <a:t> + Offers</a:t>
            </a:r>
            <a:endParaRPr lang="en-US" b="1" i="1" dirty="0"/>
          </a:p>
        </p:txBody>
      </p:sp>
      <p:sp>
        <p:nvSpPr>
          <p:cNvPr id="23578" name="Rektangel 76"/>
          <p:cNvSpPr>
            <a:spLocks noChangeArrowheads="1"/>
          </p:cNvSpPr>
          <p:nvPr/>
        </p:nvSpPr>
        <p:spPr bwMode="auto">
          <a:xfrm>
            <a:off x="1760538" y="4381499"/>
            <a:ext cx="5408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Professional Guidance and Support</a:t>
            </a:r>
            <a:endParaRPr lang="en-US" b="1" dirty="0"/>
          </a:p>
        </p:txBody>
      </p:sp>
      <p:sp>
        <p:nvSpPr>
          <p:cNvPr id="23579" name="Rektangel 76"/>
          <p:cNvSpPr>
            <a:spLocks noChangeArrowheads="1"/>
          </p:cNvSpPr>
          <p:nvPr/>
        </p:nvSpPr>
        <p:spPr bwMode="auto">
          <a:xfrm>
            <a:off x="2516188" y="1743075"/>
            <a:ext cx="5408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A Dedicated Community</a:t>
            </a:r>
            <a:endParaRPr lang="en-US" b="1" i="1" dirty="0">
              <a:solidFill>
                <a:srgbClr val="FFFFFF"/>
              </a:solidFill>
              <a:latin typeface="Calibri" pitchFamily="-108" charset="0"/>
            </a:endParaRPr>
          </a:p>
        </p:txBody>
      </p:sp>
      <p:pic>
        <p:nvPicPr>
          <p:cNvPr id="32" name="Picture 2" descr="D:\add-live\ADD-LIVE 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720277" cy="6097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6"/>
          <p:cNvGrpSpPr>
            <a:grpSpLocks/>
          </p:cNvGrpSpPr>
          <p:nvPr/>
        </p:nvGrpSpPr>
        <p:grpSpPr bwMode="auto">
          <a:xfrm>
            <a:off x="458788" y="4049713"/>
            <a:ext cx="1157287" cy="803275"/>
            <a:chOff x="1016388" y="913002"/>
            <a:chExt cx="731924" cy="428904"/>
          </a:xfrm>
        </p:grpSpPr>
        <p:sp>
          <p:nvSpPr>
            <p:cNvPr id="7" name="Parallelogram 6"/>
            <p:cNvSpPr/>
            <p:nvPr/>
          </p:nvSpPr>
          <p:spPr bwMode="auto">
            <a:xfrm>
              <a:off x="1016388" y="913002"/>
              <a:ext cx="731924" cy="428904"/>
            </a:xfrm>
            <a:prstGeom prst="parallelogram">
              <a:avLst>
                <a:gd name="adj" fmla="val 28140"/>
              </a:avLst>
            </a:prstGeom>
            <a:gradFill flip="none" rotWithShape="1">
              <a:gsLst>
                <a:gs pos="0">
                  <a:srgbClr val="03C6ED"/>
                </a:gs>
                <a:gs pos="100000">
                  <a:srgbClr val="004D86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solidFill>
                <a:srgbClr val="004D8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dirty="0"/>
            </a:p>
          </p:txBody>
        </p:sp>
        <p:sp>
          <p:nvSpPr>
            <p:cNvPr id="24613" name="TextBox 7"/>
            <p:cNvSpPr txBox="1">
              <a:spLocks noChangeArrowheads="1"/>
            </p:cNvSpPr>
            <p:nvPr/>
          </p:nvSpPr>
          <p:spPr bwMode="auto">
            <a:xfrm>
              <a:off x="1246510" y="954850"/>
              <a:ext cx="279015" cy="3095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Calibri" pitchFamily="-108" charset="0"/>
                </a:rPr>
                <a:t>9</a:t>
              </a:r>
            </a:p>
          </p:txBody>
        </p:sp>
      </p:grpSp>
      <p:sp>
        <p:nvSpPr>
          <p:cNvPr id="9" name="Parallelogram 8"/>
          <p:cNvSpPr/>
          <p:nvPr/>
        </p:nvSpPr>
        <p:spPr bwMode="auto">
          <a:xfrm>
            <a:off x="1500727" y="4037191"/>
            <a:ext cx="6690293" cy="825569"/>
          </a:xfrm>
          <a:prstGeom prst="parallelogram">
            <a:avLst/>
          </a:prstGeom>
          <a:gradFill flip="none" rotWithShape="1">
            <a:gsLst>
              <a:gs pos="50000">
                <a:srgbClr val="03C6ED"/>
              </a:gs>
              <a:gs pos="100000">
                <a:srgbClr val="004D86"/>
              </a:gs>
              <a:gs pos="0">
                <a:srgbClr val="004D86"/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171717"/>
              </a:solidFill>
            </a:endParaRPr>
          </a:p>
        </p:txBody>
      </p:sp>
      <p:sp>
        <p:nvSpPr>
          <p:cNvPr id="24582" name="Rektangel 76"/>
          <p:cNvSpPr>
            <a:spLocks noChangeArrowheads="1"/>
          </p:cNvSpPr>
          <p:nvPr/>
        </p:nvSpPr>
        <p:spPr bwMode="auto">
          <a:xfrm>
            <a:off x="1798638" y="4257675"/>
            <a:ext cx="60102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Professional Guidance and Support</a:t>
            </a:r>
            <a:endParaRPr lang="en-US" sz="2000" b="1" dirty="0"/>
          </a:p>
        </p:txBody>
      </p:sp>
      <p:grpSp>
        <p:nvGrpSpPr>
          <p:cNvPr id="3" name="Group 96"/>
          <p:cNvGrpSpPr>
            <a:grpSpLocks/>
          </p:cNvGrpSpPr>
          <p:nvPr/>
        </p:nvGrpSpPr>
        <p:grpSpPr bwMode="auto">
          <a:xfrm>
            <a:off x="1276350" y="1508125"/>
            <a:ext cx="1041400" cy="720725"/>
            <a:chOff x="1016388" y="913002"/>
            <a:chExt cx="731924" cy="428904"/>
          </a:xfrm>
        </p:grpSpPr>
        <p:sp>
          <p:nvSpPr>
            <p:cNvPr id="12" name="Parallelogram 11"/>
            <p:cNvSpPr/>
            <p:nvPr/>
          </p:nvSpPr>
          <p:spPr bwMode="auto">
            <a:xfrm>
              <a:off x="1016388" y="913002"/>
              <a:ext cx="731924" cy="428904"/>
            </a:xfrm>
            <a:prstGeom prst="parallelogram">
              <a:avLst>
                <a:gd name="adj" fmla="val 28140"/>
              </a:avLst>
            </a:prstGeom>
            <a:gradFill flip="none" rotWithShape="1">
              <a:gsLst>
                <a:gs pos="0">
                  <a:srgbClr val="5AF300"/>
                </a:gs>
                <a:gs pos="100000">
                  <a:srgbClr val="208A00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dirty="0"/>
            </a:p>
          </p:txBody>
        </p:sp>
        <p:sp>
          <p:nvSpPr>
            <p:cNvPr id="24611" name="TextBox 7"/>
            <p:cNvSpPr txBox="1">
              <a:spLocks noChangeArrowheads="1"/>
            </p:cNvSpPr>
            <p:nvPr/>
          </p:nvSpPr>
          <p:spPr bwMode="auto">
            <a:xfrm>
              <a:off x="1246510" y="954850"/>
              <a:ext cx="279015" cy="347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Calibri" pitchFamily="-108" charset="0"/>
                </a:rPr>
                <a:t>6</a:t>
              </a:r>
            </a:p>
          </p:txBody>
        </p:sp>
      </p:grpSp>
      <p:sp>
        <p:nvSpPr>
          <p:cNvPr id="14" name="Parallelogram 13"/>
          <p:cNvSpPr/>
          <p:nvPr/>
        </p:nvSpPr>
        <p:spPr bwMode="auto">
          <a:xfrm>
            <a:off x="2260120" y="1496378"/>
            <a:ext cx="6019800" cy="742832"/>
          </a:xfrm>
          <a:prstGeom prst="parallelogram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171717"/>
              </a:solidFill>
            </a:endParaRPr>
          </a:p>
        </p:txBody>
      </p:sp>
      <p:grpSp>
        <p:nvGrpSpPr>
          <p:cNvPr id="4" name="Group 96"/>
          <p:cNvGrpSpPr>
            <a:grpSpLocks/>
          </p:cNvGrpSpPr>
          <p:nvPr/>
        </p:nvGrpSpPr>
        <p:grpSpPr bwMode="auto">
          <a:xfrm>
            <a:off x="1042988" y="2352675"/>
            <a:ext cx="1041400" cy="722313"/>
            <a:chOff x="1016388" y="913002"/>
            <a:chExt cx="731924" cy="428904"/>
          </a:xfrm>
        </p:grpSpPr>
        <p:sp>
          <p:nvSpPr>
            <p:cNvPr id="17" name="Parallelogram 16"/>
            <p:cNvSpPr/>
            <p:nvPr/>
          </p:nvSpPr>
          <p:spPr bwMode="auto">
            <a:xfrm>
              <a:off x="1016388" y="913002"/>
              <a:ext cx="731924" cy="428904"/>
            </a:xfrm>
            <a:prstGeom prst="parallelogram">
              <a:avLst>
                <a:gd name="adj" fmla="val 28140"/>
              </a:avLst>
            </a:prstGeom>
            <a:gradFill flip="none" rotWithShape="1">
              <a:gsLst>
                <a:gs pos="0">
                  <a:srgbClr val="5AF300"/>
                </a:gs>
                <a:gs pos="100000">
                  <a:srgbClr val="208A00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dirty="0"/>
            </a:p>
          </p:txBody>
        </p:sp>
        <p:sp>
          <p:nvSpPr>
            <p:cNvPr id="24609" name="TextBox 7"/>
            <p:cNvSpPr txBox="1">
              <a:spLocks noChangeArrowheads="1"/>
            </p:cNvSpPr>
            <p:nvPr/>
          </p:nvSpPr>
          <p:spPr bwMode="auto">
            <a:xfrm>
              <a:off x="1246510" y="954850"/>
              <a:ext cx="279015" cy="347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Calibri" pitchFamily="-108" charset="0"/>
                </a:rPr>
                <a:t>7</a:t>
              </a:r>
            </a:p>
          </p:txBody>
        </p:sp>
      </p:grpSp>
      <p:sp>
        <p:nvSpPr>
          <p:cNvPr id="19" name="Parallelogram 18"/>
          <p:cNvSpPr/>
          <p:nvPr/>
        </p:nvSpPr>
        <p:spPr bwMode="auto">
          <a:xfrm>
            <a:off x="2026042" y="2340810"/>
            <a:ext cx="6019800" cy="742832"/>
          </a:xfrm>
          <a:prstGeom prst="parallelogram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171717"/>
              </a:solidFill>
            </a:endParaRPr>
          </a:p>
        </p:txBody>
      </p:sp>
      <p:grpSp>
        <p:nvGrpSpPr>
          <p:cNvPr id="5" name="Group 96"/>
          <p:cNvGrpSpPr>
            <a:grpSpLocks/>
          </p:cNvGrpSpPr>
          <p:nvPr/>
        </p:nvGrpSpPr>
        <p:grpSpPr bwMode="auto">
          <a:xfrm>
            <a:off x="795338" y="3195638"/>
            <a:ext cx="1041400" cy="722312"/>
            <a:chOff x="1016388" y="913002"/>
            <a:chExt cx="731924" cy="428904"/>
          </a:xfrm>
        </p:grpSpPr>
        <p:sp>
          <p:nvSpPr>
            <p:cNvPr id="22" name="Parallelogram 21"/>
            <p:cNvSpPr/>
            <p:nvPr/>
          </p:nvSpPr>
          <p:spPr bwMode="auto">
            <a:xfrm>
              <a:off x="1016388" y="913002"/>
              <a:ext cx="731924" cy="428904"/>
            </a:xfrm>
            <a:prstGeom prst="parallelogram">
              <a:avLst>
                <a:gd name="adj" fmla="val 28140"/>
              </a:avLst>
            </a:prstGeom>
            <a:gradFill flip="none" rotWithShape="1">
              <a:gsLst>
                <a:gs pos="0">
                  <a:srgbClr val="5AF300"/>
                </a:gs>
                <a:gs pos="100000">
                  <a:srgbClr val="208A00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dirty="0"/>
            </a:p>
          </p:txBody>
        </p:sp>
        <p:sp>
          <p:nvSpPr>
            <p:cNvPr id="24607" name="TextBox 7"/>
            <p:cNvSpPr txBox="1">
              <a:spLocks noChangeArrowheads="1"/>
            </p:cNvSpPr>
            <p:nvPr/>
          </p:nvSpPr>
          <p:spPr bwMode="auto">
            <a:xfrm>
              <a:off x="1246510" y="954850"/>
              <a:ext cx="279015" cy="347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Calibri" pitchFamily="-108" charset="0"/>
                </a:rPr>
                <a:t>8</a:t>
              </a:r>
            </a:p>
          </p:txBody>
        </p:sp>
      </p:grpSp>
      <p:sp>
        <p:nvSpPr>
          <p:cNvPr id="24" name="Parallelogram 23"/>
          <p:cNvSpPr/>
          <p:nvPr/>
        </p:nvSpPr>
        <p:spPr bwMode="auto">
          <a:xfrm>
            <a:off x="1778658" y="3185242"/>
            <a:ext cx="6019800" cy="742832"/>
          </a:xfrm>
          <a:prstGeom prst="parallelogram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6" name="Group 96"/>
          <p:cNvGrpSpPr>
            <a:grpSpLocks/>
          </p:cNvGrpSpPr>
          <p:nvPr/>
        </p:nvGrpSpPr>
        <p:grpSpPr bwMode="auto">
          <a:xfrm>
            <a:off x="293688" y="4997449"/>
            <a:ext cx="1041400" cy="720725"/>
            <a:chOff x="1016388" y="913002"/>
            <a:chExt cx="731924" cy="428904"/>
          </a:xfrm>
        </p:grpSpPr>
        <p:sp>
          <p:nvSpPr>
            <p:cNvPr id="27" name="Parallelogram 26"/>
            <p:cNvSpPr/>
            <p:nvPr/>
          </p:nvSpPr>
          <p:spPr bwMode="auto">
            <a:xfrm>
              <a:off x="1016388" y="913002"/>
              <a:ext cx="731924" cy="428904"/>
            </a:xfrm>
            <a:prstGeom prst="parallelogram">
              <a:avLst>
                <a:gd name="adj" fmla="val 28140"/>
              </a:avLst>
            </a:prstGeom>
            <a:gradFill flip="none" rotWithShape="1">
              <a:gsLst>
                <a:gs pos="0">
                  <a:srgbClr val="5AF300"/>
                </a:gs>
                <a:gs pos="100000">
                  <a:srgbClr val="208A00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dirty="0"/>
            </a:p>
          </p:txBody>
        </p:sp>
        <p:sp>
          <p:nvSpPr>
            <p:cNvPr id="24605" name="TextBox 7"/>
            <p:cNvSpPr txBox="1">
              <a:spLocks noChangeArrowheads="1"/>
            </p:cNvSpPr>
            <p:nvPr/>
          </p:nvSpPr>
          <p:spPr bwMode="auto">
            <a:xfrm>
              <a:off x="1132425" y="954851"/>
              <a:ext cx="565794" cy="34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  <a:latin typeface="Calibri" pitchFamily="-108" charset="0"/>
                </a:rPr>
                <a:t>10</a:t>
              </a:r>
              <a:endParaRPr lang="en-US" sz="3200" dirty="0">
                <a:solidFill>
                  <a:schemeClr val="bg1"/>
                </a:solidFill>
                <a:latin typeface="Calibri" pitchFamily="-108" charset="0"/>
              </a:endParaRPr>
            </a:p>
          </p:txBody>
        </p:sp>
      </p:grpSp>
      <p:sp>
        <p:nvSpPr>
          <p:cNvPr id="29" name="Parallelogram 28"/>
          <p:cNvSpPr/>
          <p:nvPr/>
        </p:nvSpPr>
        <p:spPr bwMode="auto">
          <a:xfrm>
            <a:off x="1276991" y="4985567"/>
            <a:ext cx="6019800" cy="742832"/>
          </a:xfrm>
          <a:prstGeom prst="parallelogram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4599" name="Rektangel 76"/>
          <p:cNvSpPr>
            <a:spLocks noChangeArrowheads="1"/>
          </p:cNvSpPr>
          <p:nvPr/>
        </p:nvSpPr>
        <p:spPr bwMode="auto">
          <a:xfrm>
            <a:off x="1544638" y="5238750"/>
            <a:ext cx="5408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Your Choice, Your Need</a:t>
            </a:r>
            <a:endParaRPr lang="en-US" b="1" i="1" dirty="0"/>
          </a:p>
        </p:txBody>
      </p:sp>
      <p:sp>
        <p:nvSpPr>
          <p:cNvPr id="24601" name="Rektangel 76"/>
          <p:cNvSpPr>
            <a:spLocks noChangeArrowheads="1"/>
          </p:cNvSpPr>
          <p:nvPr/>
        </p:nvSpPr>
        <p:spPr bwMode="auto">
          <a:xfrm>
            <a:off x="2084388" y="3438524"/>
            <a:ext cx="5408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Easy Working</a:t>
            </a:r>
            <a:endParaRPr lang="en-US" b="1" dirty="0"/>
          </a:p>
        </p:txBody>
      </p:sp>
      <p:sp>
        <p:nvSpPr>
          <p:cNvPr id="24602" name="Rektangel 76"/>
          <p:cNvSpPr>
            <a:spLocks noChangeArrowheads="1"/>
          </p:cNvSpPr>
          <p:nvPr/>
        </p:nvSpPr>
        <p:spPr bwMode="auto">
          <a:xfrm>
            <a:off x="2260600" y="2571750"/>
            <a:ext cx="54086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AdPrize</a:t>
            </a:r>
            <a:r>
              <a:rPr lang="en-US" b="1" dirty="0" smtClean="0"/>
              <a:t> + Offers</a:t>
            </a:r>
            <a:endParaRPr lang="en-US" b="1" i="1" dirty="0"/>
          </a:p>
        </p:txBody>
      </p:sp>
      <p:sp>
        <p:nvSpPr>
          <p:cNvPr id="24603" name="Rektangel 76"/>
          <p:cNvSpPr>
            <a:spLocks noChangeArrowheads="1"/>
          </p:cNvSpPr>
          <p:nvPr/>
        </p:nvSpPr>
        <p:spPr bwMode="auto">
          <a:xfrm>
            <a:off x="2516188" y="1733550"/>
            <a:ext cx="5408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A Dedicated Community</a:t>
            </a:r>
            <a:endParaRPr lang="en-US" b="1" i="1" dirty="0">
              <a:solidFill>
                <a:srgbClr val="FFFFFF"/>
              </a:solidFill>
              <a:latin typeface="Calibri" pitchFamily="-108" charset="0"/>
            </a:endParaRPr>
          </a:p>
        </p:txBody>
      </p:sp>
      <p:pic>
        <p:nvPicPr>
          <p:cNvPr id="32" name="Picture 2" descr="D:\add-live\ADD-LIVE 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720277" cy="6097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6"/>
          <p:cNvGrpSpPr>
            <a:grpSpLocks/>
          </p:cNvGrpSpPr>
          <p:nvPr/>
        </p:nvGrpSpPr>
        <p:grpSpPr bwMode="auto">
          <a:xfrm>
            <a:off x="230188" y="4892676"/>
            <a:ext cx="1157287" cy="801688"/>
            <a:chOff x="1016388" y="913002"/>
            <a:chExt cx="731924" cy="428904"/>
          </a:xfrm>
        </p:grpSpPr>
        <p:sp>
          <p:nvSpPr>
            <p:cNvPr id="7" name="Parallelogram 6"/>
            <p:cNvSpPr/>
            <p:nvPr/>
          </p:nvSpPr>
          <p:spPr bwMode="auto">
            <a:xfrm>
              <a:off x="1016388" y="913002"/>
              <a:ext cx="731924" cy="428904"/>
            </a:xfrm>
            <a:prstGeom prst="parallelogram">
              <a:avLst>
                <a:gd name="adj" fmla="val 28140"/>
              </a:avLst>
            </a:prstGeom>
            <a:gradFill flip="none" rotWithShape="1">
              <a:gsLst>
                <a:gs pos="0">
                  <a:srgbClr val="03C6ED"/>
                </a:gs>
                <a:gs pos="100000">
                  <a:srgbClr val="004D86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solidFill>
                <a:srgbClr val="004D8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dirty="0"/>
            </a:p>
          </p:txBody>
        </p:sp>
        <p:sp>
          <p:nvSpPr>
            <p:cNvPr id="25637" name="TextBox 7"/>
            <p:cNvSpPr txBox="1">
              <a:spLocks noChangeArrowheads="1"/>
            </p:cNvSpPr>
            <p:nvPr/>
          </p:nvSpPr>
          <p:spPr bwMode="auto">
            <a:xfrm>
              <a:off x="1135866" y="954849"/>
              <a:ext cx="445028" cy="3128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  <a:latin typeface="Calibri" pitchFamily="-108" charset="0"/>
                </a:rPr>
                <a:t>10</a:t>
              </a:r>
              <a:endParaRPr lang="en-US" sz="3200" dirty="0">
                <a:solidFill>
                  <a:schemeClr val="bg1"/>
                </a:solidFill>
                <a:latin typeface="Calibri" pitchFamily="-108" charset="0"/>
              </a:endParaRPr>
            </a:p>
          </p:txBody>
        </p:sp>
      </p:grpSp>
      <p:sp>
        <p:nvSpPr>
          <p:cNvPr id="9" name="Parallelogram 8"/>
          <p:cNvSpPr/>
          <p:nvPr/>
        </p:nvSpPr>
        <p:spPr bwMode="auto">
          <a:xfrm>
            <a:off x="1272019" y="4879814"/>
            <a:ext cx="6690293" cy="825569"/>
          </a:xfrm>
          <a:prstGeom prst="parallelogram">
            <a:avLst/>
          </a:prstGeom>
          <a:gradFill flip="none" rotWithShape="1">
            <a:gsLst>
              <a:gs pos="50000">
                <a:srgbClr val="03C6ED"/>
              </a:gs>
              <a:gs pos="100000">
                <a:srgbClr val="004D86"/>
              </a:gs>
              <a:gs pos="0">
                <a:srgbClr val="004D86"/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171717"/>
              </a:solidFill>
            </a:endParaRPr>
          </a:p>
        </p:txBody>
      </p:sp>
      <p:sp>
        <p:nvSpPr>
          <p:cNvPr id="25606" name="Rektangel 76"/>
          <p:cNvSpPr>
            <a:spLocks noChangeArrowheads="1"/>
          </p:cNvSpPr>
          <p:nvPr/>
        </p:nvSpPr>
        <p:spPr bwMode="auto">
          <a:xfrm>
            <a:off x="1570038" y="5095874"/>
            <a:ext cx="60102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Your Choice, Your Need</a:t>
            </a:r>
            <a:endParaRPr lang="en-US" b="1" i="1" dirty="0"/>
          </a:p>
        </p:txBody>
      </p:sp>
      <p:grpSp>
        <p:nvGrpSpPr>
          <p:cNvPr id="3" name="Group 96"/>
          <p:cNvGrpSpPr>
            <a:grpSpLocks/>
          </p:cNvGrpSpPr>
          <p:nvPr/>
        </p:nvGrpSpPr>
        <p:grpSpPr bwMode="auto">
          <a:xfrm>
            <a:off x="1276350" y="1508125"/>
            <a:ext cx="1041400" cy="720725"/>
            <a:chOff x="1016388" y="913002"/>
            <a:chExt cx="731924" cy="428904"/>
          </a:xfrm>
        </p:grpSpPr>
        <p:sp>
          <p:nvSpPr>
            <p:cNvPr id="12" name="Parallelogram 11"/>
            <p:cNvSpPr/>
            <p:nvPr/>
          </p:nvSpPr>
          <p:spPr bwMode="auto">
            <a:xfrm>
              <a:off x="1016388" y="913002"/>
              <a:ext cx="731924" cy="428904"/>
            </a:xfrm>
            <a:prstGeom prst="parallelogram">
              <a:avLst>
                <a:gd name="adj" fmla="val 28140"/>
              </a:avLst>
            </a:prstGeom>
            <a:gradFill flip="none" rotWithShape="1">
              <a:gsLst>
                <a:gs pos="0">
                  <a:srgbClr val="5AF300"/>
                </a:gs>
                <a:gs pos="100000">
                  <a:srgbClr val="208A00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dirty="0"/>
            </a:p>
          </p:txBody>
        </p:sp>
        <p:sp>
          <p:nvSpPr>
            <p:cNvPr id="25635" name="TextBox 7"/>
            <p:cNvSpPr txBox="1">
              <a:spLocks noChangeArrowheads="1"/>
            </p:cNvSpPr>
            <p:nvPr/>
          </p:nvSpPr>
          <p:spPr bwMode="auto">
            <a:xfrm>
              <a:off x="1246510" y="954851"/>
              <a:ext cx="279015" cy="34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  <a:latin typeface="Calibri" pitchFamily="-108" charset="0"/>
                </a:rPr>
                <a:t>6</a:t>
              </a:r>
              <a:endParaRPr lang="en-US" sz="3200" dirty="0">
                <a:solidFill>
                  <a:schemeClr val="bg1"/>
                </a:solidFill>
                <a:latin typeface="Calibri" pitchFamily="-108" charset="0"/>
              </a:endParaRPr>
            </a:p>
          </p:txBody>
        </p:sp>
      </p:grpSp>
      <p:sp>
        <p:nvSpPr>
          <p:cNvPr id="14" name="Parallelogram 13"/>
          <p:cNvSpPr/>
          <p:nvPr/>
        </p:nvSpPr>
        <p:spPr bwMode="auto">
          <a:xfrm>
            <a:off x="2260120" y="1496378"/>
            <a:ext cx="6019800" cy="742832"/>
          </a:xfrm>
          <a:prstGeom prst="parallelogram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171717"/>
              </a:solidFill>
            </a:endParaRPr>
          </a:p>
        </p:txBody>
      </p:sp>
      <p:grpSp>
        <p:nvGrpSpPr>
          <p:cNvPr id="4" name="Group 96"/>
          <p:cNvGrpSpPr>
            <a:grpSpLocks/>
          </p:cNvGrpSpPr>
          <p:nvPr/>
        </p:nvGrpSpPr>
        <p:grpSpPr bwMode="auto">
          <a:xfrm>
            <a:off x="1042988" y="2352675"/>
            <a:ext cx="1041400" cy="722313"/>
            <a:chOff x="1016388" y="913002"/>
            <a:chExt cx="731924" cy="428904"/>
          </a:xfrm>
        </p:grpSpPr>
        <p:sp>
          <p:nvSpPr>
            <p:cNvPr id="17" name="Parallelogram 16"/>
            <p:cNvSpPr/>
            <p:nvPr/>
          </p:nvSpPr>
          <p:spPr bwMode="auto">
            <a:xfrm>
              <a:off x="1016388" y="913002"/>
              <a:ext cx="731924" cy="428904"/>
            </a:xfrm>
            <a:prstGeom prst="parallelogram">
              <a:avLst>
                <a:gd name="adj" fmla="val 28140"/>
              </a:avLst>
            </a:prstGeom>
            <a:gradFill flip="none" rotWithShape="1">
              <a:gsLst>
                <a:gs pos="0">
                  <a:srgbClr val="5AF300"/>
                </a:gs>
                <a:gs pos="100000">
                  <a:srgbClr val="208A00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dirty="0"/>
            </a:p>
          </p:txBody>
        </p:sp>
        <p:sp>
          <p:nvSpPr>
            <p:cNvPr id="25633" name="TextBox 7"/>
            <p:cNvSpPr txBox="1">
              <a:spLocks noChangeArrowheads="1"/>
            </p:cNvSpPr>
            <p:nvPr/>
          </p:nvSpPr>
          <p:spPr bwMode="auto">
            <a:xfrm>
              <a:off x="1246510" y="954850"/>
              <a:ext cx="279015" cy="347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Calibri" pitchFamily="-108" charset="0"/>
                </a:rPr>
                <a:t>7</a:t>
              </a:r>
            </a:p>
          </p:txBody>
        </p:sp>
      </p:grpSp>
      <p:sp>
        <p:nvSpPr>
          <p:cNvPr id="19" name="Parallelogram 18"/>
          <p:cNvSpPr/>
          <p:nvPr/>
        </p:nvSpPr>
        <p:spPr bwMode="auto">
          <a:xfrm>
            <a:off x="2026042" y="2340810"/>
            <a:ext cx="6019800" cy="742832"/>
          </a:xfrm>
          <a:prstGeom prst="parallelogram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171717"/>
              </a:solidFill>
            </a:endParaRPr>
          </a:p>
        </p:txBody>
      </p:sp>
      <p:grpSp>
        <p:nvGrpSpPr>
          <p:cNvPr id="5" name="Group 96"/>
          <p:cNvGrpSpPr>
            <a:grpSpLocks/>
          </p:cNvGrpSpPr>
          <p:nvPr/>
        </p:nvGrpSpPr>
        <p:grpSpPr bwMode="auto">
          <a:xfrm>
            <a:off x="795338" y="3195638"/>
            <a:ext cx="1041400" cy="722312"/>
            <a:chOff x="1016388" y="913002"/>
            <a:chExt cx="731924" cy="428904"/>
          </a:xfrm>
        </p:grpSpPr>
        <p:sp>
          <p:nvSpPr>
            <p:cNvPr id="22" name="Parallelogram 21"/>
            <p:cNvSpPr/>
            <p:nvPr/>
          </p:nvSpPr>
          <p:spPr bwMode="auto">
            <a:xfrm>
              <a:off x="1016388" y="913002"/>
              <a:ext cx="731924" cy="428904"/>
            </a:xfrm>
            <a:prstGeom prst="parallelogram">
              <a:avLst>
                <a:gd name="adj" fmla="val 28140"/>
              </a:avLst>
            </a:prstGeom>
            <a:gradFill flip="none" rotWithShape="1">
              <a:gsLst>
                <a:gs pos="0">
                  <a:srgbClr val="5AF300"/>
                </a:gs>
                <a:gs pos="100000">
                  <a:srgbClr val="208A00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dirty="0"/>
            </a:p>
          </p:txBody>
        </p:sp>
        <p:sp>
          <p:nvSpPr>
            <p:cNvPr id="25631" name="TextBox 7"/>
            <p:cNvSpPr txBox="1">
              <a:spLocks noChangeArrowheads="1"/>
            </p:cNvSpPr>
            <p:nvPr/>
          </p:nvSpPr>
          <p:spPr bwMode="auto">
            <a:xfrm>
              <a:off x="1246510" y="954850"/>
              <a:ext cx="279015" cy="347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Calibri" pitchFamily="-108" charset="0"/>
                </a:rPr>
                <a:t>8</a:t>
              </a:r>
            </a:p>
          </p:txBody>
        </p:sp>
      </p:grpSp>
      <p:sp>
        <p:nvSpPr>
          <p:cNvPr id="24" name="Parallelogram 23"/>
          <p:cNvSpPr/>
          <p:nvPr/>
        </p:nvSpPr>
        <p:spPr bwMode="auto">
          <a:xfrm>
            <a:off x="1778658" y="3185242"/>
            <a:ext cx="6019800" cy="742832"/>
          </a:xfrm>
          <a:prstGeom prst="parallelogram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6" name="Group 96"/>
          <p:cNvGrpSpPr>
            <a:grpSpLocks/>
          </p:cNvGrpSpPr>
          <p:nvPr/>
        </p:nvGrpSpPr>
        <p:grpSpPr bwMode="auto">
          <a:xfrm>
            <a:off x="544513" y="4041775"/>
            <a:ext cx="1041400" cy="720725"/>
            <a:chOff x="1016388" y="913002"/>
            <a:chExt cx="731924" cy="428904"/>
          </a:xfrm>
        </p:grpSpPr>
        <p:sp>
          <p:nvSpPr>
            <p:cNvPr id="27" name="Parallelogram 26"/>
            <p:cNvSpPr/>
            <p:nvPr/>
          </p:nvSpPr>
          <p:spPr bwMode="auto">
            <a:xfrm>
              <a:off x="1016388" y="913002"/>
              <a:ext cx="731924" cy="428904"/>
            </a:xfrm>
            <a:prstGeom prst="parallelogram">
              <a:avLst>
                <a:gd name="adj" fmla="val 28140"/>
              </a:avLst>
            </a:prstGeom>
            <a:gradFill flip="none" rotWithShape="1">
              <a:gsLst>
                <a:gs pos="0">
                  <a:srgbClr val="5AF300"/>
                </a:gs>
                <a:gs pos="100000">
                  <a:srgbClr val="208A00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dirty="0"/>
            </a:p>
          </p:txBody>
        </p:sp>
        <p:sp>
          <p:nvSpPr>
            <p:cNvPr id="25629" name="TextBox 7"/>
            <p:cNvSpPr txBox="1">
              <a:spLocks noChangeArrowheads="1"/>
            </p:cNvSpPr>
            <p:nvPr/>
          </p:nvSpPr>
          <p:spPr bwMode="auto">
            <a:xfrm>
              <a:off x="1246510" y="954850"/>
              <a:ext cx="279015" cy="347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Calibri" pitchFamily="-108" charset="0"/>
                </a:rPr>
                <a:t>9</a:t>
              </a:r>
            </a:p>
          </p:txBody>
        </p:sp>
      </p:grpSp>
      <p:sp>
        <p:nvSpPr>
          <p:cNvPr id="29" name="Parallelogram 28"/>
          <p:cNvSpPr/>
          <p:nvPr/>
        </p:nvSpPr>
        <p:spPr bwMode="auto">
          <a:xfrm>
            <a:off x="1528214" y="4029674"/>
            <a:ext cx="6019800" cy="742832"/>
          </a:xfrm>
          <a:prstGeom prst="parallelogram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5623" name="Rektangel 76"/>
          <p:cNvSpPr>
            <a:spLocks noChangeArrowheads="1"/>
          </p:cNvSpPr>
          <p:nvPr/>
        </p:nvSpPr>
        <p:spPr bwMode="auto">
          <a:xfrm>
            <a:off x="1795463" y="4257675"/>
            <a:ext cx="5408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Professional Guidance and Support</a:t>
            </a:r>
            <a:endParaRPr lang="en-US" b="1" dirty="0"/>
          </a:p>
        </p:txBody>
      </p:sp>
      <p:sp>
        <p:nvSpPr>
          <p:cNvPr id="25625" name="Rektangel 76"/>
          <p:cNvSpPr>
            <a:spLocks noChangeArrowheads="1"/>
          </p:cNvSpPr>
          <p:nvPr/>
        </p:nvSpPr>
        <p:spPr bwMode="auto">
          <a:xfrm>
            <a:off x="2084388" y="3409950"/>
            <a:ext cx="5408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Easy Working</a:t>
            </a:r>
            <a:endParaRPr lang="en-US" b="1" dirty="0"/>
          </a:p>
        </p:txBody>
      </p:sp>
      <p:sp>
        <p:nvSpPr>
          <p:cNvPr id="25626" name="Rektangel 76"/>
          <p:cNvSpPr>
            <a:spLocks noChangeArrowheads="1"/>
          </p:cNvSpPr>
          <p:nvPr/>
        </p:nvSpPr>
        <p:spPr bwMode="auto">
          <a:xfrm>
            <a:off x="2260600" y="2590800"/>
            <a:ext cx="54086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AdPrize</a:t>
            </a:r>
            <a:r>
              <a:rPr lang="en-US" b="1" dirty="0" smtClean="0"/>
              <a:t> + Offers</a:t>
            </a:r>
            <a:endParaRPr lang="en-US" b="1" i="1" dirty="0"/>
          </a:p>
        </p:txBody>
      </p:sp>
      <p:sp>
        <p:nvSpPr>
          <p:cNvPr id="25627" name="Rektangel 76"/>
          <p:cNvSpPr>
            <a:spLocks noChangeArrowheads="1"/>
          </p:cNvSpPr>
          <p:nvPr/>
        </p:nvSpPr>
        <p:spPr bwMode="auto">
          <a:xfrm>
            <a:off x="2516188" y="1743075"/>
            <a:ext cx="5408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A Dedicated Community</a:t>
            </a:r>
            <a:endParaRPr lang="en-US" b="1" i="1" dirty="0">
              <a:solidFill>
                <a:srgbClr val="FFFFFF"/>
              </a:solidFill>
              <a:latin typeface="Calibri" pitchFamily="-108" charset="0"/>
            </a:endParaRPr>
          </a:p>
        </p:txBody>
      </p:sp>
      <p:pic>
        <p:nvPicPr>
          <p:cNvPr id="32" name="Picture 2" descr="D:\add-live\ADD-LIVE 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720277" cy="6097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179514" y="1477964"/>
            <a:ext cx="7732710" cy="825418"/>
            <a:chOff x="1695451" y="1381173"/>
            <a:chExt cx="6957220" cy="742832"/>
          </a:xfrm>
        </p:grpSpPr>
        <p:grpSp>
          <p:nvGrpSpPr>
            <p:cNvPr id="3" name="Group 96"/>
            <p:cNvGrpSpPr>
              <a:grpSpLocks/>
            </p:cNvGrpSpPr>
            <p:nvPr/>
          </p:nvGrpSpPr>
          <p:grpSpPr bwMode="auto">
            <a:xfrm>
              <a:off x="1695451" y="1392603"/>
              <a:ext cx="1041226" cy="721477"/>
              <a:chOff x="1016389" y="913218"/>
              <a:chExt cx="731802" cy="428408"/>
            </a:xfrm>
          </p:grpSpPr>
          <p:sp>
            <p:nvSpPr>
              <p:cNvPr id="7" name="Parallelogram 6"/>
              <p:cNvSpPr/>
              <p:nvPr/>
            </p:nvSpPr>
            <p:spPr bwMode="auto">
              <a:xfrm>
                <a:off x="1016389" y="913218"/>
                <a:ext cx="731802" cy="428408"/>
              </a:xfrm>
              <a:prstGeom prst="parallelogram">
                <a:avLst>
                  <a:gd name="adj" fmla="val 28140"/>
                </a:avLst>
              </a:prstGeom>
              <a:gradFill flip="none" rotWithShape="1">
                <a:gsLst>
                  <a:gs pos="0">
                    <a:srgbClr val="03C6ED"/>
                  </a:gs>
                  <a:gs pos="100000">
                    <a:srgbClr val="004D86"/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>
                <a:solidFill>
                  <a:srgbClr val="004D8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dirty="0"/>
              </a:p>
            </p:txBody>
          </p:sp>
          <p:sp>
            <p:nvSpPr>
              <p:cNvPr id="21542" name="TextBox 7"/>
              <p:cNvSpPr txBox="1">
                <a:spLocks noChangeArrowheads="1"/>
              </p:cNvSpPr>
              <p:nvPr/>
            </p:nvSpPr>
            <p:spPr bwMode="auto">
              <a:xfrm>
                <a:off x="1138857" y="954849"/>
                <a:ext cx="536375" cy="3124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3200" dirty="0" smtClean="0">
                    <a:solidFill>
                      <a:schemeClr val="bg1"/>
                    </a:solidFill>
                    <a:latin typeface="Calibri" pitchFamily="-108" charset="0"/>
                  </a:rPr>
                  <a:t>11</a:t>
                </a:r>
                <a:endParaRPr lang="en-US" sz="3200" dirty="0">
                  <a:solidFill>
                    <a:schemeClr val="bg1"/>
                  </a:solidFill>
                  <a:latin typeface="Calibri" pitchFamily="-108" charset="0"/>
                </a:endParaRPr>
              </a:p>
            </p:txBody>
          </p:sp>
        </p:grpSp>
        <p:sp>
          <p:nvSpPr>
            <p:cNvPr id="9" name="Parallelogram 8"/>
            <p:cNvSpPr/>
            <p:nvPr/>
          </p:nvSpPr>
          <p:spPr bwMode="auto">
            <a:xfrm>
              <a:off x="2632870" y="1381173"/>
              <a:ext cx="6019801" cy="742832"/>
            </a:xfrm>
            <a:prstGeom prst="parallelogram">
              <a:avLst/>
            </a:prstGeom>
            <a:gradFill flip="none" rotWithShape="1">
              <a:gsLst>
                <a:gs pos="50000">
                  <a:srgbClr val="03C6ED"/>
                </a:gs>
                <a:gs pos="100000">
                  <a:srgbClr val="004D86"/>
                </a:gs>
                <a:gs pos="0">
                  <a:srgbClr val="004D86"/>
                </a:gs>
              </a:gsLst>
              <a:lin ang="16200000" scaled="0"/>
              <a:tileRect/>
            </a:gradFill>
            <a:ln w="3175">
              <a:noFill/>
            </a:ln>
            <a:effectLst>
              <a:innerShdw blurRad="63500" dist="50800" dir="13500000">
                <a:prstClr val="black">
                  <a:alpha val="36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1540" name="Rektangel 76"/>
            <p:cNvSpPr>
              <a:spLocks noChangeArrowheads="1"/>
            </p:cNvSpPr>
            <p:nvPr/>
          </p:nvSpPr>
          <p:spPr bwMode="auto">
            <a:xfrm>
              <a:off x="2900691" y="1568327"/>
              <a:ext cx="5549163" cy="3323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/>
                <a:t>Job Facility</a:t>
              </a:r>
              <a:endParaRPr lang="en-US" b="1" dirty="0"/>
            </a:p>
          </p:txBody>
        </p:sp>
      </p:grpSp>
      <p:grpSp>
        <p:nvGrpSpPr>
          <p:cNvPr id="4" name="Group 96"/>
          <p:cNvGrpSpPr>
            <a:grpSpLocks/>
          </p:cNvGrpSpPr>
          <p:nvPr/>
        </p:nvGrpSpPr>
        <p:grpSpPr bwMode="auto">
          <a:xfrm>
            <a:off x="1016000" y="2411412"/>
            <a:ext cx="1041400" cy="720725"/>
            <a:chOff x="1016388" y="913002"/>
            <a:chExt cx="731924" cy="428904"/>
          </a:xfrm>
        </p:grpSpPr>
        <p:sp>
          <p:nvSpPr>
            <p:cNvPr id="12" name="Parallelogram 11"/>
            <p:cNvSpPr/>
            <p:nvPr/>
          </p:nvSpPr>
          <p:spPr bwMode="auto">
            <a:xfrm>
              <a:off x="1016388" y="913002"/>
              <a:ext cx="731924" cy="428904"/>
            </a:xfrm>
            <a:prstGeom prst="parallelogram">
              <a:avLst>
                <a:gd name="adj" fmla="val 28140"/>
              </a:avLst>
            </a:prstGeom>
            <a:gradFill flip="none" rotWithShape="1">
              <a:gsLst>
                <a:gs pos="0">
                  <a:srgbClr val="5AF300"/>
                </a:gs>
                <a:gs pos="100000">
                  <a:srgbClr val="208A00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dirty="0"/>
            </a:p>
          </p:txBody>
        </p:sp>
        <p:sp>
          <p:nvSpPr>
            <p:cNvPr id="21535" name="TextBox 7"/>
            <p:cNvSpPr txBox="1">
              <a:spLocks noChangeArrowheads="1"/>
            </p:cNvSpPr>
            <p:nvPr/>
          </p:nvSpPr>
          <p:spPr bwMode="auto">
            <a:xfrm>
              <a:off x="1131309" y="954851"/>
              <a:ext cx="444064" cy="34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  <a:latin typeface="Calibri" pitchFamily="-108" charset="0"/>
                </a:rPr>
                <a:t>12</a:t>
              </a:r>
              <a:endParaRPr lang="en-US" sz="3200" dirty="0">
                <a:solidFill>
                  <a:schemeClr val="bg1"/>
                </a:solidFill>
                <a:latin typeface="Calibri" pitchFamily="-108" charset="0"/>
              </a:endParaRPr>
            </a:p>
          </p:txBody>
        </p:sp>
      </p:grpSp>
      <p:sp>
        <p:nvSpPr>
          <p:cNvPr id="14" name="Parallelogram 13"/>
          <p:cNvSpPr/>
          <p:nvPr/>
        </p:nvSpPr>
        <p:spPr bwMode="auto">
          <a:xfrm>
            <a:off x="1999367" y="2399539"/>
            <a:ext cx="6019800" cy="742832"/>
          </a:xfrm>
          <a:prstGeom prst="parallelogram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171717"/>
              </a:solidFill>
            </a:endParaRPr>
          </a:p>
        </p:txBody>
      </p:sp>
      <p:grpSp>
        <p:nvGrpSpPr>
          <p:cNvPr id="5" name="Group 96"/>
          <p:cNvGrpSpPr>
            <a:grpSpLocks/>
          </p:cNvGrpSpPr>
          <p:nvPr/>
        </p:nvGrpSpPr>
        <p:grpSpPr bwMode="auto">
          <a:xfrm>
            <a:off x="769938" y="3279775"/>
            <a:ext cx="1041400" cy="722313"/>
            <a:chOff x="1016388" y="913002"/>
            <a:chExt cx="731924" cy="428904"/>
          </a:xfrm>
        </p:grpSpPr>
        <p:sp>
          <p:nvSpPr>
            <p:cNvPr id="17" name="Parallelogram 16"/>
            <p:cNvSpPr/>
            <p:nvPr/>
          </p:nvSpPr>
          <p:spPr bwMode="auto">
            <a:xfrm>
              <a:off x="1016388" y="913002"/>
              <a:ext cx="731924" cy="428904"/>
            </a:xfrm>
            <a:prstGeom prst="parallelogram">
              <a:avLst>
                <a:gd name="adj" fmla="val 28140"/>
              </a:avLst>
            </a:prstGeom>
            <a:gradFill flip="none" rotWithShape="1">
              <a:gsLst>
                <a:gs pos="0">
                  <a:srgbClr val="5AF300"/>
                </a:gs>
                <a:gs pos="100000">
                  <a:srgbClr val="208A00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dirty="0"/>
            </a:p>
          </p:txBody>
        </p:sp>
        <p:sp>
          <p:nvSpPr>
            <p:cNvPr id="21533" name="TextBox 7"/>
            <p:cNvSpPr txBox="1">
              <a:spLocks noChangeArrowheads="1"/>
            </p:cNvSpPr>
            <p:nvPr/>
          </p:nvSpPr>
          <p:spPr bwMode="auto">
            <a:xfrm>
              <a:off x="1079149" y="954850"/>
              <a:ext cx="501802" cy="347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  <a:latin typeface="Calibri" pitchFamily="-108" charset="0"/>
                </a:rPr>
                <a:t>13</a:t>
              </a:r>
              <a:endParaRPr lang="en-US" sz="3200" dirty="0">
                <a:solidFill>
                  <a:schemeClr val="bg1"/>
                </a:solidFill>
                <a:latin typeface="Calibri" pitchFamily="-108" charset="0"/>
              </a:endParaRPr>
            </a:p>
          </p:txBody>
        </p:sp>
      </p:grpSp>
      <p:sp>
        <p:nvSpPr>
          <p:cNvPr id="19" name="Parallelogram 18"/>
          <p:cNvSpPr/>
          <p:nvPr/>
        </p:nvSpPr>
        <p:spPr bwMode="auto">
          <a:xfrm>
            <a:off x="1752479" y="3268220"/>
            <a:ext cx="6019800" cy="742832"/>
          </a:xfrm>
          <a:prstGeom prst="parallelogram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171717"/>
              </a:solidFill>
            </a:endParaRPr>
          </a:p>
        </p:txBody>
      </p:sp>
      <p:grpSp>
        <p:nvGrpSpPr>
          <p:cNvPr id="6" name="Group 96"/>
          <p:cNvGrpSpPr>
            <a:grpSpLocks/>
          </p:cNvGrpSpPr>
          <p:nvPr/>
        </p:nvGrpSpPr>
        <p:grpSpPr bwMode="auto">
          <a:xfrm>
            <a:off x="531813" y="4138613"/>
            <a:ext cx="1041400" cy="722312"/>
            <a:chOff x="1016388" y="913002"/>
            <a:chExt cx="731924" cy="428904"/>
          </a:xfrm>
        </p:grpSpPr>
        <p:sp>
          <p:nvSpPr>
            <p:cNvPr id="22" name="Parallelogram 21"/>
            <p:cNvSpPr/>
            <p:nvPr/>
          </p:nvSpPr>
          <p:spPr bwMode="auto">
            <a:xfrm>
              <a:off x="1016388" y="913002"/>
              <a:ext cx="731924" cy="428904"/>
            </a:xfrm>
            <a:prstGeom prst="parallelogram">
              <a:avLst>
                <a:gd name="adj" fmla="val 28140"/>
              </a:avLst>
            </a:prstGeom>
            <a:gradFill flip="none" rotWithShape="1">
              <a:gsLst>
                <a:gs pos="0">
                  <a:srgbClr val="5AF300"/>
                </a:gs>
                <a:gs pos="100000">
                  <a:srgbClr val="208A00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dirty="0"/>
            </a:p>
          </p:txBody>
        </p:sp>
        <p:sp>
          <p:nvSpPr>
            <p:cNvPr id="21531" name="TextBox 7"/>
            <p:cNvSpPr txBox="1">
              <a:spLocks noChangeArrowheads="1"/>
            </p:cNvSpPr>
            <p:nvPr/>
          </p:nvSpPr>
          <p:spPr bwMode="auto">
            <a:xfrm>
              <a:off x="1097837" y="954850"/>
              <a:ext cx="427688" cy="347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  <a:latin typeface="Calibri" pitchFamily="-108" charset="0"/>
                </a:rPr>
                <a:t>14</a:t>
              </a:r>
              <a:endParaRPr lang="en-US" sz="3200" dirty="0">
                <a:solidFill>
                  <a:schemeClr val="bg1"/>
                </a:solidFill>
                <a:latin typeface="Calibri" pitchFamily="-108" charset="0"/>
              </a:endParaRPr>
            </a:p>
          </p:txBody>
        </p:sp>
      </p:grpSp>
      <p:sp>
        <p:nvSpPr>
          <p:cNvPr id="24" name="Parallelogram 23"/>
          <p:cNvSpPr/>
          <p:nvPr/>
        </p:nvSpPr>
        <p:spPr bwMode="auto">
          <a:xfrm>
            <a:off x="1514735" y="4127756"/>
            <a:ext cx="6019800" cy="742832"/>
          </a:xfrm>
          <a:prstGeom prst="parallelogram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8" name="Group 96"/>
          <p:cNvGrpSpPr>
            <a:grpSpLocks/>
          </p:cNvGrpSpPr>
          <p:nvPr/>
        </p:nvGrpSpPr>
        <p:grpSpPr bwMode="auto">
          <a:xfrm>
            <a:off x="293688" y="4997449"/>
            <a:ext cx="1041400" cy="720725"/>
            <a:chOff x="1016388" y="913002"/>
            <a:chExt cx="731924" cy="428904"/>
          </a:xfrm>
        </p:grpSpPr>
        <p:sp>
          <p:nvSpPr>
            <p:cNvPr id="27" name="Parallelogram 26"/>
            <p:cNvSpPr/>
            <p:nvPr/>
          </p:nvSpPr>
          <p:spPr bwMode="auto">
            <a:xfrm>
              <a:off x="1016388" y="913002"/>
              <a:ext cx="731924" cy="428904"/>
            </a:xfrm>
            <a:prstGeom prst="parallelogram">
              <a:avLst>
                <a:gd name="adj" fmla="val 28140"/>
              </a:avLst>
            </a:prstGeom>
            <a:gradFill flip="none" rotWithShape="1">
              <a:gsLst>
                <a:gs pos="0">
                  <a:srgbClr val="5AF300"/>
                </a:gs>
                <a:gs pos="100000">
                  <a:srgbClr val="208A00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dirty="0"/>
            </a:p>
          </p:txBody>
        </p:sp>
        <p:sp>
          <p:nvSpPr>
            <p:cNvPr id="21529" name="TextBox 7"/>
            <p:cNvSpPr txBox="1">
              <a:spLocks noChangeArrowheads="1"/>
            </p:cNvSpPr>
            <p:nvPr/>
          </p:nvSpPr>
          <p:spPr bwMode="auto">
            <a:xfrm>
              <a:off x="1183749" y="954851"/>
              <a:ext cx="509137" cy="34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  <a:latin typeface="Calibri" pitchFamily="-108" charset="0"/>
                </a:rPr>
                <a:t>15</a:t>
              </a:r>
              <a:endParaRPr lang="en-US" sz="3200" dirty="0">
                <a:solidFill>
                  <a:schemeClr val="bg1"/>
                </a:solidFill>
                <a:latin typeface="Calibri" pitchFamily="-108" charset="0"/>
              </a:endParaRPr>
            </a:p>
          </p:txBody>
        </p:sp>
      </p:grpSp>
      <p:sp>
        <p:nvSpPr>
          <p:cNvPr id="29" name="Parallelogram 28"/>
          <p:cNvSpPr/>
          <p:nvPr/>
        </p:nvSpPr>
        <p:spPr bwMode="auto">
          <a:xfrm>
            <a:off x="1276991" y="4985567"/>
            <a:ext cx="6019800" cy="742832"/>
          </a:xfrm>
          <a:prstGeom prst="parallelogram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524" name="Rektangel 76"/>
          <p:cNvSpPr>
            <a:spLocks noChangeArrowheads="1"/>
          </p:cNvSpPr>
          <p:nvPr/>
        </p:nvSpPr>
        <p:spPr bwMode="auto">
          <a:xfrm>
            <a:off x="1544638" y="5191124"/>
            <a:ext cx="5408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Globlized</a:t>
            </a:r>
            <a:r>
              <a:rPr lang="en-US" b="1" dirty="0" smtClean="0"/>
              <a:t> Your Reach</a:t>
            </a:r>
            <a:endParaRPr lang="en-US" b="1" dirty="0"/>
          </a:p>
        </p:txBody>
      </p:sp>
      <p:sp>
        <p:nvSpPr>
          <p:cNvPr id="21525" name="Rektangel 76"/>
          <p:cNvSpPr>
            <a:spLocks noChangeArrowheads="1"/>
          </p:cNvSpPr>
          <p:nvPr/>
        </p:nvSpPr>
        <p:spPr bwMode="auto">
          <a:xfrm>
            <a:off x="2260600" y="2600324"/>
            <a:ext cx="54086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Unlimited Income</a:t>
            </a:r>
            <a:endParaRPr lang="en-US" b="1" dirty="0"/>
          </a:p>
        </p:txBody>
      </p:sp>
      <p:sp>
        <p:nvSpPr>
          <p:cNvPr id="21526" name="Rektangel 76"/>
          <p:cNvSpPr>
            <a:spLocks noChangeArrowheads="1"/>
          </p:cNvSpPr>
          <p:nvPr/>
        </p:nvSpPr>
        <p:spPr bwMode="auto">
          <a:xfrm>
            <a:off x="2057400" y="3533775"/>
            <a:ext cx="54086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Special Discount on Ads Posting</a:t>
            </a:r>
            <a:endParaRPr lang="en-US" b="1" dirty="0"/>
          </a:p>
        </p:txBody>
      </p:sp>
      <p:sp>
        <p:nvSpPr>
          <p:cNvPr id="21527" name="Rektangel 76"/>
          <p:cNvSpPr>
            <a:spLocks noChangeArrowheads="1"/>
          </p:cNvSpPr>
          <p:nvPr/>
        </p:nvSpPr>
        <p:spPr bwMode="auto">
          <a:xfrm>
            <a:off x="1765300" y="4362449"/>
            <a:ext cx="54086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Enhance Your Business</a:t>
            </a:r>
            <a:endParaRPr lang="en-US" b="1" dirty="0"/>
          </a:p>
        </p:txBody>
      </p:sp>
      <p:pic>
        <p:nvPicPr>
          <p:cNvPr id="33" name="Picture 2" descr="D:\add-live\ADD-LIVE 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720277" cy="6097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6"/>
          <p:cNvGrpSpPr>
            <a:grpSpLocks/>
          </p:cNvGrpSpPr>
          <p:nvPr/>
        </p:nvGrpSpPr>
        <p:grpSpPr bwMode="auto">
          <a:xfrm>
            <a:off x="965200" y="2357438"/>
            <a:ext cx="1157288" cy="803275"/>
            <a:chOff x="1016388" y="913002"/>
            <a:chExt cx="731924" cy="428904"/>
          </a:xfrm>
        </p:grpSpPr>
        <p:sp>
          <p:nvSpPr>
            <p:cNvPr id="7" name="Parallelogram 6"/>
            <p:cNvSpPr/>
            <p:nvPr/>
          </p:nvSpPr>
          <p:spPr bwMode="auto">
            <a:xfrm>
              <a:off x="1016388" y="913002"/>
              <a:ext cx="731924" cy="428904"/>
            </a:xfrm>
            <a:prstGeom prst="parallelogram">
              <a:avLst>
                <a:gd name="adj" fmla="val 28140"/>
              </a:avLst>
            </a:prstGeom>
            <a:gradFill flip="none" rotWithShape="1">
              <a:gsLst>
                <a:gs pos="0">
                  <a:srgbClr val="03C6ED"/>
                </a:gs>
                <a:gs pos="100000">
                  <a:srgbClr val="004D86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solidFill>
                <a:srgbClr val="004D8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dirty="0"/>
            </a:p>
          </p:txBody>
        </p:sp>
        <p:sp>
          <p:nvSpPr>
            <p:cNvPr id="22562" name="TextBox 7"/>
            <p:cNvSpPr txBox="1">
              <a:spLocks noChangeArrowheads="1"/>
            </p:cNvSpPr>
            <p:nvPr/>
          </p:nvSpPr>
          <p:spPr bwMode="auto">
            <a:xfrm>
              <a:off x="1200122" y="954850"/>
              <a:ext cx="471205" cy="312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  <a:latin typeface="Calibri" pitchFamily="-108" charset="0"/>
                </a:rPr>
                <a:t>12</a:t>
              </a:r>
              <a:endParaRPr lang="en-US" sz="3200" dirty="0">
                <a:solidFill>
                  <a:schemeClr val="bg1"/>
                </a:solidFill>
                <a:latin typeface="Calibri" pitchFamily="-108" charset="0"/>
              </a:endParaRPr>
            </a:p>
          </p:txBody>
        </p:sp>
      </p:grpSp>
      <p:sp>
        <p:nvSpPr>
          <p:cNvPr id="9" name="Parallelogram 8"/>
          <p:cNvSpPr/>
          <p:nvPr/>
        </p:nvSpPr>
        <p:spPr bwMode="auto">
          <a:xfrm>
            <a:off x="2007269" y="2345285"/>
            <a:ext cx="6690293" cy="825569"/>
          </a:xfrm>
          <a:prstGeom prst="parallelogram">
            <a:avLst/>
          </a:prstGeom>
          <a:gradFill flip="none" rotWithShape="1">
            <a:gsLst>
              <a:gs pos="50000">
                <a:srgbClr val="03C6ED"/>
              </a:gs>
              <a:gs pos="100000">
                <a:srgbClr val="004D86"/>
              </a:gs>
              <a:gs pos="0">
                <a:srgbClr val="004D86"/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2534" name="Rektangel 76"/>
          <p:cNvSpPr>
            <a:spLocks noChangeArrowheads="1"/>
          </p:cNvSpPr>
          <p:nvPr/>
        </p:nvSpPr>
        <p:spPr bwMode="auto">
          <a:xfrm>
            <a:off x="2305050" y="2581274"/>
            <a:ext cx="60102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Unlimited Income</a:t>
            </a:r>
            <a:endParaRPr lang="en-US" b="1" dirty="0"/>
          </a:p>
        </p:txBody>
      </p:sp>
      <p:grpSp>
        <p:nvGrpSpPr>
          <p:cNvPr id="3" name="Group 96"/>
          <p:cNvGrpSpPr>
            <a:grpSpLocks/>
          </p:cNvGrpSpPr>
          <p:nvPr/>
        </p:nvGrpSpPr>
        <p:grpSpPr bwMode="auto">
          <a:xfrm>
            <a:off x="1276350" y="1508124"/>
            <a:ext cx="1041400" cy="720725"/>
            <a:chOff x="1016388" y="913002"/>
            <a:chExt cx="731924" cy="428904"/>
          </a:xfrm>
        </p:grpSpPr>
        <p:sp>
          <p:nvSpPr>
            <p:cNvPr id="12" name="Parallelogram 11"/>
            <p:cNvSpPr/>
            <p:nvPr/>
          </p:nvSpPr>
          <p:spPr bwMode="auto">
            <a:xfrm>
              <a:off x="1016388" y="913002"/>
              <a:ext cx="731924" cy="428904"/>
            </a:xfrm>
            <a:prstGeom prst="parallelogram">
              <a:avLst>
                <a:gd name="adj" fmla="val 28140"/>
              </a:avLst>
            </a:prstGeom>
            <a:gradFill flip="none" rotWithShape="1">
              <a:gsLst>
                <a:gs pos="0">
                  <a:srgbClr val="5AF300"/>
                </a:gs>
                <a:gs pos="100000">
                  <a:srgbClr val="208A00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dirty="0"/>
            </a:p>
          </p:txBody>
        </p:sp>
        <p:sp>
          <p:nvSpPr>
            <p:cNvPr id="22560" name="TextBox 7"/>
            <p:cNvSpPr txBox="1">
              <a:spLocks noChangeArrowheads="1"/>
            </p:cNvSpPr>
            <p:nvPr/>
          </p:nvSpPr>
          <p:spPr bwMode="auto">
            <a:xfrm>
              <a:off x="1169244" y="954851"/>
              <a:ext cx="441832" cy="34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  <a:latin typeface="Calibri" pitchFamily="-108" charset="0"/>
                </a:rPr>
                <a:t>11</a:t>
              </a:r>
              <a:endParaRPr lang="en-US" sz="3200" dirty="0">
                <a:solidFill>
                  <a:schemeClr val="bg1"/>
                </a:solidFill>
                <a:latin typeface="Calibri" pitchFamily="-108" charset="0"/>
              </a:endParaRPr>
            </a:p>
          </p:txBody>
        </p:sp>
      </p:grpSp>
      <p:sp>
        <p:nvSpPr>
          <p:cNvPr id="14" name="Parallelogram 13"/>
          <p:cNvSpPr/>
          <p:nvPr/>
        </p:nvSpPr>
        <p:spPr bwMode="auto">
          <a:xfrm>
            <a:off x="2260120" y="1496378"/>
            <a:ext cx="6019800" cy="742832"/>
          </a:xfrm>
          <a:prstGeom prst="parallelogram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171717"/>
              </a:solidFill>
            </a:endParaRPr>
          </a:p>
        </p:txBody>
      </p:sp>
      <p:sp>
        <p:nvSpPr>
          <p:cNvPr id="17" name="Parallelogram 16"/>
          <p:cNvSpPr/>
          <p:nvPr/>
        </p:nvSpPr>
        <p:spPr bwMode="auto">
          <a:xfrm>
            <a:off x="769938" y="3279775"/>
            <a:ext cx="1041400" cy="722313"/>
          </a:xfrm>
          <a:prstGeom prst="parallelogram">
            <a:avLst>
              <a:gd name="adj" fmla="val 28140"/>
            </a:avLst>
          </a:prstGeom>
          <a:gradFill flip="none" rotWithShape="1">
            <a:gsLst>
              <a:gs pos="0">
                <a:srgbClr val="5AF300"/>
              </a:gs>
              <a:gs pos="100000">
                <a:srgbClr val="208A00"/>
              </a:gs>
            </a:gsLst>
            <a:path path="shape">
              <a:fillToRect l="50000" t="50000" r="50000" b="50000"/>
            </a:path>
            <a:tileRect/>
          </a:gradFill>
          <a:ln w="254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dirty="0"/>
          </a:p>
        </p:txBody>
      </p:sp>
      <p:sp>
        <p:nvSpPr>
          <p:cNvPr id="22540" name="TextBox 7"/>
          <p:cNvSpPr txBox="1">
            <a:spLocks noChangeArrowheads="1"/>
          </p:cNvSpPr>
          <p:nvPr/>
        </p:nvSpPr>
        <p:spPr bwMode="auto">
          <a:xfrm>
            <a:off x="965200" y="3349625"/>
            <a:ext cx="6080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Calibri" pitchFamily="-108" charset="0"/>
              </a:rPr>
              <a:t>13</a:t>
            </a:r>
            <a:endParaRPr lang="en-US" sz="3200" dirty="0">
              <a:solidFill>
                <a:schemeClr val="bg1"/>
              </a:solidFill>
              <a:latin typeface="Calibri" pitchFamily="-108" charset="0"/>
            </a:endParaRPr>
          </a:p>
        </p:txBody>
      </p:sp>
      <p:sp>
        <p:nvSpPr>
          <p:cNvPr id="19" name="Parallelogram 18"/>
          <p:cNvSpPr/>
          <p:nvPr/>
        </p:nvSpPr>
        <p:spPr bwMode="auto">
          <a:xfrm>
            <a:off x="1752479" y="3268220"/>
            <a:ext cx="6019800" cy="742832"/>
          </a:xfrm>
          <a:prstGeom prst="parallelogram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171717"/>
              </a:solidFill>
            </a:endParaRPr>
          </a:p>
        </p:txBody>
      </p:sp>
      <p:sp>
        <p:nvSpPr>
          <p:cNvPr id="22" name="Parallelogram 21"/>
          <p:cNvSpPr/>
          <p:nvPr/>
        </p:nvSpPr>
        <p:spPr bwMode="auto">
          <a:xfrm>
            <a:off x="531813" y="4138613"/>
            <a:ext cx="1041400" cy="722312"/>
          </a:xfrm>
          <a:prstGeom prst="parallelogram">
            <a:avLst>
              <a:gd name="adj" fmla="val 28140"/>
            </a:avLst>
          </a:prstGeom>
          <a:gradFill flip="none" rotWithShape="1">
            <a:gsLst>
              <a:gs pos="0">
                <a:srgbClr val="5AF300"/>
              </a:gs>
              <a:gs pos="100000">
                <a:srgbClr val="208A00"/>
              </a:gs>
            </a:gsLst>
            <a:path path="shape">
              <a:fillToRect l="50000" t="50000" r="50000" b="50000"/>
            </a:path>
            <a:tileRect/>
          </a:gradFill>
          <a:ln w="254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dirty="0"/>
          </a:p>
        </p:txBody>
      </p:sp>
      <p:sp>
        <p:nvSpPr>
          <p:cNvPr id="22545" name="TextBox 7"/>
          <p:cNvSpPr txBox="1">
            <a:spLocks noChangeArrowheads="1"/>
          </p:cNvSpPr>
          <p:nvPr/>
        </p:nvSpPr>
        <p:spPr bwMode="auto">
          <a:xfrm>
            <a:off x="769937" y="4208463"/>
            <a:ext cx="72390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Calibri" pitchFamily="-108" charset="0"/>
              </a:rPr>
              <a:t>14</a:t>
            </a:r>
            <a:endParaRPr lang="en-US" sz="3200" dirty="0">
              <a:solidFill>
                <a:schemeClr val="bg1"/>
              </a:solidFill>
              <a:latin typeface="Calibri" pitchFamily="-108" charset="0"/>
            </a:endParaRPr>
          </a:p>
        </p:txBody>
      </p:sp>
      <p:sp>
        <p:nvSpPr>
          <p:cNvPr id="24" name="Parallelogram 23"/>
          <p:cNvSpPr/>
          <p:nvPr/>
        </p:nvSpPr>
        <p:spPr bwMode="auto">
          <a:xfrm>
            <a:off x="1514735" y="4127756"/>
            <a:ext cx="6019800" cy="742832"/>
          </a:xfrm>
          <a:prstGeom prst="parallelogram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" name="Parallelogram 26"/>
          <p:cNvSpPr/>
          <p:nvPr/>
        </p:nvSpPr>
        <p:spPr bwMode="auto">
          <a:xfrm>
            <a:off x="293688" y="4997450"/>
            <a:ext cx="1041400" cy="720725"/>
          </a:xfrm>
          <a:prstGeom prst="parallelogram">
            <a:avLst>
              <a:gd name="adj" fmla="val 28140"/>
            </a:avLst>
          </a:prstGeom>
          <a:gradFill flip="none" rotWithShape="1">
            <a:gsLst>
              <a:gs pos="0">
                <a:srgbClr val="5AF300"/>
              </a:gs>
              <a:gs pos="100000">
                <a:srgbClr val="208A00"/>
              </a:gs>
            </a:gsLst>
            <a:path path="shape">
              <a:fillToRect l="50000" t="50000" r="50000" b="50000"/>
            </a:path>
            <a:tileRect/>
          </a:gradFill>
          <a:ln w="254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dirty="0"/>
          </a:p>
        </p:txBody>
      </p:sp>
      <p:sp>
        <p:nvSpPr>
          <p:cNvPr id="22550" name="TextBox 7"/>
          <p:cNvSpPr txBox="1">
            <a:spLocks noChangeArrowheads="1"/>
          </p:cNvSpPr>
          <p:nvPr/>
        </p:nvSpPr>
        <p:spPr bwMode="auto">
          <a:xfrm>
            <a:off x="531813" y="5067300"/>
            <a:ext cx="7239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Calibri" pitchFamily="-108" charset="0"/>
              </a:rPr>
              <a:t>15</a:t>
            </a:r>
            <a:endParaRPr lang="en-US" sz="3200" dirty="0">
              <a:solidFill>
                <a:schemeClr val="bg1"/>
              </a:solidFill>
              <a:latin typeface="Calibri" pitchFamily="-108" charset="0"/>
            </a:endParaRPr>
          </a:p>
        </p:txBody>
      </p:sp>
      <p:sp>
        <p:nvSpPr>
          <p:cNvPr id="29" name="Parallelogram 28"/>
          <p:cNvSpPr/>
          <p:nvPr/>
        </p:nvSpPr>
        <p:spPr bwMode="auto">
          <a:xfrm>
            <a:off x="1276991" y="4985567"/>
            <a:ext cx="6019800" cy="742832"/>
          </a:xfrm>
          <a:prstGeom prst="parallelogram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555" name="Rektangel 76"/>
          <p:cNvSpPr>
            <a:spLocks noChangeArrowheads="1"/>
          </p:cNvSpPr>
          <p:nvPr/>
        </p:nvSpPr>
        <p:spPr bwMode="auto">
          <a:xfrm>
            <a:off x="1544638" y="5181600"/>
            <a:ext cx="5408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Globlized</a:t>
            </a:r>
            <a:r>
              <a:rPr lang="en-US" b="1" dirty="0" smtClean="0"/>
              <a:t> Your Reach</a:t>
            </a:r>
            <a:endParaRPr lang="en-US" b="1" dirty="0"/>
          </a:p>
        </p:txBody>
      </p:sp>
      <p:sp>
        <p:nvSpPr>
          <p:cNvPr id="22556" name="Rektangel 76"/>
          <p:cNvSpPr>
            <a:spLocks noChangeArrowheads="1"/>
          </p:cNvSpPr>
          <p:nvPr/>
        </p:nvSpPr>
        <p:spPr bwMode="auto">
          <a:xfrm>
            <a:off x="2516188" y="1743074"/>
            <a:ext cx="5408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Job Facility</a:t>
            </a:r>
            <a:endParaRPr lang="en-US" b="1" dirty="0"/>
          </a:p>
        </p:txBody>
      </p:sp>
      <p:sp>
        <p:nvSpPr>
          <p:cNvPr id="22557" name="Rektangel 76"/>
          <p:cNvSpPr>
            <a:spLocks noChangeArrowheads="1"/>
          </p:cNvSpPr>
          <p:nvPr/>
        </p:nvSpPr>
        <p:spPr bwMode="auto">
          <a:xfrm>
            <a:off x="2058988" y="3486149"/>
            <a:ext cx="5408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Special Discount on Ads Posting</a:t>
            </a:r>
            <a:endParaRPr lang="en-US" b="1" dirty="0"/>
          </a:p>
        </p:txBody>
      </p:sp>
      <p:sp>
        <p:nvSpPr>
          <p:cNvPr id="22558" name="Rektangel 76"/>
          <p:cNvSpPr>
            <a:spLocks noChangeArrowheads="1"/>
          </p:cNvSpPr>
          <p:nvPr/>
        </p:nvSpPr>
        <p:spPr bwMode="auto">
          <a:xfrm>
            <a:off x="1760538" y="4448175"/>
            <a:ext cx="5408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Enhance Your Business</a:t>
            </a:r>
            <a:endParaRPr lang="en-US" b="1" dirty="0"/>
          </a:p>
        </p:txBody>
      </p:sp>
      <p:pic>
        <p:nvPicPr>
          <p:cNvPr id="28" name="Picture 2" descr="D:\add-live\ADD-LIVE 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720277" cy="6097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6"/>
          <p:cNvGrpSpPr>
            <a:grpSpLocks/>
          </p:cNvGrpSpPr>
          <p:nvPr/>
        </p:nvGrpSpPr>
        <p:grpSpPr bwMode="auto">
          <a:xfrm>
            <a:off x="719138" y="3205163"/>
            <a:ext cx="1157287" cy="801687"/>
            <a:chOff x="1016388" y="913002"/>
            <a:chExt cx="731924" cy="428904"/>
          </a:xfrm>
        </p:grpSpPr>
        <p:sp>
          <p:nvSpPr>
            <p:cNvPr id="7" name="Parallelogram 6"/>
            <p:cNvSpPr/>
            <p:nvPr/>
          </p:nvSpPr>
          <p:spPr bwMode="auto">
            <a:xfrm>
              <a:off x="1016388" y="913002"/>
              <a:ext cx="731924" cy="428904"/>
            </a:xfrm>
            <a:prstGeom prst="parallelogram">
              <a:avLst>
                <a:gd name="adj" fmla="val 28140"/>
              </a:avLst>
            </a:prstGeom>
            <a:gradFill flip="none" rotWithShape="1">
              <a:gsLst>
                <a:gs pos="0">
                  <a:srgbClr val="03C6ED"/>
                </a:gs>
                <a:gs pos="100000">
                  <a:srgbClr val="004D86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solidFill>
                <a:srgbClr val="004D8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dirty="0"/>
            </a:p>
          </p:txBody>
        </p:sp>
        <p:sp>
          <p:nvSpPr>
            <p:cNvPr id="23589" name="TextBox 7"/>
            <p:cNvSpPr txBox="1">
              <a:spLocks noChangeArrowheads="1"/>
            </p:cNvSpPr>
            <p:nvPr/>
          </p:nvSpPr>
          <p:spPr bwMode="auto">
            <a:xfrm>
              <a:off x="1221206" y="954850"/>
              <a:ext cx="453813" cy="3128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  <a:latin typeface="Calibri" pitchFamily="-108" charset="0"/>
                </a:rPr>
                <a:t>13</a:t>
              </a:r>
              <a:endParaRPr lang="en-US" sz="3200" dirty="0">
                <a:solidFill>
                  <a:schemeClr val="bg1"/>
                </a:solidFill>
                <a:latin typeface="Calibri" pitchFamily="-108" charset="0"/>
              </a:endParaRPr>
            </a:p>
          </p:txBody>
        </p:sp>
      </p:grpSp>
      <p:sp>
        <p:nvSpPr>
          <p:cNvPr id="9" name="Parallelogram 8"/>
          <p:cNvSpPr/>
          <p:nvPr/>
        </p:nvSpPr>
        <p:spPr bwMode="auto">
          <a:xfrm>
            <a:off x="1761207" y="3192407"/>
            <a:ext cx="6690293" cy="825569"/>
          </a:xfrm>
          <a:prstGeom prst="parallelogram">
            <a:avLst/>
          </a:prstGeom>
          <a:gradFill flip="none" rotWithShape="1">
            <a:gsLst>
              <a:gs pos="50000">
                <a:srgbClr val="03C6ED"/>
              </a:gs>
              <a:gs pos="100000">
                <a:srgbClr val="004D86"/>
              </a:gs>
              <a:gs pos="0">
                <a:srgbClr val="004D86"/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171717"/>
              </a:solidFill>
            </a:endParaRPr>
          </a:p>
        </p:txBody>
      </p:sp>
      <p:sp>
        <p:nvSpPr>
          <p:cNvPr id="23558" name="Rektangel 76"/>
          <p:cNvSpPr>
            <a:spLocks noChangeArrowheads="1"/>
          </p:cNvSpPr>
          <p:nvPr/>
        </p:nvSpPr>
        <p:spPr bwMode="auto">
          <a:xfrm>
            <a:off x="2058988" y="3400425"/>
            <a:ext cx="60102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Special Discount on Ads Posting</a:t>
            </a:r>
            <a:endParaRPr lang="en-US" b="1" dirty="0"/>
          </a:p>
        </p:txBody>
      </p:sp>
      <p:grpSp>
        <p:nvGrpSpPr>
          <p:cNvPr id="3" name="Group 96"/>
          <p:cNvGrpSpPr>
            <a:grpSpLocks/>
          </p:cNvGrpSpPr>
          <p:nvPr/>
        </p:nvGrpSpPr>
        <p:grpSpPr bwMode="auto">
          <a:xfrm>
            <a:off x="1276350" y="1508124"/>
            <a:ext cx="1041400" cy="720725"/>
            <a:chOff x="1016388" y="913002"/>
            <a:chExt cx="731924" cy="428904"/>
          </a:xfrm>
        </p:grpSpPr>
        <p:sp>
          <p:nvSpPr>
            <p:cNvPr id="12" name="Parallelogram 11"/>
            <p:cNvSpPr/>
            <p:nvPr/>
          </p:nvSpPr>
          <p:spPr bwMode="auto">
            <a:xfrm>
              <a:off x="1016388" y="913002"/>
              <a:ext cx="731924" cy="428904"/>
            </a:xfrm>
            <a:prstGeom prst="parallelogram">
              <a:avLst>
                <a:gd name="adj" fmla="val 28140"/>
              </a:avLst>
            </a:prstGeom>
            <a:gradFill flip="none" rotWithShape="1">
              <a:gsLst>
                <a:gs pos="0">
                  <a:srgbClr val="5AF300"/>
                </a:gs>
                <a:gs pos="100000">
                  <a:srgbClr val="208A00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dirty="0"/>
            </a:p>
          </p:txBody>
        </p:sp>
        <p:sp>
          <p:nvSpPr>
            <p:cNvPr id="23587" name="TextBox 7"/>
            <p:cNvSpPr txBox="1">
              <a:spLocks noChangeArrowheads="1"/>
            </p:cNvSpPr>
            <p:nvPr/>
          </p:nvSpPr>
          <p:spPr bwMode="auto">
            <a:xfrm>
              <a:off x="1183931" y="954851"/>
              <a:ext cx="523877" cy="34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  <a:latin typeface="Calibri" pitchFamily="-108" charset="0"/>
                </a:rPr>
                <a:t>11</a:t>
              </a:r>
              <a:endParaRPr lang="en-US" sz="3200" dirty="0">
                <a:solidFill>
                  <a:schemeClr val="bg1"/>
                </a:solidFill>
                <a:latin typeface="Calibri" pitchFamily="-108" charset="0"/>
              </a:endParaRPr>
            </a:p>
          </p:txBody>
        </p:sp>
      </p:grpSp>
      <p:sp>
        <p:nvSpPr>
          <p:cNvPr id="14" name="Parallelogram 13"/>
          <p:cNvSpPr/>
          <p:nvPr/>
        </p:nvSpPr>
        <p:spPr bwMode="auto">
          <a:xfrm>
            <a:off x="2260120" y="1496378"/>
            <a:ext cx="6019800" cy="742832"/>
          </a:xfrm>
          <a:prstGeom prst="parallelogram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171717"/>
              </a:solidFill>
            </a:endParaRPr>
          </a:p>
        </p:txBody>
      </p:sp>
      <p:grpSp>
        <p:nvGrpSpPr>
          <p:cNvPr id="4" name="Group 96"/>
          <p:cNvGrpSpPr>
            <a:grpSpLocks/>
          </p:cNvGrpSpPr>
          <p:nvPr/>
        </p:nvGrpSpPr>
        <p:grpSpPr bwMode="auto">
          <a:xfrm>
            <a:off x="1042988" y="2352675"/>
            <a:ext cx="1041400" cy="722313"/>
            <a:chOff x="1016388" y="913002"/>
            <a:chExt cx="731924" cy="428904"/>
          </a:xfrm>
        </p:grpSpPr>
        <p:sp>
          <p:nvSpPr>
            <p:cNvPr id="17" name="Parallelogram 16"/>
            <p:cNvSpPr/>
            <p:nvPr/>
          </p:nvSpPr>
          <p:spPr bwMode="auto">
            <a:xfrm>
              <a:off x="1016388" y="913002"/>
              <a:ext cx="731924" cy="428904"/>
            </a:xfrm>
            <a:prstGeom prst="parallelogram">
              <a:avLst>
                <a:gd name="adj" fmla="val 28140"/>
              </a:avLst>
            </a:prstGeom>
            <a:gradFill flip="none" rotWithShape="1">
              <a:gsLst>
                <a:gs pos="0">
                  <a:srgbClr val="5AF300"/>
                </a:gs>
                <a:gs pos="100000">
                  <a:srgbClr val="208A00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dirty="0"/>
            </a:p>
          </p:txBody>
        </p:sp>
        <p:sp>
          <p:nvSpPr>
            <p:cNvPr id="23585" name="TextBox 7"/>
            <p:cNvSpPr txBox="1">
              <a:spLocks noChangeArrowheads="1"/>
            </p:cNvSpPr>
            <p:nvPr/>
          </p:nvSpPr>
          <p:spPr bwMode="auto">
            <a:xfrm>
              <a:off x="1166257" y="954850"/>
              <a:ext cx="435893" cy="347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  <a:latin typeface="Calibri" pitchFamily="-108" charset="0"/>
                </a:rPr>
                <a:t>12</a:t>
              </a:r>
              <a:endParaRPr lang="en-US" sz="3200" dirty="0">
                <a:solidFill>
                  <a:schemeClr val="bg1"/>
                </a:solidFill>
                <a:latin typeface="Calibri" pitchFamily="-108" charset="0"/>
              </a:endParaRPr>
            </a:p>
          </p:txBody>
        </p:sp>
      </p:grpSp>
      <p:sp>
        <p:nvSpPr>
          <p:cNvPr id="19" name="Parallelogram 18"/>
          <p:cNvSpPr/>
          <p:nvPr/>
        </p:nvSpPr>
        <p:spPr bwMode="auto">
          <a:xfrm>
            <a:off x="2026042" y="2340810"/>
            <a:ext cx="6019800" cy="742832"/>
          </a:xfrm>
          <a:prstGeom prst="parallelogram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171717"/>
              </a:solidFill>
            </a:endParaRPr>
          </a:p>
        </p:txBody>
      </p:sp>
      <p:grpSp>
        <p:nvGrpSpPr>
          <p:cNvPr id="5" name="Group 96"/>
          <p:cNvGrpSpPr>
            <a:grpSpLocks/>
          </p:cNvGrpSpPr>
          <p:nvPr/>
        </p:nvGrpSpPr>
        <p:grpSpPr bwMode="auto">
          <a:xfrm>
            <a:off x="531813" y="4138613"/>
            <a:ext cx="1041400" cy="722312"/>
            <a:chOff x="1016388" y="913002"/>
            <a:chExt cx="731924" cy="428904"/>
          </a:xfrm>
        </p:grpSpPr>
        <p:sp>
          <p:nvSpPr>
            <p:cNvPr id="22" name="Parallelogram 21"/>
            <p:cNvSpPr/>
            <p:nvPr/>
          </p:nvSpPr>
          <p:spPr bwMode="auto">
            <a:xfrm>
              <a:off x="1016388" y="913002"/>
              <a:ext cx="731924" cy="428904"/>
            </a:xfrm>
            <a:prstGeom prst="parallelogram">
              <a:avLst>
                <a:gd name="adj" fmla="val 28140"/>
              </a:avLst>
            </a:prstGeom>
            <a:gradFill flip="none" rotWithShape="1">
              <a:gsLst>
                <a:gs pos="0">
                  <a:srgbClr val="5AF300"/>
                </a:gs>
                <a:gs pos="100000">
                  <a:srgbClr val="208A00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dirty="0"/>
            </a:p>
          </p:txBody>
        </p:sp>
        <p:sp>
          <p:nvSpPr>
            <p:cNvPr id="23583" name="TextBox 7"/>
            <p:cNvSpPr txBox="1">
              <a:spLocks noChangeArrowheads="1"/>
            </p:cNvSpPr>
            <p:nvPr/>
          </p:nvSpPr>
          <p:spPr bwMode="auto">
            <a:xfrm>
              <a:off x="1148045" y="954850"/>
              <a:ext cx="459684" cy="347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  <a:latin typeface="Calibri" pitchFamily="-108" charset="0"/>
                </a:rPr>
                <a:t>14</a:t>
              </a:r>
              <a:endParaRPr lang="en-US" sz="3200" dirty="0">
                <a:solidFill>
                  <a:schemeClr val="bg1"/>
                </a:solidFill>
                <a:latin typeface="Calibri" pitchFamily="-108" charset="0"/>
              </a:endParaRPr>
            </a:p>
          </p:txBody>
        </p:sp>
      </p:grpSp>
      <p:sp>
        <p:nvSpPr>
          <p:cNvPr id="24" name="Parallelogram 23"/>
          <p:cNvSpPr/>
          <p:nvPr/>
        </p:nvSpPr>
        <p:spPr bwMode="auto">
          <a:xfrm>
            <a:off x="1514735" y="4127756"/>
            <a:ext cx="6019800" cy="742832"/>
          </a:xfrm>
          <a:prstGeom prst="parallelogram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6" name="Group 96"/>
          <p:cNvGrpSpPr>
            <a:grpSpLocks/>
          </p:cNvGrpSpPr>
          <p:nvPr/>
        </p:nvGrpSpPr>
        <p:grpSpPr bwMode="auto">
          <a:xfrm>
            <a:off x="293688" y="4997449"/>
            <a:ext cx="1046818" cy="720725"/>
            <a:chOff x="1016388" y="913002"/>
            <a:chExt cx="735732" cy="428904"/>
          </a:xfrm>
        </p:grpSpPr>
        <p:sp>
          <p:nvSpPr>
            <p:cNvPr id="27" name="Parallelogram 26"/>
            <p:cNvSpPr/>
            <p:nvPr/>
          </p:nvSpPr>
          <p:spPr bwMode="auto">
            <a:xfrm>
              <a:off x="1016388" y="913002"/>
              <a:ext cx="731924" cy="428904"/>
            </a:xfrm>
            <a:prstGeom prst="parallelogram">
              <a:avLst>
                <a:gd name="adj" fmla="val 28140"/>
              </a:avLst>
            </a:prstGeom>
            <a:gradFill flip="none" rotWithShape="1">
              <a:gsLst>
                <a:gs pos="0">
                  <a:srgbClr val="5AF300"/>
                </a:gs>
                <a:gs pos="100000">
                  <a:srgbClr val="208A00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dirty="0"/>
            </a:p>
          </p:txBody>
        </p:sp>
        <p:sp>
          <p:nvSpPr>
            <p:cNvPr id="23581" name="TextBox 7"/>
            <p:cNvSpPr txBox="1">
              <a:spLocks noChangeArrowheads="1"/>
            </p:cNvSpPr>
            <p:nvPr/>
          </p:nvSpPr>
          <p:spPr bwMode="auto">
            <a:xfrm>
              <a:off x="1183749" y="951737"/>
              <a:ext cx="568371" cy="34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  <a:latin typeface="Calibri" pitchFamily="-108" charset="0"/>
                </a:rPr>
                <a:t>15</a:t>
              </a:r>
              <a:endParaRPr lang="en-US" sz="3200" dirty="0">
                <a:solidFill>
                  <a:schemeClr val="bg1"/>
                </a:solidFill>
                <a:latin typeface="Calibri" pitchFamily="-108" charset="0"/>
              </a:endParaRPr>
            </a:p>
          </p:txBody>
        </p:sp>
      </p:grpSp>
      <p:sp>
        <p:nvSpPr>
          <p:cNvPr id="29" name="Parallelogram 28"/>
          <p:cNvSpPr/>
          <p:nvPr/>
        </p:nvSpPr>
        <p:spPr bwMode="auto">
          <a:xfrm>
            <a:off x="1276991" y="4985567"/>
            <a:ext cx="6019800" cy="742832"/>
          </a:xfrm>
          <a:prstGeom prst="parallelogram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575" name="Rektangel 76"/>
          <p:cNvSpPr>
            <a:spLocks noChangeArrowheads="1"/>
          </p:cNvSpPr>
          <p:nvPr/>
        </p:nvSpPr>
        <p:spPr bwMode="auto">
          <a:xfrm>
            <a:off x="1544638" y="5191124"/>
            <a:ext cx="5408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Globlized</a:t>
            </a:r>
            <a:r>
              <a:rPr lang="en-US" b="1" dirty="0" smtClean="0"/>
              <a:t> Your Reach</a:t>
            </a:r>
            <a:endParaRPr lang="en-US" b="1" dirty="0"/>
          </a:p>
        </p:txBody>
      </p:sp>
      <p:sp>
        <p:nvSpPr>
          <p:cNvPr id="23577" name="Rektangel 76"/>
          <p:cNvSpPr>
            <a:spLocks noChangeArrowheads="1"/>
          </p:cNvSpPr>
          <p:nvPr/>
        </p:nvSpPr>
        <p:spPr bwMode="auto">
          <a:xfrm>
            <a:off x="2260600" y="2571750"/>
            <a:ext cx="54086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Unlimited Income</a:t>
            </a:r>
            <a:endParaRPr lang="en-US" b="1" dirty="0"/>
          </a:p>
        </p:txBody>
      </p:sp>
      <p:sp>
        <p:nvSpPr>
          <p:cNvPr id="23578" name="Rektangel 76"/>
          <p:cNvSpPr>
            <a:spLocks noChangeArrowheads="1"/>
          </p:cNvSpPr>
          <p:nvPr/>
        </p:nvSpPr>
        <p:spPr bwMode="auto">
          <a:xfrm>
            <a:off x="1760538" y="4381499"/>
            <a:ext cx="5408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Enhance Your Business</a:t>
            </a:r>
            <a:endParaRPr lang="en-US" b="1" dirty="0"/>
          </a:p>
        </p:txBody>
      </p:sp>
      <p:sp>
        <p:nvSpPr>
          <p:cNvPr id="23579" name="Rektangel 76"/>
          <p:cNvSpPr>
            <a:spLocks noChangeArrowheads="1"/>
          </p:cNvSpPr>
          <p:nvPr/>
        </p:nvSpPr>
        <p:spPr bwMode="auto">
          <a:xfrm>
            <a:off x="2516188" y="1724024"/>
            <a:ext cx="5408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Job Facility</a:t>
            </a:r>
            <a:endParaRPr lang="en-US" b="1" dirty="0"/>
          </a:p>
        </p:txBody>
      </p:sp>
      <p:pic>
        <p:nvPicPr>
          <p:cNvPr id="32" name="Picture 2" descr="D:\add-live\ADD-LIVE 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720277" cy="6097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6"/>
          <p:cNvGrpSpPr>
            <a:grpSpLocks/>
          </p:cNvGrpSpPr>
          <p:nvPr/>
        </p:nvGrpSpPr>
        <p:grpSpPr bwMode="auto">
          <a:xfrm>
            <a:off x="458788" y="4049713"/>
            <a:ext cx="1157287" cy="803275"/>
            <a:chOff x="1016388" y="913002"/>
            <a:chExt cx="731924" cy="428904"/>
          </a:xfrm>
        </p:grpSpPr>
        <p:sp>
          <p:nvSpPr>
            <p:cNvPr id="7" name="Parallelogram 6"/>
            <p:cNvSpPr/>
            <p:nvPr/>
          </p:nvSpPr>
          <p:spPr bwMode="auto">
            <a:xfrm>
              <a:off x="1016388" y="913002"/>
              <a:ext cx="731924" cy="428904"/>
            </a:xfrm>
            <a:prstGeom prst="parallelogram">
              <a:avLst>
                <a:gd name="adj" fmla="val 28140"/>
              </a:avLst>
            </a:prstGeom>
            <a:gradFill flip="none" rotWithShape="1">
              <a:gsLst>
                <a:gs pos="0">
                  <a:srgbClr val="03C6ED"/>
                </a:gs>
                <a:gs pos="100000">
                  <a:srgbClr val="004D86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solidFill>
                <a:srgbClr val="004D8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dirty="0"/>
            </a:p>
          </p:txBody>
        </p:sp>
        <p:sp>
          <p:nvSpPr>
            <p:cNvPr id="24613" name="TextBox 7"/>
            <p:cNvSpPr txBox="1">
              <a:spLocks noChangeArrowheads="1"/>
            </p:cNvSpPr>
            <p:nvPr/>
          </p:nvSpPr>
          <p:spPr bwMode="auto">
            <a:xfrm>
              <a:off x="1147913" y="954850"/>
              <a:ext cx="527447" cy="312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  <a:latin typeface="Calibri" pitchFamily="-108" charset="0"/>
                </a:rPr>
                <a:t>14</a:t>
              </a:r>
              <a:endParaRPr lang="en-US" sz="3200" dirty="0">
                <a:solidFill>
                  <a:schemeClr val="bg1"/>
                </a:solidFill>
                <a:latin typeface="Calibri" pitchFamily="-108" charset="0"/>
              </a:endParaRPr>
            </a:p>
          </p:txBody>
        </p:sp>
      </p:grpSp>
      <p:sp>
        <p:nvSpPr>
          <p:cNvPr id="9" name="Parallelogram 8"/>
          <p:cNvSpPr/>
          <p:nvPr/>
        </p:nvSpPr>
        <p:spPr bwMode="auto">
          <a:xfrm>
            <a:off x="1500727" y="4037191"/>
            <a:ext cx="6690293" cy="825569"/>
          </a:xfrm>
          <a:prstGeom prst="parallelogram">
            <a:avLst/>
          </a:prstGeom>
          <a:gradFill flip="none" rotWithShape="1">
            <a:gsLst>
              <a:gs pos="50000">
                <a:srgbClr val="03C6ED"/>
              </a:gs>
              <a:gs pos="100000">
                <a:srgbClr val="004D86"/>
              </a:gs>
              <a:gs pos="0">
                <a:srgbClr val="004D86"/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171717"/>
              </a:solidFill>
            </a:endParaRPr>
          </a:p>
        </p:txBody>
      </p:sp>
      <p:sp>
        <p:nvSpPr>
          <p:cNvPr id="24582" name="Rektangel 76"/>
          <p:cNvSpPr>
            <a:spLocks noChangeArrowheads="1"/>
          </p:cNvSpPr>
          <p:nvPr/>
        </p:nvSpPr>
        <p:spPr bwMode="auto">
          <a:xfrm>
            <a:off x="1798638" y="4314825"/>
            <a:ext cx="60102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Enhance Your Business</a:t>
            </a:r>
            <a:endParaRPr lang="en-US" sz="2000" b="1" dirty="0"/>
          </a:p>
        </p:txBody>
      </p:sp>
      <p:grpSp>
        <p:nvGrpSpPr>
          <p:cNvPr id="3" name="Group 96"/>
          <p:cNvGrpSpPr>
            <a:grpSpLocks/>
          </p:cNvGrpSpPr>
          <p:nvPr/>
        </p:nvGrpSpPr>
        <p:grpSpPr bwMode="auto">
          <a:xfrm>
            <a:off x="1276350" y="1508124"/>
            <a:ext cx="1041400" cy="720725"/>
            <a:chOff x="1016388" y="913002"/>
            <a:chExt cx="731924" cy="428904"/>
          </a:xfrm>
        </p:grpSpPr>
        <p:sp>
          <p:nvSpPr>
            <p:cNvPr id="12" name="Parallelogram 11"/>
            <p:cNvSpPr/>
            <p:nvPr/>
          </p:nvSpPr>
          <p:spPr bwMode="auto">
            <a:xfrm>
              <a:off x="1016388" y="913002"/>
              <a:ext cx="731924" cy="428904"/>
            </a:xfrm>
            <a:prstGeom prst="parallelogram">
              <a:avLst>
                <a:gd name="adj" fmla="val 28140"/>
              </a:avLst>
            </a:prstGeom>
            <a:gradFill flip="none" rotWithShape="1">
              <a:gsLst>
                <a:gs pos="0">
                  <a:srgbClr val="5AF300"/>
                </a:gs>
                <a:gs pos="100000">
                  <a:srgbClr val="208A00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dirty="0"/>
            </a:p>
          </p:txBody>
        </p:sp>
        <p:sp>
          <p:nvSpPr>
            <p:cNvPr id="24611" name="TextBox 7"/>
            <p:cNvSpPr txBox="1">
              <a:spLocks noChangeArrowheads="1"/>
            </p:cNvSpPr>
            <p:nvPr/>
          </p:nvSpPr>
          <p:spPr bwMode="auto">
            <a:xfrm>
              <a:off x="1174086" y="954851"/>
              <a:ext cx="533723" cy="34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  <a:latin typeface="Calibri" pitchFamily="-108" charset="0"/>
                </a:rPr>
                <a:t>11</a:t>
              </a:r>
              <a:endParaRPr lang="en-US" sz="3200" dirty="0">
                <a:solidFill>
                  <a:schemeClr val="bg1"/>
                </a:solidFill>
                <a:latin typeface="Calibri" pitchFamily="-108" charset="0"/>
              </a:endParaRPr>
            </a:p>
          </p:txBody>
        </p:sp>
      </p:grpSp>
      <p:sp>
        <p:nvSpPr>
          <p:cNvPr id="14" name="Parallelogram 13"/>
          <p:cNvSpPr/>
          <p:nvPr/>
        </p:nvSpPr>
        <p:spPr bwMode="auto">
          <a:xfrm>
            <a:off x="2260120" y="1496378"/>
            <a:ext cx="6019800" cy="742832"/>
          </a:xfrm>
          <a:prstGeom prst="parallelogram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171717"/>
              </a:solidFill>
            </a:endParaRPr>
          </a:p>
        </p:txBody>
      </p:sp>
      <p:grpSp>
        <p:nvGrpSpPr>
          <p:cNvPr id="4" name="Group 96"/>
          <p:cNvGrpSpPr>
            <a:grpSpLocks/>
          </p:cNvGrpSpPr>
          <p:nvPr/>
        </p:nvGrpSpPr>
        <p:grpSpPr bwMode="auto">
          <a:xfrm>
            <a:off x="1042988" y="2352675"/>
            <a:ext cx="1041400" cy="722313"/>
            <a:chOff x="1016388" y="913002"/>
            <a:chExt cx="731924" cy="428904"/>
          </a:xfrm>
        </p:grpSpPr>
        <p:sp>
          <p:nvSpPr>
            <p:cNvPr id="17" name="Parallelogram 16"/>
            <p:cNvSpPr/>
            <p:nvPr/>
          </p:nvSpPr>
          <p:spPr bwMode="auto">
            <a:xfrm>
              <a:off x="1016388" y="913002"/>
              <a:ext cx="731924" cy="428904"/>
            </a:xfrm>
            <a:prstGeom prst="parallelogram">
              <a:avLst>
                <a:gd name="adj" fmla="val 28140"/>
              </a:avLst>
            </a:prstGeom>
            <a:gradFill flip="none" rotWithShape="1">
              <a:gsLst>
                <a:gs pos="0">
                  <a:srgbClr val="5AF300"/>
                </a:gs>
                <a:gs pos="100000">
                  <a:srgbClr val="208A00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dirty="0"/>
            </a:p>
          </p:txBody>
        </p:sp>
        <p:sp>
          <p:nvSpPr>
            <p:cNvPr id="24609" name="TextBox 7"/>
            <p:cNvSpPr txBox="1">
              <a:spLocks noChangeArrowheads="1"/>
            </p:cNvSpPr>
            <p:nvPr/>
          </p:nvSpPr>
          <p:spPr bwMode="auto">
            <a:xfrm>
              <a:off x="1180401" y="954850"/>
              <a:ext cx="526904" cy="347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  <a:latin typeface="Calibri" pitchFamily="-108" charset="0"/>
                </a:rPr>
                <a:t>12</a:t>
              </a:r>
              <a:endParaRPr lang="en-US" sz="3200" dirty="0">
                <a:solidFill>
                  <a:schemeClr val="bg1"/>
                </a:solidFill>
                <a:latin typeface="Calibri" pitchFamily="-108" charset="0"/>
              </a:endParaRPr>
            </a:p>
          </p:txBody>
        </p:sp>
      </p:grpSp>
      <p:sp>
        <p:nvSpPr>
          <p:cNvPr id="19" name="Parallelogram 18"/>
          <p:cNvSpPr/>
          <p:nvPr/>
        </p:nvSpPr>
        <p:spPr bwMode="auto">
          <a:xfrm>
            <a:off x="2026042" y="2340810"/>
            <a:ext cx="6019800" cy="742832"/>
          </a:xfrm>
          <a:prstGeom prst="parallelogram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171717"/>
              </a:solidFill>
            </a:endParaRPr>
          </a:p>
        </p:txBody>
      </p:sp>
      <p:grpSp>
        <p:nvGrpSpPr>
          <p:cNvPr id="5" name="Group 96"/>
          <p:cNvGrpSpPr>
            <a:grpSpLocks/>
          </p:cNvGrpSpPr>
          <p:nvPr/>
        </p:nvGrpSpPr>
        <p:grpSpPr bwMode="auto">
          <a:xfrm>
            <a:off x="795338" y="3195638"/>
            <a:ext cx="1041400" cy="722312"/>
            <a:chOff x="1016388" y="913002"/>
            <a:chExt cx="731924" cy="428904"/>
          </a:xfrm>
        </p:grpSpPr>
        <p:sp>
          <p:nvSpPr>
            <p:cNvPr id="22" name="Parallelogram 21"/>
            <p:cNvSpPr/>
            <p:nvPr/>
          </p:nvSpPr>
          <p:spPr bwMode="auto">
            <a:xfrm>
              <a:off x="1016388" y="913002"/>
              <a:ext cx="731924" cy="428904"/>
            </a:xfrm>
            <a:prstGeom prst="parallelogram">
              <a:avLst>
                <a:gd name="adj" fmla="val 28140"/>
              </a:avLst>
            </a:prstGeom>
            <a:gradFill flip="none" rotWithShape="1">
              <a:gsLst>
                <a:gs pos="0">
                  <a:srgbClr val="5AF300"/>
                </a:gs>
                <a:gs pos="100000">
                  <a:srgbClr val="208A00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dirty="0"/>
            </a:p>
          </p:txBody>
        </p:sp>
        <p:sp>
          <p:nvSpPr>
            <p:cNvPr id="24607" name="TextBox 7"/>
            <p:cNvSpPr txBox="1">
              <a:spLocks noChangeArrowheads="1"/>
            </p:cNvSpPr>
            <p:nvPr/>
          </p:nvSpPr>
          <p:spPr bwMode="auto">
            <a:xfrm>
              <a:off x="1190443" y="954850"/>
              <a:ext cx="517049" cy="347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  <a:latin typeface="Calibri" pitchFamily="-108" charset="0"/>
                </a:rPr>
                <a:t>13</a:t>
              </a:r>
              <a:endParaRPr lang="en-US" sz="3200" dirty="0">
                <a:solidFill>
                  <a:schemeClr val="bg1"/>
                </a:solidFill>
                <a:latin typeface="Calibri" pitchFamily="-108" charset="0"/>
              </a:endParaRPr>
            </a:p>
          </p:txBody>
        </p:sp>
      </p:grpSp>
      <p:sp>
        <p:nvSpPr>
          <p:cNvPr id="24" name="Parallelogram 23"/>
          <p:cNvSpPr/>
          <p:nvPr/>
        </p:nvSpPr>
        <p:spPr bwMode="auto">
          <a:xfrm>
            <a:off x="1778658" y="3185242"/>
            <a:ext cx="6019800" cy="742832"/>
          </a:xfrm>
          <a:prstGeom prst="parallelogram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6" name="Group 96"/>
          <p:cNvGrpSpPr>
            <a:grpSpLocks/>
          </p:cNvGrpSpPr>
          <p:nvPr/>
        </p:nvGrpSpPr>
        <p:grpSpPr bwMode="auto">
          <a:xfrm>
            <a:off x="293688" y="4997449"/>
            <a:ext cx="1041400" cy="720725"/>
            <a:chOff x="1016388" y="913002"/>
            <a:chExt cx="731924" cy="428904"/>
          </a:xfrm>
        </p:grpSpPr>
        <p:sp>
          <p:nvSpPr>
            <p:cNvPr id="27" name="Parallelogram 26"/>
            <p:cNvSpPr/>
            <p:nvPr/>
          </p:nvSpPr>
          <p:spPr bwMode="auto">
            <a:xfrm>
              <a:off x="1016388" y="913002"/>
              <a:ext cx="731924" cy="428904"/>
            </a:xfrm>
            <a:prstGeom prst="parallelogram">
              <a:avLst>
                <a:gd name="adj" fmla="val 28140"/>
              </a:avLst>
            </a:prstGeom>
            <a:gradFill flip="none" rotWithShape="1">
              <a:gsLst>
                <a:gs pos="0">
                  <a:srgbClr val="5AF300"/>
                </a:gs>
                <a:gs pos="100000">
                  <a:srgbClr val="208A00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dirty="0"/>
            </a:p>
          </p:txBody>
        </p:sp>
        <p:sp>
          <p:nvSpPr>
            <p:cNvPr id="24605" name="TextBox 7"/>
            <p:cNvSpPr txBox="1">
              <a:spLocks noChangeArrowheads="1"/>
            </p:cNvSpPr>
            <p:nvPr/>
          </p:nvSpPr>
          <p:spPr bwMode="auto">
            <a:xfrm>
              <a:off x="1132425" y="954851"/>
              <a:ext cx="565794" cy="34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  <a:latin typeface="Calibri" pitchFamily="-108" charset="0"/>
                </a:rPr>
                <a:t>15</a:t>
              </a:r>
              <a:endParaRPr lang="en-US" sz="3200" dirty="0">
                <a:solidFill>
                  <a:schemeClr val="bg1"/>
                </a:solidFill>
                <a:latin typeface="Calibri" pitchFamily="-108" charset="0"/>
              </a:endParaRPr>
            </a:p>
          </p:txBody>
        </p:sp>
      </p:grpSp>
      <p:sp>
        <p:nvSpPr>
          <p:cNvPr id="29" name="Parallelogram 28"/>
          <p:cNvSpPr/>
          <p:nvPr/>
        </p:nvSpPr>
        <p:spPr bwMode="auto">
          <a:xfrm>
            <a:off x="1276991" y="4985567"/>
            <a:ext cx="6019800" cy="742832"/>
          </a:xfrm>
          <a:prstGeom prst="parallelogram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4599" name="Rektangel 76"/>
          <p:cNvSpPr>
            <a:spLocks noChangeArrowheads="1"/>
          </p:cNvSpPr>
          <p:nvPr/>
        </p:nvSpPr>
        <p:spPr bwMode="auto">
          <a:xfrm>
            <a:off x="1544638" y="5200650"/>
            <a:ext cx="5408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Globlized</a:t>
            </a:r>
            <a:r>
              <a:rPr lang="en-US" b="1" dirty="0" smtClean="0"/>
              <a:t> Your Reach</a:t>
            </a:r>
            <a:endParaRPr lang="en-US" b="1" dirty="0"/>
          </a:p>
        </p:txBody>
      </p:sp>
      <p:sp>
        <p:nvSpPr>
          <p:cNvPr id="24601" name="Rektangel 76"/>
          <p:cNvSpPr>
            <a:spLocks noChangeArrowheads="1"/>
          </p:cNvSpPr>
          <p:nvPr/>
        </p:nvSpPr>
        <p:spPr bwMode="auto">
          <a:xfrm>
            <a:off x="2084388" y="3429000"/>
            <a:ext cx="5408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Special Discount on Ads Posting</a:t>
            </a:r>
            <a:endParaRPr lang="en-US" b="1" dirty="0"/>
          </a:p>
        </p:txBody>
      </p:sp>
      <p:sp>
        <p:nvSpPr>
          <p:cNvPr id="24602" name="Rektangel 76"/>
          <p:cNvSpPr>
            <a:spLocks noChangeArrowheads="1"/>
          </p:cNvSpPr>
          <p:nvPr/>
        </p:nvSpPr>
        <p:spPr bwMode="auto">
          <a:xfrm>
            <a:off x="2260600" y="2571750"/>
            <a:ext cx="54086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Unlimited Income</a:t>
            </a:r>
            <a:endParaRPr lang="en-US" b="1" dirty="0"/>
          </a:p>
        </p:txBody>
      </p:sp>
      <p:sp>
        <p:nvSpPr>
          <p:cNvPr id="24603" name="Rektangel 76"/>
          <p:cNvSpPr>
            <a:spLocks noChangeArrowheads="1"/>
          </p:cNvSpPr>
          <p:nvPr/>
        </p:nvSpPr>
        <p:spPr bwMode="auto">
          <a:xfrm>
            <a:off x="2516188" y="1752600"/>
            <a:ext cx="5408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Job Facility</a:t>
            </a:r>
            <a:endParaRPr lang="en-US" b="1" dirty="0"/>
          </a:p>
        </p:txBody>
      </p:sp>
      <p:pic>
        <p:nvPicPr>
          <p:cNvPr id="32" name="Picture 2" descr="D:\add-live\ADD-LIVE 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720277" cy="6097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6"/>
          <p:cNvGrpSpPr>
            <a:grpSpLocks/>
          </p:cNvGrpSpPr>
          <p:nvPr/>
        </p:nvGrpSpPr>
        <p:grpSpPr bwMode="auto">
          <a:xfrm>
            <a:off x="230188" y="4892676"/>
            <a:ext cx="1157287" cy="801688"/>
            <a:chOff x="1016388" y="913002"/>
            <a:chExt cx="731924" cy="428904"/>
          </a:xfrm>
        </p:grpSpPr>
        <p:sp>
          <p:nvSpPr>
            <p:cNvPr id="7" name="Parallelogram 6"/>
            <p:cNvSpPr/>
            <p:nvPr/>
          </p:nvSpPr>
          <p:spPr bwMode="auto">
            <a:xfrm>
              <a:off x="1016388" y="913002"/>
              <a:ext cx="731924" cy="428904"/>
            </a:xfrm>
            <a:prstGeom prst="parallelogram">
              <a:avLst>
                <a:gd name="adj" fmla="val 28140"/>
              </a:avLst>
            </a:prstGeom>
            <a:gradFill flip="none" rotWithShape="1">
              <a:gsLst>
                <a:gs pos="0">
                  <a:srgbClr val="03C6ED"/>
                </a:gs>
                <a:gs pos="100000">
                  <a:srgbClr val="004D86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solidFill>
                <a:srgbClr val="004D8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dirty="0"/>
            </a:p>
          </p:txBody>
        </p:sp>
        <p:sp>
          <p:nvSpPr>
            <p:cNvPr id="25637" name="TextBox 7"/>
            <p:cNvSpPr txBox="1">
              <a:spLocks noChangeArrowheads="1"/>
            </p:cNvSpPr>
            <p:nvPr/>
          </p:nvSpPr>
          <p:spPr bwMode="auto">
            <a:xfrm>
              <a:off x="1135866" y="954849"/>
              <a:ext cx="445028" cy="3128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  <a:latin typeface="Calibri" pitchFamily="-108" charset="0"/>
                </a:rPr>
                <a:t>15</a:t>
              </a:r>
              <a:endParaRPr lang="en-US" sz="3200" dirty="0">
                <a:solidFill>
                  <a:schemeClr val="bg1"/>
                </a:solidFill>
                <a:latin typeface="Calibri" pitchFamily="-108" charset="0"/>
              </a:endParaRPr>
            </a:p>
          </p:txBody>
        </p:sp>
      </p:grpSp>
      <p:sp>
        <p:nvSpPr>
          <p:cNvPr id="9" name="Parallelogram 8"/>
          <p:cNvSpPr/>
          <p:nvPr/>
        </p:nvSpPr>
        <p:spPr bwMode="auto">
          <a:xfrm>
            <a:off x="1272019" y="4879814"/>
            <a:ext cx="6690293" cy="825569"/>
          </a:xfrm>
          <a:prstGeom prst="parallelogram">
            <a:avLst/>
          </a:prstGeom>
          <a:gradFill flip="none" rotWithShape="1">
            <a:gsLst>
              <a:gs pos="50000">
                <a:srgbClr val="03C6ED"/>
              </a:gs>
              <a:gs pos="100000">
                <a:srgbClr val="004D86"/>
              </a:gs>
              <a:gs pos="0">
                <a:srgbClr val="004D86"/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171717"/>
              </a:solidFill>
            </a:endParaRPr>
          </a:p>
        </p:txBody>
      </p:sp>
      <p:sp>
        <p:nvSpPr>
          <p:cNvPr id="25606" name="Rektangel 76"/>
          <p:cNvSpPr>
            <a:spLocks noChangeArrowheads="1"/>
          </p:cNvSpPr>
          <p:nvPr/>
        </p:nvSpPr>
        <p:spPr bwMode="auto">
          <a:xfrm>
            <a:off x="1570038" y="5181599"/>
            <a:ext cx="60102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Globlized</a:t>
            </a:r>
            <a:r>
              <a:rPr lang="en-US" b="1" dirty="0" smtClean="0"/>
              <a:t> Your Reach</a:t>
            </a:r>
            <a:endParaRPr lang="en-US" b="1" dirty="0"/>
          </a:p>
        </p:txBody>
      </p:sp>
      <p:grpSp>
        <p:nvGrpSpPr>
          <p:cNvPr id="3" name="Group 96"/>
          <p:cNvGrpSpPr>
            <a:grpSpLocks/>
          </p:cNvGrpSpPr>
          <p:nvPr/>
        </p:nvGrpSpPr>
        <p:grpSpPr bwMode="auto">
          <a:xfrm>
            <a:off x="1276350" y="1508125"/>
            <a:ext cx="1041400" cy="720725"/>
            <a:chOff x="1016388" y="913002"/>
            <a:chExt cx="731924" cy="428904"/>
          </a:xfrm>
        </p:grpSpPr>
        <p:sp>
          <p:nvSpPr>
            <p:cNvPr id="12" name="Parallelogram 11"/>
            <p:cNvSpPr/>
            <p:nvPr/>
          </p:nvSpPr>
          <p:spPr bwMode="auto">
            <a:xfrm>
              <a:off x="1016388" y="913002"/>
              <a:ext cx="731924" cy="428904"/>
            </a:xfrm>
            <a:prstGeom prst="parallelogram">
              <a:avLst>
                <a:gd name="adj" fmla="val 28140"/>
              </a:avLst>
            </a:prstGeom>
            <a:gradFill flip="none" rotWithShape="1">
              <a:gsLst>
                <a:gs pos="0">
                  <a:srgbClr val="5AF300"/>
                </a:gs>
                <a:gs pos="100000">
                  <a:srgbClr val="208A00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dirty="0"/>
            </a:p>
          </p:txBody>
        </p:sp>
        <p:sp>
          <p:nvSpPr>
            <p:cNvPr id="25635" name="TextBox 7"/>
            <p:cNvSpPr txBox="1">
              <a:spLocks noChangeArrowheads="1"/>
            </p:cNvSpPr>
            <p:nvPr/>
          </p:nvSpPr>
          <p:spPr bwMode="auto">
            <a:xfrm>
              <a:off x="1187456" y="954851"/>
              <a:ext cx="520352" cy="34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  <a:latin typeface="Calibri" pitchFamily="-108" charset="0"/>
                </a:rPr>
                <a:t>11</a:t>
              </a:r>
              <a:endParaRPr lang="en-US" sz="3200" dirty="0">
                <a:solidFill>
                  <a:schemeClr val="bg1"/>
                </a:solidFill>
                <a:latin typeface="Calibri" pitchFamily="-108" charset="0"/>
              </a:endParaRPr>
            </a:p>
          </p:txBody>
        </p:sp>
      </p:grpSp>
      <p:sp>
        <p:nvSpPr>
          <p:cNvPr id="14" name="Parallelogram 13"/>
          <p:cNvSpPr/>
          <p:nvPr/>
        </p:nvSpPr>
        <p:spPr bwMode="auto">
          <a:xfrm>
            <a:off x="2260120" y="1496378"/>
            <a:ext cx="6019800" cy="742832"/>
          </a:xfrm>
          <a:prstGeom prst="parallelogram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171717"/>
              </a:solidFill>
            </a:endParaRPr>
          </a:p>
        </p:txBody>
      </p:sp>
      <p:grpSp>
        <p:nvGrpSpPr>
          <p:cNvPr id="4" name="Group 96"/>
          <p:cNvGrpSpPr>
            <a:grpSpLocks/>
          </p:cNvGrpSpPr>
          <p:nvPr/>
        </p:nvGrpSpPr>
        <p:grpSpPr bwMode="auto">
          <a:xfrm>
            <a:off x="1042988" y="2352675"/>
            <a:ext cx="1041400" cy="722313"/>
            <a:chOff x="1016388" y="913002"/>
            <a:chExt cx="731924" cy="428904"/>
          </a:xfrm>
        </p:grpSpPr>
        <p:sp>
          <p:nvSpPr>
            <p:cNvPr id="17" name="Parallelogram 16"/>
            <p:cNvSpPr/>
            <p:nvPr/>
          </p:nvSpPr>
          <p:spPr bwMode="auto">
            <a:xfrm>
              <a:off x="1016388" y="913002"/>
              <a:ext cx="731924" cy="428904"/>
            </a:xfrm>
            <a:prstGeom prst="parallelogram">
              <a:avLst>
                <a:gd name="adj" fmla="val 28140"/>
              </a:avLst>
            </a:prstGeom>
            <a:gradFill flip="none" rotWithShape="1">
              <a:gsLst>
                <a:gs pos="0">
                  <a:srgbClr val="5AF300"/>
                </a:gs>
                <a:gs pos="100000">
                  <a:srgbClr val="208A00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dirty="0"/>
            </a:p>
          </p:txBody>
        </p:sp>
        <p:sp>
          <p:nvSpPr>
            <p:cNvPr id="25633" name="TextBox 7"/>
            <p:cNvSpPr txBox="1">
              <a:spLocks noChangeArrowheads="1"/>
            </p:cNvSpPr>
            <p:nvPr/>
          </p:nvSpPr>
          <p:spPr bwMode="auto">
            <a:xfrm>
              <a:off x="1175183" y="954850"/>
              <a:ext cx="532122" cy="347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  <a:latin typeface="Calibri" pitchFamily="-108" charset="0"/>
                </a:rPr>
                <a:t>12</a:t>
              </a:r>
              <a:endParaRPr lang="en-US" sz="3200" dirty="0">
                <a:solidFill>
                  <a:schemeClr val="bg1"/>
                </a:solidFill>
                <a:latin typeface="Calibri" pitchFamily="-108" charset="0"/>
              </a:endParaRPr>
            </a:p>
          </p:txBody>
        </p:sp>
      </p:grpSp>
      <p:sp>
        <p:nvSpPr>
          <p:cNvPr id="19" name="Parallelogram 18"/>
          <p:cNvSpPr/>
          <p:nvPr/>
        </p:nvSpPr>
        <p:spPr bwMode="auto">
          <a:xfrm>
            <a:off x="2026042" y="2340810"/>
            <a:ext cx="6019800" cy="742832"/>
          </a:xfrm>
          <a:prstGeom prst="parallelogram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171717"/>
              </a:solidFill>
            </a:endParaRPr>
          </a:p>
        </p:txBody>
      </p:sp>
      <p:grpSp>
        <p:nvGrpSpPr>
          <p:cNvPr id="5" name="Group 96"/>
          <p:cNvGrpSpPr>
            <a:grpSpLocks/>
          </p:cNvGrpSpPr>
          <p:nvPr/>
        </p:nvGrpSpPr>
        <p:grpSpPr bwMode="auto">
          <a:xfrm>
            <a:off x="795338" y="3195638"/>
            <a:ext cx="1041400" cy="722312"/>
            <a:chOff x="1016388" y="913002"/>
            <a:chExt cx="731924" cy="428904"/>
          </a:xfrm>
        </p:grpSpPr>
        <p:sp>
          <p:nvSpPr>
            <p:cNvPr id="22" name="Parallelogram 21"/>
            <p:cNvSpPr/>
            <p:nvPr/>
          </p:nvSpPr>
          <p:spPr bwMode="auto">
            <a:xfrm>
              <a:off x="1016388" y="913002"/>
              <a:ext cx="731924" cy="428904"/>
            </a:xfrm>
            <a:prstGeom prst="parallelogram">
              <a:avLst>
                <a:gd name="adj" fmla="val 28140"/>
              </a:avLst>
            </a:prstGeom>
            <a:gradFill flip="none" rotWithShape="1">
              <a:gsLst>
                <a:gs pos="0">
                  <a:srgbClr val="5AF300"/>
                </a:gs>
                <a:gs pos="100000">
                  <a:srgbClr val="208A00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dirty="0"/>
            </a:p>
          </p:txBody>
        </p:sp>
        <p:sp>
          <p:nvSpPr>
            <p:cNvPr id="25631" name="TextBox 7"/>
            <p:cNvSpPr txBox="1">
              <a:spLocks noChangeArrowheads="1"/>
            </p:cNvSpPr>
            <p:nvPr/>
          </p:nvSpPr>
          <p:spPr bwMode="auto">
            <a:xfrm>
              <a:off x="1190443" y="954850"/>
              <a:ext cx="517049" cy="347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  <a:latin typeface="Calibri" pitchFamily="-108" charset="0"/>
                </a:rPr>
                <a:t>13</a:t>
              </a:r>
              <a:endParaRPr lang="en-US" sz="3200" dirty="0">
                <a:solidFill>
                  <a:schemeClr val="bg1"/>
                </a:solidFill>
                <a:latin typeface="Calibri" pitchFamily="-108" charset="0"/>
              </a:endParaRPr>
            </a:p>
          </p:txBody>
        </p:sp>
      </p:grpSp>
      <p:sp>
        <p:nvSpPr>
          <p:cNvPr id="24" name="Parallelogram 23"/>
          <p:cNvSpPr/>
          <p:nvPr/>
        </p:nvSpPr>
        <p:spPr bwMode="auto">
          <a:xfrm>
            <a:off x="1778658" y="3185242"/>
            <a:ext cx="6019800" cy="742832"/>
          </a:xfrm>
          <a:prstGeom prst="parallelogram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6" name="Group 96"/>
          <p:cNvGrpSpPr>
            <a:grpSpLocks/>
          </p:cNvGrpSpPr>
          <p:nvPr/>
        </p:nvGrpSpPr>
        <p:grpSpPr bwMode="auto">
          <a:xfrm>
            <a:off x="544513" y="4041774"/>
            <a:ext cx="1041400" cy="720725"/>
            <a:chOff x="1016388" y="913002"/>
            <a:chExt cx="731924" cy="428904"/>
          </a:xfrm>
        </p:grpSpPr>
        <p:sp>
          <p:nvSpPr>
            <p:cNvPr id="27" name="Parallelogram 26"/>
            <p:cNvSpPr/>
            <p:nvPr/>
          </p:nvSpPr>
          <p:spPr bwMode="auto">
            <a:xfrm>
              <a:off x="1016388" y="913002"/>
              <a:ext cx="731924" cy="428904"/>
            </a:xfrm>
            <a:prstGeom prst="parallelogram">
              <a:avLst>
                <a:gd name="adj" fmla="val 28140"/>
              </a:avLst>
            </a:prstGeom>
            <a:gradFill flip="none" rotWithShape="1">
              <a:gsLst>
                <a:gs pos="0">
                  <a:srgbClr val="5AF300"/>
                </a:gs>
                <a:gs pos="100000">
                  <a:srgbClr val="208A00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dirty="0"/>
            </a:p>
          </p:txBody>
        </p:sp>
        <p:sp>
          <p:nvSpPr>
            <p:cNvPr id="25629" name="TextBox 7"/>
            <p:cNvSpPr txBox="1">
              <a:spLocks noChangeArrowheads="1"/>
            </p:cNvSpPr>
            <p:nvPr/>
          </p:nvSpPr>
          <p:spPr bwMode="auto">
            <a:xfrm>
              <a:off x="1192674" y="954851"/>
              <a:ext cx="544481" cy="34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  <a:latin typeface="Calibri" pitchFamily="-108" charset="0"/>
                </a:rPr>
                <a:t>14</a:t>
              </a:r>
              <a:endParaRPr lang="en-US" sz="3200" dirty="0">
                <a:solidFill>
                  <a:schemeClr val="bg1"/>
                </a:solidFill>
                <a:latin typeface="Calibri" pitchFamily="-108" charset="0"/>
              </a:endParaRPr>
            </a:p>
          </p:txBody>
        </p:sp>
      </p:grpSp>
      <p:sp>
        <p:nvSpPr>
          <p:cNvPr id="29" name="Parallelogram 28"/>
          <p:cNvSpPr/>
          <p:nvPr/>
        </p:nvSpPr>
        <p:spPr bwMode="auto">
          <a:xfrm>
            <a:off x="1528214" y="4029674"/>
            <a:ext cx="6019800" cy="742832"/>
          </a:xfrm>
          <a:prstGeom prst="parallelogram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5623" name="Rektangel 76"/>
          <p:cNvSpPr>
            <a:spLocks noChangeArrowheads="1"/>
          </p:cNvSpPr>
          <p:nvPr/>
        </p:nvSpPr>
        <p:spPr bwMode="auto">
          <a:xfrm>
            <a:off x="1795463" y="4276725"/>
            <a:ext cx="5408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Enhance Your Business</a:t>
            </a:r>
            <a:endParaRPr lang="en-US" b="1" dirty="0"/>
          </a:p>
        </p:txBody>
      </p:sp>
      <p:sp>
        <p:nvSpPr>
          <p:cNvPr id="25625" name="Rektangel 76"/>
          <p:cNvSpPr>
            <a:spLocks noChangeArrowheads="1"/>
          </p:cNvSpPr>
          <p:nvPr/>
        </p:nvSpPr>
        <p:spPr bwMode="auto">
          <a:xfrm>
            <a:off x="2084388" y="3448050"/>
            <a:ext cx="5408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Special Discount on Ads Posting</a:t>
            </a:r>
            <a:endParaRPr lang="en-US" b="1" dirty="0"/>
          </a:p>
        </p:txBody>
      </p:sp>
      <p:sp>
        <p:nvSpPr>
          <p:cNvPr id="25626" name="Rektangel 76"/>
          <p:cNvSpPr>
            <a:spLocks noChangeArrowheads="1"/>
          </p:cNvSpPr>
          <p:nvPr/>
        </p:nvSpPr>
        <p:spPr bwMode="auto">
          <a:xfrm>
            <a:off x="2260600" y="2628900"/>
            <a:ext cx="54086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Unlimited Income</a:t>
            </a:r>
            <a:endParaRPr lang="en-US" b="1" dirty="0"/>
          </a:p>
        </p:txBody>
      </p:sp>
      <p:sp>
        <p:nvSpPr>
          <p:cNvPr id="25627" name="Rektangel 76"/>
          <p:cNvSpPr>
            <a:spLocks noChangeArrowheads="1"/>
          </p:cNvSpPr>
          <p:nvPr/>
        </p:nvSpPr>
        <p:spPr bwMode="auto">
          <a:xfrm>
            <a:off x="2516188" y="1762124"/>
            <a:ext cx="5408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Job Facility</a:t>
            </a:r>
            <a:endParaRPr lang="en-US" b="1" dirty="0"/>
          </a:p>
        </p:txBody>
      </p:sp>
      <p:pic>
        <p:nvPicPr>
          <p:cNvPr id="32" name="Picture 2" descr="D:\add-live\ADD-LIVE 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720277" cy="6097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6"/>
          <p:cNvGrpSpPr>
            <a:grpSpLocks/>
          </p:cNvGrpSpPr>
          <p:nvPr/>
        </p:nvGrpSpPr>
        <p:grpSpPr bwMode="auto">
          <a:xfrm>
            <a:off x="985790" y="2609838"/>
            <a:ext cx="1181614" cy="722309"/>
            <a:chOff x="1016388" y="913002"/>
            <a:chExt cx="731924" cy="428904"/>
          </a:xfrm>
        </p:grpSpPr>
        <p:sp>
          <p:nvSpPr>
            <p:cNvPr id="7" name="Parallelogram 6"/>
            <p:cNvSpPr/>
            <p:nvPr/>
          </p:nvSpPr>
          <p:spPr bwMode="auto">
            <a:xfrm>
              <a:off x="1016388" y="913002"/>
              <a:ext cx="731924" cy="428904"/>
            </a:xfrm>
            <a:prstGeom prst="parallelogram">
              <a:avLst>
                <a:gd name="adj" fmla="val 28140"/>
              </a:avLst>
            </a:prstGeom>
            <a:gradFill flip="none" rotWithShape="1">
              <a:gsLst>
                <a:gs pos="0">
                  <a:srgbClr val="5AF300"/>
                </a:gs>
                <a:gs pos="100000">
                  <a:srgbClr val="208A00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v"/>
                <a:defRPr/>
              </a:pPr>
              <a:endParaRPr lang="en-US" sz="4800" dirty="0"/>
            </a:p>
          </p:txBody>
        </p:sp>
        <p:sp>
          <p:nvSpPr>
            <p:cNvPr id="20517" name="TextBox 7"/>
            <p:cNvSpPr txBox="1">
              <a:spLocks noChangeArrowheads="1"/>
            </p:cNvSpPr>
            <p:nvPr/>
          </p:nvSpPr>
          <p:spPr bwMode="auto">
            <a:xfrm>
              <a:off x="1199310" y="920550"/>
              <a:ext cx="279015" cy="3837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az-Cyrl-AZ" sz="3600" b="1" dirty="0" smtClean="0">
                  <a:latin typeface="Calibri" pitchFamily="-108" charset="0"/>
                </a:rPr>
                <a:t>҉</a:t>
              </a:r>
              <a:endParaRPr lang="en-US" sz="3600" b="1" dirty="0">
                <a:latin typeface="Calibri" pitchFamily="-108" charset="0"/>
              </a:endParaRPr>
            </a:p>
          </p:txBody>
        </p:sp>
      </p:grpSp>
      <p:sp>
        <p:nvSpPr>
          <p:cNvPr id="9" name="Parallelogram 8"/>
          <p:cNvSpPr/>
          <p:nvPr/>
        </p:nvSpPr>
        <p:spPr bwMode="auto">
          <a:xfrm>
            <a:off x="2091204" y="2609850"/>
            <a:ext cx="6570196" cy="742832"/>
          </a:xfrm>
          <a:prstGeom prst="parallelogram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171717"/>
              </a:solidFill>
            </a:endParaRPr>
          </a:p>
        </p:txBody>
      </p:sp>
      <p:sp>
        <p:nvSpPr>
          <p:cNvPr id="20486" name="Rektangel 76"/>
          <p:cNvSpPr>
            <a:spLocks noChangeArrowheads="1"/>
          </p:cNvSpPr>
          <p:nvPr/>
        </p:nvSpPr>
        <p:spPr bwMode="auto">
          <a:xfrm>
            <a:off x="2216663" y="2673350"/>
            <a:ext cx="64574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b="1" dirty="0" smtClean="0"/>
              <a:t>How to Earn with Add-Live ?</a:t>
            </a:r>
            <a:endParaRPr lang="en-US" sz="3600" b="1" dirty="0"/>
          </a:p>
        </p:txBody>
      </p:sp>
      <p:pic>
        <p:nvPicPr>
          <p:cNvPr id="13" name="Picture 2" descr="D:\add-live\ADD-LIVE 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720277" cy="6097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48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027130" y="2527300"/>
            <a:ext cx="7100870" cy="980596"/>
          </a:xfrm>
          <a:prstGeom prst="rect">
            <a:avLst/>
          </a:prstGeom>
          <a:gradFill flip="none" rotWithShape="1">
            <a:gsLst>
              <a:gs pos="55000">
                <a:schemeClr val="bg1">
                  <a:lumMod val="65000"/>
                </a:schemeClr>
              </a:gs>
              <a:gs pos="100000">
                <a:srgbClr val="004D86">
                  <a:alpha val="0"/>
                </a:srgbClr>
              </a:gs>
            </a:gsLst>
            <a:lin ang="0" scaled="1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endParaRPr lang="en-US" dirty="0"/>
          </a:p>
        </p:txBody>
      </p:sp>
      <p:sp>
        <p:nvSpPr>
          <p:cNvPr id="16398" name="Rektangel 76"/>
          <p:cNvSpPr>
            <a:spLocks noChangeArrowheads="1"/>
          </p:cNvSpPr>
          <p:nvPr/>
        </p:nvSpPr>
        <p:spPr bwMode="auto">
          <a:xfrm>
            <a:off x="990600" y="2638425"/>
            <a:ext cx="6629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To be a Success full Person 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4" name="Picture 2" descr="D:\add-live\ADD-LIVE 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720277" cy="609749"/>
          </a:xfrm>
          <a:prstGeom prst="rect">
            <a:avLst/>
          </a:prstGeom>
          <a:noFill/>
        </p:spPr>
      </p:pic>
      <p:sp>
        <p:nvSpPr>
          <p:cNvPr id="33" name="Rectangle 39"/>
          <p:cNvSpPr>
            <a:spLocks noChangeArrowheads="1"/>
          </p:cNvSpPr>
          <p:nvPr/>
        </p:nvSpPr>
        <p:spPr bwMode="auto">
          <a:xfrm>
            <a:off x="393700" y="3843334"/>
            <a:ext cx="3857625" cy="619127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800000"/>
              </a:gs>
            </a:gsLst>
            <a:lin ang="13500000" scaled="1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kern="0" noProof="1">
              <a:solidFill>
                <a:sysClr val="window" lastClr="FFFFFF"/>
              </a:solidFill>
              <a:latin typeface="Calibri" pitchFamily="34" charset="0"/>
              <a:ea typeface="ＭＳ Ｐゴシック" pitchFamily="-97" charset="-128"/>
            </a:endParaRPr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4664075" y="3849452"/>
            <a:ext cx="4010025" cy="610632"/>
          </a:xfrm>
          <a:prstGeom prst="rect">
            <a:avLst/>
          </a:prstGeom>
          <a:gradFill rotWithShape="1">
            <a:gsLst>
              <a:gs pos="0">
                <a:srgbClr val="208A00"/>
              </a:gs>
              <a:gs pos="100000">
                <a:srgbClr val="5AF300"/>
              </a:gs>
            </a:gsLst>
            <a:lin ang="5400000" scaled="1"/>
          </a:gradFill>
          <a:ln w="19050">
            <a:noFill/>
            <a:round/>
            <a:headEnd/>
            <a:tailEnd/>
          </a:ln>
        </p:spPr>
        <p:txBody>
          <a:bodyPr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kern="0" noProof="1">
              <a:solidFill>
                <a:srgbClr val="000000"/>
              </a:solidFill>
              <a:latin typeface="Calibri" pitchFamily="34" charset="0"/>
              <a:ea typeface="ＭＳ Ｐゴシック" pitchFamily="-97" charset="-12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17600" y="3837500"/>
            <a:ext cx="21717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 smtClean="0"/>
              <a:t>TIME</a:t>
            </a:r>
            <a:endParaRPr lang="en-US" sz="3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838825" y="3824051"/>
            <a:ext cx="184467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 smtClean="0"/>
              <a:t>Money</a:t>
            </a:r>
            <a:endParaRPr lang="en-US" sz="3400" b="1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1936177" y="1064767"/>
            <a:ext cx="5163123" cy="777396"/>
          </a:xfrm>
          <a:prstGeom prst="rect">
            <a:avLst/>
          </a:prstGeom>
          <a:gradFill flip="none" rotWithShape="1">
            <a:gsLst>
              <a:gs pos="55000">
                <a:schemeClr val="bg1">
                  <a:lumMod val="65000"/>
                </a:schemeClr>
              </a:gs>
              <a:gs pos="100000">
                <a:srgbClr val="004D86">
                  <a:alpha val="0"/>
                </a:srgbClr>
              </a:gs>
            </a:gsLst>
            <a:lin ang="0" scaled="1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451884" y="1119632"/>
            <a:ext cx="4088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YOU NEED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Down Arrow 11"/>
          <p:cNvSpPr/>
          <p:nvPr/>
        </p:nvSpPr>
        <p:spPr>
          <a:xfrm rot="1370765">
            <a:off x="2628900" y="1846228"/>
            <a:ext cx="495300" cy="1977823"/>
          </a:xfrm>
          <a:prstGeom prst="downArrow">
            <a:avLst>
              <a:gd name="adj1" fmla="val 19231"/>
              <a:gd name="adj2" fmla="val 6025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20313733">
            <a:off x="5791200" y="1846228"/>
            <a:ext cx="495300" cy="1977823"/>
          </a:xfrm>
          <a:prstGeom prst="downArrow">
            <a:avLst>
              <a:gd name="adj1" fmla="val 19231"/>
              <a:gd name="adj2" fmla="val 6025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16398" grpId="0"/>
      <p:bldP spid="16398" grpId="1"/>
      <p:bldP spid="33" grpId="0" animBg="1"/>
      <p:bldP spid="35" grpId="0" animBg="1"/>
      <p:bldP spid="36" grpId="0"/>
      <p:bldP spid="38" grpId="0"/>
      <p:bldP spid="11" grpId="1" animBg="1"/>
      <p:bldP spid="32" grpId="0"/>
      <p:bldP spid="12" grpId="0" animBg="1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1008063" y="971550"/>
            <a:ext cx="6778625" cy="773113"/>
            <a:chOff x="1001036" y="1048115"/>
            <a:chExt cx="6778964" cy="772729"/>
          </a:xfrm>
        </p:grpSpPr>
        <p:grpSp>
          <p:nvGrpSpPr>
            <p:cNvPr id="3" name="Group 96"/>
            <p:cNvGrpSpPr>
              <a:grpSpLocks/>
            </p:cNvGrpSpPr>
            <p:nvPr/>
          </p:nvGrpSpPr>
          <p:grpSpPr bwMode="auto">
            <a:xfrm>
              <a:off x="7006091" y="1048115"/>
              <a:ext cx="773909" cy="772729"/>
              <a:chOff x="1016388" y="754824"/>
              <a:chExt cx="731924" cy="731924"/>
            </a:xfrm>
          </p:grpSpPr>
          <p:grpSp>
            <p:nvGrpSpPr>
              <p:cNvPr id="4" name="Group 51"/>
              <p:cNvGrpSpPr>
                <a:grpSpLocks/>
              </p:cNvGrpSpPr>
              <p:nvPr/>
            </p:nvGrpSpPr>
            <p:grpSpPr bwMode="auto">
              <a:xfrm>
                <a:off x="1016388" y="754824"/>
                <a:ext cx="731924" cy="731924"/>
                <a:chOff x="1704975" y="1095375"/>
                <a:chExt cx="1514475" cy="1514475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706456" y="1095375"/>
                  <a:ext cx="1512994" cy="151447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5AF300"/>
                    </a:gs>
                    <a:gs pos="100000">
                      <a:srgbClr val="208A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25400">
                  <a:solidFill>
                    <a:srgbClr val="208A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800" dirty="0"/>
                </a:p>
              </p:txBody>
            </p:sp>
            <p:sp>
              <p:nvSpPr>
                <p:cNvPr id="18" name="Oval 4"/>
                <p:cNvSpPr/>
                <p:nvPr/>
              </p:nvSpPr>
              <p:spPr>
                <a:xfrm>
                  <a:off x="1781186" y="1143011"/>
                  <a:ext cx="1362054" cy="1362054"/>
                </a:xfrm>
                <a:prstGeom prst="ellipse">
                  <a:avLst/>
                </a:prstGeom>
                <a:gradFill>
                  <a:gsLst>
                    <a:gs pos="6000">
                      <a:schemeClr val="bg1"/>
                    </a:gs>
                    <a:gs pos="61000">
                      <a:srgbClr val="0070C0">
                        <a:alpha val="0"/>
                      </a:srgbClr>
                    </a:gs>
                  </a:gsLst>
                  <a:lin ang="6000000" scaled="0"/>
                </a:gradFill>
                <a:ln w="3492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800" dirty="0"/>
                </a:p>
              </p:txBody>
            </p:sp>
          </p:grpSp>
          <p:sp>
            <p:nvSpPr>
              <p:cNvPr id="17478" name="TextBox 7"/>
              <p:cNvSpPr txBox="1">
                <a:spLocks noChangeArrowheads="1"/>
              </p:cNvSpPr>
              <p:nvPr/>
            </p:nvSpPr>
            <p:spPr bwMode="auto">
              <a:xfrm>
                <a:off x="1234499" y="839520"/>
                <a:ext cx="342624" cy="4955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800">
                    <a:solidFill>
                      <a:schemeClr val="bg1"/>
                    </a:solidFill>
                    <a:latin typeface="Calibri" pitchFamily="-108" charset="0"/>
                  </a:rPr>
                  <a:t>1</a:t>
                </a:r>
              </a:p>
            </p:txBody>
          </p:sp>
        </p:grpSp>
        <p:sp>
          <p:nvSpPr>
            <p:cNvPr id="23" name="Rectangle 22"/>
            <p:cNvSpPr/>
            <p:nvPr/>
          </p:nvSpPr>
          <p:spPr bwMode="auto">
            <a:xfrm>
              <a:off x="1001036" y="1175115"/>
              <a:ext cx="6019800" cy="550385"/>
            </a:xfrm>
            <a:prstGeom prst="rect">
              <a:avLst/>
            </a:prstGeom>
            <a:gradFill flip="none" rotWithShape="1">
              <a:gsLst>
                <a:gs pos="55000">
                  <a:schemeClr val="bg1">
                    <a:lumMod val="65000"/>
                  </a:schemeClr>
                </a:gs>
                <a:gs pos="100000">
                  <a:srgbClr val="004D86">
                    <a:alpha val="0"/>
                  </a:srgbClr>
                </a:gs>
              </a:gsLst>
              <a:lin ang="0" scaled="1"/>
              <a:tileRect/>
            </a:gradFill>
            <a:ln w="3175">
              <a:noFill/>
            </a:ln>
            <a:effectLst>
              <a:innerShdw blurRad="63500" dist="50800" dir="13500000">
                <a:prstClr val="black">
                  <a:alpha val="36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476" name="Rektangel 76"/>
            <p:cNvSpPr>
              <a:spLocks noChangeArrowheads="1"/>
            </p:cNvSpPr>
            <p:nvPr/>
          </p:nvSpPr>
          <p:spPr bwMode="auto">
            <a:xfrm>
              <a:off x="1287916" y="1264016"/>
              <a:ext cx="5718175" cy="338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dirty="0" smtClean="0"/>
                <a:t>Go to add-live.com</a:t>
              </a:r>
              <a:endParaRPr lang="en-US" sz="1600" b="1" dirty="0"/>
            </a:p>
          </p:txBody>
        </p:sp>
      </p:grpSp>
      <p:grpSp>
        <p:nvGrpSpPr>
          <p:cNvPr id="5" name="Group 59"/>
          <p:cNvGrpSpPr>
            <a:grpSpLocks/>
          </p:cNvGrpSpPr>
          <p:nvPr/>
        </p:nvGrpSpPr>
        <p:grpSpPr bwMode="auto">
          <a:xfrm>
            <a:off x="1008063" y="1881188"/>
            <a:ext cx="6778625" cy="773112"/>
            <a:chOff x="1015781" y="1971033"/>
            <a:chExt cx="6778964" cy="772729"/>
          </a:xfrm>
        </p:grpSpPr>
        <p:grpSp>
          <p:nvGrpSpPr>
            <p:cNvPr id="6" name="Group 96"/>
            <p:cNvGrpSpPr>
              <a:grpSpLocks/>
            </p:cNvGrpSpPr>
            <p:nvPr/>
          </p:nvGrpSpPr>
          <p:grpSpPr bwMode="auto">
            <a:xfrm>
              <a:off x="7020836" y="1971033"/>
              <a:ext cx="773909" cy="772729"/>
              <a:chOff x="1016388" y="754824"/>
              <a:chExt cx="731924" cy="731924"/>
            </a:xfrm>
          </p:grpSpPr>
          <p:grpSp>
            <p:nvGrpSpPr>
              <p:cNvPr id="7" name="Group 51"/>
              <p:cNvGrpSpPr>
                <a:grpSpLocks/>
              </p:cNvGrpSpPr>
              <p:nvPr/>
            </p:nvGrpSpPr>
            <p:grpSpPr bwMode="auto">
              <a:xfrm>
                <a:off x="1016388" y="754824"/>
                <a:ext cx="731924" cy="731924"/>
                <a:chOff x="1704975" y="1095375"/>
                <a:chExt cx="1514475" cy="1514475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706456" y="1095375"/>
                  <a:ext cx="1512994" cy="151447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5AF300"/>
                    </a:gs>
                    <a:gs pos="100000">
                      <a:srgbClr val="208A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25400">
                  <a:solidFill>
                    <a:srgbClr val="208A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800" dirty="0"/>
                </a:p>
              </p:txBody>
            </p:sp>
            <p:sp>
              <p:nvSpPr>
                <p:cNvPr id="28" name="Oval 4"/>
                <p:cNvSpPr/>
                <p:nvPr/>
              </p:nvSpPr>
              <p:spPr>
                <a:xfrm>
                  <a:off x="1781186" y="1143011"/>
                  <a:ext cx="1362054" cy="1362054"/>
                </a:xfrm>
                <a:prstGeom prst="ellipse">
                  <a:avLst/>
                </a:prstGeom>
                <a:gradFill>
                  <a:gsLst>
                    <a:gs pos="6000">
                      <a:schemeClr val="bg1"/>
                    </a:gs>
                    <a:gs pos="61000">
                      <a:srgbClr val="0070C0">
                        <a:alpha val="0"/>
                      </a:srgbClr>
                    </a:gs>
                  </a:gsLst>
                  <a:lin ang="6000000" scaled="0"/>
                </a:gradFill>
                <a:ln w="3492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800" dirty="0"/>
                </a:p>
              </p:txBody>
            </p:sp>
          </p:grpSp>
          <p:sp>
            <p:nvSpPr>
              <p:cNvPr id="17467" name="TextBox 7"/>
              <p:cNvSpPr txBox="1">
                <a:spLocks noChangeArrowheads="1"/>
              </p:cNvSpPr>
              <p:nvPr/>
            </p:nvSpPr>
            <p:spPr bwMode="auto">
              <a:xfrm>
                <a:off x="1234499" y="839520"/>
                <a:ext cx="342624" cy="4955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800">
                    <a:solidFill>
                      <a:schemeClr val="bg1"/>
                    </a:solidFill>
                    <a:latin typeface="Calibri" pitchFamily="-108" charset="0"/>
                  </a:rPr>
                  <a:t>2</a:t>
                </a:r>
              </a:p>
            </p:txBody>
          </p:sp>
        </p:grpSp>
        <p:sp>
          <p:nvSpPr>
            <p:cNvPr id="29" name="Rectangle 28"/>
            <p:cNvSpPr/>
            <p:nvPr/>
          </p:nvSpPr>
          <p:spPr bwMode="auto">
            <a:xfrm>
              <a:off x="1015781" y="2098033"/>
              <a:ext cx="6019800" cy="550385"/>
            </a:xfrm>
            <a:prstGeom prst="rect">
              <a:avLst/>
            </a:prstGeom>
            <a:gradFill flip="none" rotWithShape="1">
              <a:gsLst>
                <a:gs pos="55000">
                  <a:schemeClr val="bg1">
                    <a:lumMod val="65000"/>
                  </a:schemeClr>
                </a:gs>
                <a:gs pos="100000">
                  <a:srgbClr val="004D86">
                    <a:alpha val="0"/>
                  </a:srgbClr>
                </a:gs>
              </a:gsLst>
              <a:lin ang="0" scaled="1"/>
              <a:tileRect/>
            </a:gradFill>
            <a:ln w="3175">
              <a:noFill/>
            </a:ln>
            <a:effectLst>
              <a:innerShdw blurRad="63500" dist="50800" dir="13500000">
                <a:prstClr val="black">
                  <a:alpha val="36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465" name="Rektangel 76"/>
            <p:cNvSpPr>
              <a:spLocks noChangeArrowheads="1"/>
            </p:cNvSpPr>
            <p:nvPr/>
          </p:nvSpPr>
          <p:spPr bwMode="auto">
            <a:xfrm>
              <a:off x="1302661" y="2186934"/>
              <a:ext cx="5718175" cy="338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dirty="0" smtClean="0"/>
                <a:t>Click on “click here to register “ Button</a:t>
              </a:r>
              <a:endParaRPr lang="en-US" sz="1600" b="1" dirty="0"/>
            </a:p>
          </p:txBody>
        </p:sp>
      </p:grpSp>
      <p:grpSp>
        <p:nvGrpSpPr>
          <p:cNvPr id="8" name="Group 64"/>
          <p:cNvGrpSpPr>
            <a:grpSpLocks/>
          </p:cNvGrpSpPr>
          <p:nvPr/>
        </p:nvGrpSpPr>
        <p:grpSpPr bwMode="auto">
          <a:xfrm>
            <a:off x="1008063" y="2790825"/>
            <a:ext cx="6778625" cy="773113"/>
            <a:chOff x="1008408" y="2842697"/>
            <a:chExt cx="6778964" cy="772729"/>
          </a:xfrm>
        </p:grpSpPr>
        <p:grpSp>
          <p:nvGrpSpPr>
            <p:cNvPr id="9" name="Group 96"/>
            <p:cNvGrpSpPr>
              <a:grpSpLocks/>
            </p:cNvGrpSpPr>
            <p:nvPr/>
          </p:nvGrpSpPr>
          <p:grpSpPr bwMode="auto">
            <a:xfrm>
              <a:off x="7013463" y="2842697"/>
              <a:ext cx="773909" cy="772729"/>
              <a:chOff x="1016388" y="754824"/>
              <a:chExt cx="731924" cy="731924"/>
            </a:xfrm>
          </p:grpSpPr>
          <p:grpSp>
            <p:nvGrpSpPr>
              <p:cNvPr id="10" name="Group 51"/>
              <p:cNvGrpSpPr>
                <a:grpSpLocks/>
              </p:cNvGrpSpPr>
              <p:nvPr/>
            </p:nvGrpSpPr>
            <p:grpSpPr bwMode="auto">
              <a:xfrm>
                <a:off x="1016388" y="754824"/>
                <a:ext cx="731924" cy="731924"/>
                <a:chOff x="1704975" y="1095375"/>
                <a:chExt cx="1514475" cy="1514475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1706456" y="1095375"/>
                  <a:ext cx="1512994" cy="151447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5AF300"/>
                    </a:gs>
                    <a:gs pos="100000">
                      <a:srgbClr val="208A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25400">
                  <a:solidFill>
                    <a:srgbClr val="208A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800" dirty="0"/>
                </a:p>
              </p:txBody>
            </p:sp>
            <p:sp>
              <p:nvSpPr>
                <p:cNvPr id="35" name="Oval 4"/>
                <p:cNvSpPr/>
                <p:nvPr/>
              </p:nvSpPr>
              <p:spPr>
                <a:xfrm>
                  <a:off x="1781186" y="1143011"/>
                  <a:ext cx="1362054" cy="1362054"/>
                </a:xfrm>
                <a:prstGeom prst="ellipse">
                  <a:avLst/>
                </a:prstGeom>
                <a:gradFill>
                  <a:gsLst>
                    <a:gs pos="6000">
                      <a:schemeClr val="bg1"/>
                    </a:gs>
                    <a:gs pos="61000">
                      <a:srgbClr val="0070C0">
                        <a:alpha val="0"/>
                      </a:srgbClr>
                    </a:gs>
                  </a:gsLst>
                  <a:lin ang="6000000" scaled="0"/>
                </a:gradFill>
                <a:ln w="3492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800" dirty="0"/>
                </a:p>
              </p:txBody>
            </p:sp>
          </p:grpSp>
          <p:sp>
            <p:nvSpPr>
              <p:cNvPr id="17456" name="TextBox 7"/>
              <p:cNvSpPr txBox="1">
                <a:spLocks noChangeArrowheads="1"/>
              </p:cNvSpPr>
              <p:nvPr/>
            </p:nvSpPr>
            <p:spPr bwMode="auto">
              <a:xfrm>
                <a:off x="1234499" y="839520"/>
                <a:ext cx="342624" cy="4955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800">
                    <a:solidFill>
                      <a:schemeClr val="bg1"/>
                    </a:solidFill>
                    <a:latin typeface="Calibri" pitchFamily="-108" charset="0"/>
                  </a:rPr>
                  <a:t>3</a:t>
                </a:r>
              </a:p>
            </p:txBody>
          </p:sp>
        </p:grpSp>
        <p:sp>
          <p:nvSpPr>
            <p:cNvPr id="36" name="Rectangle 35"/>
            <p:cNvSpPr/>
            <p:nvPr/>
          </p:nvSpPr>
          <p:spPr bwMode="auto">
            <a:xfrm>
              <a:off x="1008408" y="2969697"/>
              <a:ext cx="6019800" cy="550385"/>
            </a:xfrm>
            <a:prstGeom prst="rect">
              <a:avLst/>
            </a:prstGeom>
            <a:gradFill flip="none" rotWithShape="1">
              <a:gsLst>
                <a:gs pos="55000">
                  <a:schemeClr val="bg1">
                    <a:lumMod val="65000"/>
                  </a:schemeClr>
                </a:gs>
                <a:gs pos="100000">
                  <a:srgbClr val="004D86">
                    <a:alpha val="0"/>
                  </a:srgbClr>
                </a:gs>
              </a:gsLst>
              <a:lin ang="0" scaled="1"/>
              <a:tileRect/>
            </a:gradFill>
            <a:ln w="3175">
              <a:noFill/>
            </a:ln>
            <a:effectLst>
              <a:innerShdw blurRad="63500" dist="50800" dir="13500000">
                <a:prstClr val="black">
                  <a:alpha val="36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454" name="Rektangel 76"/>
            <p:cNvSpPr>
              <a:spLocks noChangeArrowheads="1"/>
            </p:cNvSpPr>
            <p:nvPr/>
          </p:nvSpPr>
          <p:spPr bwMode="auto">
            <a:xfrm>
              <a:off x="1295288" y="3058598"/>
              <a:ext cx="5718175" cy="338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dirty="0" smtClean="0"/>
                <a:t>Fill Form</a:t>
              </a:r>
              <a:endParaRPr lang="en-US" sz="1600" b="1" dirty="0"/>
            </a:p>
          </p:txBody>
        </p:sp>
      </p:grpSp>
      <p:grpSp>
        <p:nvGrpSpPr>
          <p:cNvPr id="11" name="Group 65"/>
          <p:cNvGrpSpPr>
            <a:grpSpLocks/>
          </p:cNvGrpSpPr>
          <p:nvPr/>
        </p:nvGrpSpPr>
        <p:grpSpPr bwMode="auto">
          <a:xfrm>
            <a:off x="884494" y="3700459"/>
            <a:ext cx="6902196" cy="771524"/>
            <a:chOff x="884829" y="3771899"/>
            <a:chExt cx="6902543" cy="772729"/>
          </a:xfrm>
        </p:grpSpPr>
        <p:grpSp>
          <p:nvGrpSpPr>
            <p:cNvPr id="12" name="Group 96"/>
            <p:cNvGrpSpPr>
              <a:grpSpLocks/>
            </p:cNvGrpSpPr>
            <p:nvPr/>
          </p:nvGrpSpPr>
          <p:grpSpPr bwMode="auto">
            <a:xfrm>
              <a:off x="7013463" y="3771899"/>
              <a:ext cx="773909" cy="772729"/>
              <a:chOff x="1016388" y="754824"/>
              <a:chExt cx="731924" cy="731924"/>
            </a:xfrm>
          </p:grpSpPr>
          <p:grpSp>
            <p:nvGrpSpPr>
              <p:cNvPr id="13" name="Group 51"/>
              <p:cNvGrpSpPr>
                <a:grpSpLocks/>
              </p:cNvGrpSpPr>
              <p:nvPr/>
            </p:nvGrpSpPr>
            <p:grpSpPr bwMode="auto">
              <a:xfrm>
                <a:off x="1016388" y="754824"/>
                <a:ext cx="731924" cy="731924"/>
                <a:chOff x="1704975" y="1095375"/>
                <a:chExt cx="1514475" cy="1514475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1706456" y="1095375"/>
                  <a:ext cx="1512994" cy="151447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5AF300"/>
                    </a:gs>
                    <a:gs pos="100000">
                      <a:srgbClr val="208A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25400">
                  <a:solidFill>
                    <a:srgbClr val="208A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800" dirty="0">
                    <a:latin typeface=""/>
                  </a:endParaRPr>
                </a:p>
              </p:txBody>
            </p:sp>
            <p:sp>
              <p:nvSpPr>
                <p:cNvPr id="42" name="Oval 4"/>
                <p:cNvSpPr/>
                <p:nvPr/>
              </p:nvSpPr>
              <p:spPr>
                <a:xfrm>
                  <a:off x="1781186" y="1143011"/>
                  <a:ext cx="1362054" cy="1362054"/>
                </a:xfrm>
                <a:prstGeom prst="ellipse">
                  <a:avLst/>
                </a:prstGeom>
                <a:gradFill>
                  <a:gsLst>
                    <a:gs pos="6000">
                      <a:schemeClr val="bg1"/>
                    </a:gs>
                    <a:gs pos="61000">
                      <a:srgbClr val="0070C0">
                        <a:alpha val="0"/>
                      </a:srgbClr>
                    </a:gs>
                  </a:gsLst>
                  <a:lin ang="6000000" scaled="0"/>
                </a:gradFill>
                <a:ln w="3492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800" dirty="0">
                    <a:latin typeface=""/>
                  </a:endParaRPr>
                </a:p>
              </p:txBody>
            </p:sp>
          </p:grpSp>
          <p:sp>
            <p:nvSpPr>
              <p:cNvPr id="17445" name="TextBox 7"/>
              <p:cNvSpPr txBox="1">
                <a:spLocks noChangeArrowheads="1"/>
              </p:cNvSpPr>
              <p:nvPr/>
            </p:nvSpPr>
            <p:spPr bwMode="auto">
              <a:xfrm>
                <a:off x="1210476" y="839521"/>
                <a:ext cx="476982" cy="4955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80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sp>
          <p:nvSpPr>
            <p:cNvPr id="43" name="Rectangle 42"/>
            <p:cNvSpPr/>
            <p:nvPr/>
          </p:nvSpPr>
          <p:spPr bwMode="auto">
            <a:xfrm>
              <a:off x="1008408" y="3898899"/>
              <a:ext cx="6019800" cy="550385"/>
            </a:xfrm>
            <a:prstGeom prst="rect">
              <a:avLst/>
            </a:prstGeom>
            <a:gradFill flip="none" rotWithShape="1">
              <a:gsLst>
                <a:gs pos="55000">
                  <a:schemeClr val="bg1">
                    <a:lumMod val="65000"/>
                  </a:schemeClr>
                </a:gs>
                <a:gs pos="100000">
                  <a:srgbClr val="004D86">
                    <a:alpha val="0"/>
                  </a:srgbClr>
                </a:gs>
              </a:gsLst>
              <a:lin ang="0" scaled="1"/>
              <a:tileRect/>
            </a:gradFill>
            <a:ln w="3175">
              <a:noFill/>
            </a:ln>
            <a:effectLst>
              <a:innerShdw blurRad="63500" dist="50800" dir="13500000">
                <a:prstClr val="black">
                  <a:alpha val="36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"/>
              </a:endParaRPr>
            </a:p>
          </p:txBody>
        </p:sp>
        <p:sp>
          <p:nvSpPr>
            <p:cNvPr id="17443" name="Rektangel 76"/>
            <p:cNvSpPr>
              <a:spLocks noChangeArrowheads="1"/>
            </p:cNvSpPr>
            <p:nvPr/>
          </p:nvSpPr>
          <p:spPr bwMode="auto">
            <a:xfrm>
              <a:off x="884829" y="3876418"/>
              <a:ext cx="6309824" cy="585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/>
                <a:t>For Joining Pin Contact our Support Center Click </a:t>
              </a:r>
            </a:p>
            <a:p>
              <a:pPr algn="ctr"/>
              <a:r>
                <a:rPr lang="en-US" sz="1600" b="1" u="sng" dirty="0" smtClean="0">
                  <a:hlinkClick r:id="rId2"/>
                </a:rPr>
                <a:t>www.add-live.com/support</a:t>
              </a:r>
              <a:endParaRPr lang="en-US" sz="1600" b="1" dirty="0"/>
            </a:p>
          </p:txBody>
        </p:sp>
      </p:grpSp>
      <p:grpSp>
        <p:nvGrpSpPr>
          <p:cNvPr id="14" name="Group 66"/>
          <p:cNvGrpSpPr>
            <a:grpSpLocks/>
          </p:cNvGrpSpPr>
          <p:nvPr/>
        </p:nvGrpSpPr>
        <p:grpSpPr bwMode="auto">
          <a:xfrm>
            <a:off x="1008063" y="4608513"/>
            <a:ext cx="6778625" cy="773112"/>
            <a:chOff x="1008408" y="4821715"/>
            <a:chExt cx="6778964" cy="772729"/>
          </a:xfrm>
        </p:grpSpPr>
        <p:grpSp>
          <p:nvGrpSpPr>
            <p:cNvPr id="15" name="Group 96"/>
            <p:cNvGrpSpPr>
              <a:grpSpLocks/>
            </p:cNvGrpSpPr>
            <p:nvPr/>
          </p:nvGrpSpPr>
          <p:grpSpPr bwMode="auto">
            <a:xfrm>
              <a:off x="7013463" y="4821715"/>
              <a:ext cx="773909" cy="772729"/>
              <a:chOff x="1016388" y="754824"/>
              <a:chExt cx="731924" cy="731924"/>
            </a:xfrm>
          </p:grpSpPr>
          <p:grpSp>
            <p:nvGrpSpPr>
              <p:cNvPr id="16" name="Group 51"/>
              <p:cNvGrpSpPr>
                <a:grpSpLocks/>
              </p:cNvGrpSpPr>
              <p:nvPr/>
            </p:nvGrpSpPr>
            <p:grpSpPr bwMode="auto">
              <a:xfrm>
                <a:off x="1016388" y="754824"/>
                <a:ext cx="731924" cy="731924"/>
                <a:chOff x="1704975" y="1095375"/>
                <a:chExt cx="1514475" cy="1514475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1706456" y="1095375"/>
                  <a:ext cx="1512994" cy="151447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5AF300"/>
                    </a:gs>
                    <a:gs pos="100000">
                      <a:srgbClr val="208A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25400">
                  <a:solidFill>
                    <a:srgbClr val="208A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800" dirty="0"/>
                </a:p>
              </p:txBody>
            </p:sp>
            <p:sp>
              <p:nvSpPr>
                <p:cNvPr id="49" name="Oval 4"/>
                <p:cNvSpPr/>
                <p:nvPr/>
              </p:nvSpPr>
              <p:spPr>
                <a:xfrm>
                  <a:off x="1781186" y="1143011"/>
                  <a:ext cx="1362054" cy="1362054"/>
                </a:xfrm>
                <a:prstGeom prst="ellipse">
                  <a:avLst/>
                </a:prstGeom>
                <a:gradFill>
                  <a:gsLst>
                    <a:gs pos="6000">
                      <a:schemeClr val="bg1"/>
                    </a:gs>
                    <a:gs pos="61000">
                      <a:srgbClr val="0070C0">
                        <a:alpha val="0"/>
                      </a:srgbClr>
                    </a:gs>
                  </a:gsLst>
                  <a:lin ang="6000000" scaled="0"/>
                </a:gradFill>
                <a:ln w="3492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800" dirty="0"/>
                </a:p>
              </p:txBody>
            </p:sp>
          </p:grpSp>
          <p:sp>
            <p:nvSpPr>
              <p:cNvPr id="17434" name="TextBox 7"/>
              <p:cNvSpPr txBox="1">
                <a:spLocks noChangeArrowheads="1"/>
              </p:cNvSpPr>
              <p:nvPr/>
            </p:nvSpPr>
            <p:spPr bwMode="auto">
              <a:xfrm>
                <a:off x="1234499" y="839520"/>
                <a:ext cx="342624" cy="4955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800">
                    <a:solidFill>
                      <a:schemeClr val="bg1"/>
                    </a:solidFill>
                    <a:latin typeface="Calibri" pitchFamily="-108" charset="0"/>
                  </a:rPr>
                  <a:t>5</a:t>
                </a:r>
              </a:p>
            </p:txBody>
          </p:sp>
        </p:grpSp>
        <p:sp>
          <p:nvSpPr>
            <p:cNvPr id="50" name="Rectangle 49"/>
            <p:cNvSpPr/>
            <p:nvPr/>
          </p:nvSpPr>
          <p:spPr bwMode="auto">
            <a:xfrm>
              <a:off x="1008408" y="4948715"/>
              <a:ext cx="6019800" cy="550385"/>
            </a:xfrm>
            <a:prstGeom prst="rect">
              <a:avLst/>
            </a:prstGeom>
            <a:gradFill flip="none" rotWithShape="1">
              <a:gsLst>
                <a:gs pos="55000">
                  <a:schemeClr val="bg1">
                    <a:lumMod val="65000"/>
                  </a:schemeClr>
                </a:gs>
                <a:gs pos="100000">
                  <a:srgbClr val="004D86">
                    <a:alpha val="0"/>
                  </a:srgbClr>
                </a:gs>
              </a:gsLst>
              <a:lin ang="0" scaled="1"/>
              <a:tileRect/>
            </a:gradFill>
            <a:ln w="3175">
              <a:noFill/>
            </a:ln>
            <a:effectLst>
              <a:innerShdw blurRad="63500" dist="50800" dir="13500000">
                <a:prstClr val="black">
                  <a:alpha val="36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432" name="Rektangel 76"/>
            <p:cNvSpPr>
              <a:spLocks noChangeArrowheads="1"/>
            </p:cNvSpPr>
            <p:nvPr/>
          </p:nvSpPr>
          <p:spPr bwMode="auto">
            <a:xfrm>
              <a:off x="1295288" y="5037616"/>
              <a:ext cx="5718175" cy="338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dirty="0" smtClean="0"/>
                <a:t>After Registration Process</a:t>
              </a:r>
              <a:endParaRPr lang="en-US" sz="1600" b="1" dirty="0"/>
            </a:p>
          </p:txBody>
        </p:sp>
      </p:grpSp>
      <p:grpSp>
        <p:nvGrpSpPr>
          <p:cNvPr id="19" name="Group 63"/>
          <p:cNvGrpSpPr>
            <a:grpSpLocks/>
          </p:cNvGrpSpPr>
          <p:nvPr/>
        </p:nvGrpSpPr>
        <p:grpSpPr bwMode="auto">
          <a:xfrm>
            <a:off x="1008063" y="5518150"/>
            <a:ext cx="6778625" cy="773113"/>
            <a:chOff x="1001036" y="5594444"/>
            <a:chExt cx="6778964" cy="772729"/>
          </a:xfrm>
        </p:grpSpPr>
        <p:grpSp>
          <p:nvGrpSpPr>
            <p:cNvPr id="20" name="Group 96"/>
            <p:cNvGrpSpPr>
              <a:grpSpLocks/>
            </p:cNvGrpSpPr>
            <p:nvPr/>
          </p:nvGrpSpPr>
          <p:grpSpPr bwMode="auto">
            <a:xfrm>
              <a:off x="7006091" y="5594444"/>
              <a:ext cx="773909" cy="772729"/>
              <a:chOff x="1016388" y="754824"/>
              <a:chExt cx="731924" cy="731924"/>
            </a:xfrm>
          </p:grpSpPr>
          <p:grpSp>
            <p:nvGrpSpPr>
              <p:cNvPr id="21" name="Group 51"/>
              <p:cNvGrpSpPr>
                <a:grpSpLocks/>
              </p:cNvGrpSpPr>
              <p:nvPr/>
            </p:nvGrpSpPr>
            <p:grpSpPr bwMode="auto">
              <a:xfrm>
                <a:off x="1016388" y="754824"/>
                <a:ext cx="731924" cy="731924"/>
                <a:chOff x="1704975" y="1095375"/>
                <a:chExt cx="1514475" cy="1514475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1706456" y="1095375"/>
                  <a:ext cx="1512994" cy="151447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5AF300"/>
                    </a:gs>
                    <a:gs pos="100000">
                      <a:srgbClr val="208A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25400">
                  <a:solidFill>
                    <a:srgbClr val="208A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800" dirty="0"/>
                </a:p>
              </p:txBody>
            </p:sp>
            <p:sp>
              <p:nvSpPr>
                <p:cNvPr id="56" name="Oval 4"/>
                <p:cNvSpPr/>
                <p:nvPr/>
              </p:nvSpPr>
              <p:spPr>
                <a:xfrm>
                  <a:off x="1781186" y="1143011"/>
                  <a:ext cx="1362054" cy="1362054"/>
                </a:xfrm>
                <a:prstGeom prst="ellipse">
                  <a:avLst/>
                </a:prstGeom>
                <a:gradFill>
                  <a:gsLst>
                    <a:gs pos="6000">
                      <a:schemeClr val="bg1"/>
                    </a:gs>
                    <a:gs pos="61000">
                      <a:srgbClr val="0070C0">
                        <a:alpha val="0"/>
                      </a:srgbClr>
                    </a:gs>
                  </a:gsLst>
                  <a:lin ang="6000000" scaled="0"/>
                </a:gradFill>
                <a:ln w="3492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800" dirty="0"/>
                </a:p>
              </p:txBody>
            </p:sp>
          </p:grpSp>
          <p:sp>
            <p:nvSpPr>
              <p:cNvPr id="17423" name="TextBox 7"/>
              <p:cNvSpPr txBox="1">
                <a:spLocks noChangeArrowheads="1"/>
              </p:cNvSpPr>
              <p:nvPr/>
            </p:nvSpPr>
            <p:spPr bwMode="auto">
              <a:xfrm>
                <a:off x="1222488" y="839520"/>
                <a:ext cx="342624" cy="4955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800">
                    <a:solidFill>
                      <a:schemeClr val="bg1"/>
                    </a:solidFill>
                    <a:latin typeface="Calibri" pitchFamily="-108" charset="0"/>
                  </a:rPr>
                  <a:t>6</a:t>
                </a:r>
              </a:p>
            </p:txBody>
          </p:sp>
        </p:grpSp>
        <p:sp>
          <p:nvSpPr>
            <p:cNvPr id="57" name="Rectangle 56"/>
            <p:cNvSpPr/>
            <p:nvPr/>
          </p:nvSpPr>
          <p:spPr bwMode="auto">
            <a:xfrm>
              <a:off x="1001036" y="5721444"/>
              <a:ext cx="6019800" cy="550385"/>
            </a:xfrm>
            <a:prstGeom prst="rect">
              <a:avLst/>
            </a:prstGeom>
            <a:gradFill flip="none" rotWithShape="1">
              <a:gsLst>
                <a:gs pos="55000">
                  <a:schemeClr val="bg1">
                    <a:lumMod val="65000"/>
                  </a:schemeClr>
                </a:gs>
                <a:gs pos="100000">
                  <a:srgbClr val="004D86">
                    <a:alpha val="0"/>
                  </a:srgbClr>
                </a:gs>
              </a:gsLst>
              <a:lin ang="0" scaled="1"/>
              <a:tileRect/>
            </a:gradFill>
            <a:ln w="3175">
              <a:noFill/>
            </a:ln>
            <a:effectLst>
              <a:innerShdw blurRad="63500" dist="50800" dir="13500000">
                <a:prstClr val="black">
                  <a:alpha val="36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421" name="Rektangel 76"/>
            <p:cNvSpPr>
              <a:spLocks noChangeArrowheads="1"/>
            </p:cNvSpPr>
            <p:nvPr/>
          </p:nvSpPr>
          <p:spPr bwMode="auto">
            <a:xfrm>
              <a:off x="1287916" y="5810345"/>
              <a:ext cx="5718175" cy="338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dirty="0" smtClean="0"/>
                <a:t>Go to My </a:t>
              </a:r>
              <a:r>
                <a:rPr lang="en-US" sz="1600" b="1" dirty="0" err="1" smtClean="0"/>
                <a:t>Workdesk</a:t>
              </a:r>
              <a:endParaRPr lang="en-US" sz="1600" b="1" dirty="0"/>
            </a:p>
          </p:txBody>
        </p:sp>
      </p:grpSp>
      <p:pic>
        <p:nvPicPr>
          <p:cNvPr id="51" name="Picture 2" descr="D:\add-live\ADD-LIVE 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720277" cy="6097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1008063" y="971550"/>
            <a:ext cx="6778625" cy="773113"/>
            <a:chOff x="1001036" y="1048115"/>
            <a:chExt cx="6778964" cy="772729"/>
          </a:xfrm>
        </p:grpSpPr>
        <p:grpSp>
          <p:nvGrpSpPr>
            <p:cNvPr id="3" name="Group 96"/>
            <p:cNvGrpSpPr>
              <a:grpSpLocks/>
            </p:cNvGrpSpPr>
            <p:nvPr/>
          </p:nvGrpSpPr>
          <p:grpSpPr bwMode="auto">
            <a:xfrm>
              <a:off x="7006091" y="1048115"/>
              <a:ext cx="773909" cy="772729"/>
              <a:chOff x="1016388" y="754824"/>
              <a:chExt cx="731924" cy="731924"/>
            </a:xfrm>
          </p:grpSpPr>
          <p:grpSp>
            <p:nvGrpSpPr>
              <p:cNvPr id="4" name="Group 51"/>
              <p:cNvGrpSpPr>
                <a:grpSpLocks/>
              </p:cNvGrpSpPr>
              <p:nvPr/>
            </p:nvGrpSpPr>
            <p:grpSpPr bwMode="auto">
              <a:xfrm>
                <a:off x="1016388" y="754824"/>
                <a:ext cx="731924" cy="731924"/>
                <a:chOff x="1704975" y="1095375"/>
                <a:chExt cx="1514475" cy="1514475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706456" y="1095375"/>
                  <a:ext cx="1512994" cy="151447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5AF300"/>
                    </a:gs>
                    <a:gs pos="100000">
                      <a:srgbClr val="208A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25400">
                  <a:solidFill>
                    <a:srgbClr val="208A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800" dirty="0"/>
                </a:p>
              </p:txBody>
            </p:sp>
            <p:sp>
              <p:nvSpPr>
                <p:cNvPr id="18" name="Oval 4"/>
                <p:cNvSpPr/>
                <p:nvPr/>
              </p:nvSpPr>
              <p:spPr>
                <a:xfrm>
                  <a:off x="1781186" y="1143011"/>
                  <a:ext cx="1362054" cy="1362054"/>
                </a:xfrm>
                <a:prstGeom prst="ellipse">
                  <a:avLst/>
                </a:prstGeom>
                <a:gradFill>
                  <a:gsLst>
                    <a:gs pos="6000">
                      <a:schemeClr val="bg1"/>
                    </a:gs>
                    <a:gs pos="61000">
                      <a:srgbClr val="0070C0">
                        <a:alpha val="0"/>
                      </a:srgbClr>
                    </a:gs>
                  </a:gsLst>
                  <a:lin ang="6000000" scaled="0"/>
                </a:gradFill>
                <a:ln w="3492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800" dirty="0"/>
                </a:p>
              </p:txBody>
            </p:sp>
          </p:grpSp>
          <p:sp>
            <p:nvSpPr>
              <p:cNvPr id="17478" name="TextBox 7"/>
              <p:cNvSpPr txBox="1">
                <a:spLocks noChangeArrowheads="1"/>
              </p:cNvSpPr>
              <p:nvPr/>
            </p:nvSpPr>
            <p:spPr bwMode="auto">
              <a:xfrm>
                <a:off x="1234499" y="839520"/>
                <a:ext cx="342624" cy="4955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Calibri" pitchFamily="-108" charset="0"/>
                  </a:rPr>
                  <a:t>7</a:t>
                </a:r>
              </a:p>
            </p:txBody>
          </p:sp>
        </p:grpSp>
        <p:sp>
          <p:nvSpPr>
            <p:cNvPr id="23" name="Rectangle 22"/>
            <p:cNvSpPr/>
            <p:nvPr/>
          </p:nvSpPr>
          <p:spPr bwMode="auto">
            <a:xfrm>
              <a:off x="1001036" y="1175115"/>
              <a:ext cx="6019800" cy="550385"/>
            </a:xfrm>
            <a:prstGeom prst="rect">
              <a:avLst/>
            </a:prstGeom>
            <a:gradFill flip="none" rotWithShape="1">
              <a:gsLst>
                <a:gs pos="55000">
                  <a:schemeClr val="bg1">
                    <a:lumMod val="65000"/>
                  </a:schemeClr>
                </a:gs>
                <a:gs pos="100000">
                  <a:srgbClr val="004D86">
                    <a:alpha val="0"/>
                  </a:srgbClr>
                </a:gs>
              </a:gsLst>
              <a:lin ang="0" scaled="1"/>
              <a:tileRect/>
            </a:gradFill>
            <a:ln w="3175">
              <a:noFill/>
            </a:ln>
            <a:effectLst>
              <a:innerShdw blurRad="63500" dist="50800" dir="13500000">
                <a:prstClr val="black">
                  <a:alpha val="36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476" name="Rektangel 76"/>
            <p:cNvSpPr>
              <a:spLocks noChangeArrowheads="1"/>
            </p:cNvSpPr>
            <p:nvPr/>
          </p:nvSpPr>
          <p:spPr bwMode="auto">
            <a:xfrm>
              <a:off x="1287916" y="1264016"/>
              <a:ext cx="5718175" cy="338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dirty="0" smtClean="0"/>
                <a:t>Watch the Ads</a:t>
              </a:r>
              <a:endParaRPr lang="en-US" sz="1600" b="1" dirty="0"/>
            </a:p>
          </p:txBody>
        </p:sp>
      </p:grpSp>
      <p:grpSp>
        <p:nvGrpSpPr>
          <p:cNvPr id="5" name="Group 59"/>
          <p:cNvGrpSpPr>
            <a:grpSpLocks/>
          </p:cNvGrpSpPr>
          <p:nvPr/>
        </p:nvGrpSpPr>
        <p:grpSpPr bwMode="auto">
          <a:xfrm>
            <a:off x="1008063" y="1881188"/>
            <a:ext cx="6778625" cy="773112"/>
            <a:chOff x="1015781" y="1971033"/>
            <a:chExt cx="6778964" cy="772729"/>
          </a:xfrm>
        </p:grpSpPr>
        <p:grpSp>
          <p:nvGrpSpPr>
            <p:cNvPr id="6" name="Group 96"/>
            <p:cNvGrpSpPr>
              <a:grpSpLocks/>
            </p:cNvGrpSpPr>
            <p:nvPr/>
          </p:nvGrpSpPr>
          <p:grpSpPr bwMode="auto">
            <a:xfrm>
              <a:off x="7020836" y="1971033"/>
              <a:ext cx="773909" cy="772729"/>
              <a:chOff x="1016388" y="754824"/>
              <a:chExt cx="731924" cy="731924"/>
            </a:xfrm>
          </p:grpSpPr>
          <p:grpSp>
            <p:nvGrpSpPr>
              <p:cNvPr id="7" name="Group 51"/>
              <p:cNvGrpSpPr>
                <a:grpSpLocks/>
              </p:cNvGrpSpPr>
              <p:nvPr/>
            </p:nvGrpSpPr>
            <p:grpSpPr bwMode="auto">
              <a:xfrm>
                <a:off x="1016388" y="754824"/>
                <a:ext cx="731924" cy="731924"/>
                <a:chOff x="1704975" y="1095375"/>
                <a:chExt cx="1514475" cy="1514475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706456" y="1095375"/>
                  <a:ext cx="1512994" cy="151447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5AF300"/>
                    </a:gs>
                    <a:gs pos="100000">
                      <a:srgbClr val="208A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25400">
                  <a:solidFill>
                    <a:srgbClr val="208A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800" dirty="0"/>
                </a:p>
              </p:txBody>
            </p:sp>
            <p:sp>
              <p:nvSpPr>
                <p:cNvPr id="28" name="Oval 4"/>
                <p:cNvSpPr/>
                <p:nvPr/>
              </p:nvSpPr>
              <p:spPr>
                <a:xfrm>
                  <a:off x="1781186" y="1143011"/>
                  <a:ext cx="1362054" cy="1362054"/>
                </a:xfrm>
                <a:prstGeom prst="ellipse">
                  <a:avLst/>
                </a:prstGeom>
                <a:gradFill>
                  <a:gsLst>
                    <a:gs pos="6000">
                      <a:schemeClr val="bg1"/>
                    </a:gs>
                    <a:gs pos="61000">
                      <a:srgbClr val="0070C0">
                        <a:alpha val="0"/>
                      </a:srgbClr>
                    </a:gs>
                  </a:gsLst>
                  <a:lin ang="6000000" scaled="0"/>
                </a:gradFill>
                <a:ln w="3492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800" dirty="0"/>
                </a:p>
              </p:txBody>
            </p:sp>
          </p:grpSp>
          <p:sp>
            <p:nvSpPr>
              <p:cNvPr id="17467" name="TextBox 7"/>
              <p:cNvSpPr txBox="1">
                <a:spLocks noChangeArrowheads="1"/>
              </p:cNvSpPr>
              <p:nvPr/>
            </p:nvSpPr>
            <p:spPr bwMode="auto">
              <a:xfrm>
                <a:off x="1234499" y="839520"/>
                <a:ext cx="342624" cy="4955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Calibri" pitchFamily="-108" charset="0"/>
                  </a:rPr>
                  <a:t>8</a:t>
                </a:r>
              </a:p>
            </p:txBody>
          </p:sp>
        </p:grpSp>
        <p:sp>
          <p:nvSpPr>
            <p:cNvPr id="29" name="Rectangle 28"/>
            <p:cNvSpPr/>
            <p:nvPr/>
          </p:nvSpPr>
          <p:spPr bwMode="auto">
            <a:xfrm>
              <a:off x="1015781" y="2098033"/>
              <a:ext cx="6019800" cy="550385"/>
            </a:xfrm>
            <a:prstGeom prst="rect">
              <a:avLst/>
            </a:prstGeom>
            <a:gradFill flip="none" rotWithShape="1">
              <a:gsLst>
                <a:gs pos="55000">
                  <a:schemeClr val="bg1">
                    <a:lumMod val="65000"/>
                  </a:schemeClr>
                </a:gs>
                <a:gs pos="100000">
                  <a:srgbClr val="004D86">
                    <a:alpha val="0"/>
                  </a:srgbClr>
                </a:gs>
              </a:gsLst>
              <a:lin ang="0" scaled="1"/>
              <a:tileRect/>
            </a:gradFill>
            <a:ln w="3175">
              <a:noFill/>
            </a:ln>
            <a:effectLst>
              <a:innerShdw blurRad="63500" dist="50800" dir="13500000">
                <a:prstClr val="black">
                  <a:alpha val="36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465" name="Rektangel 76"/>
            <p:cNvSpPr>
              <a:spLocks noChangeArrowheads="1"/>
            </p:cNvSpPr>
            <p:nvPr/>
          </p:nvSpPr>
          <p:spPr bwMode="auto">
            <a:xfrm>
              <a:off x="1302661" y="2186934"/>
              <a:ext cx="5718175" cy="338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dirty="0" smtClean="0"/>
                <a:t>And Get Paid for Ads</a:t>
              </a:r>
              <a:endParaRPr lang="en-US" sz="1600" b="1" dirty="0"/>
            </a:p>
          </p:txBody>
        </p:sp>
      </p:grpSp>
      <p:grpSp>
        <p:nvGrpSpPr>
          <p:cNvPr id="8" name="Group 64"/>
          <p:cNvGrpSpPr>
            <a:grpSpLocks/>
          </p:cNvGrpSpPr>
          <p:nvPr/>
        </p:nvGrpSpPr>
        <p:grpSpPr bwMode="auto">
          <a:xfrm>
            <a:off x="1008063" y="2790825"/>
            <a:ext cx="6778625" cy="773113"/>
            <a:chOff x="1008408" y="2842697"/>
            <a:chExt cx="6778964" cy="772729"/>
          </a:xfrm>
        </p:grpSpPr>
        <p:grpSp>
          <p:nvGrpSpPr>
            <p:cNvPr id="9" name="Group 96"/>
            <p:cNvGrpSpPr>
              <a:grpSpLocks/>
            </p:cNvGrpSpPr>
            <p:nvPr/>
          </p:nvGrpSpPr>
          <p:grpSpPr bwMode="auto">
            <a:xfrm>
              <a:off x="7013463" y="2842697"/>
              <a:ext cx="773909" cy="772729"/>
              <a:chOff x="1016388" y="754824"/>
              <a:chExt cx="731924" cy="731924"/>
            </a:xfrm>
          </p:grpSpPr>
          <p:grpSp>
            <p:nvGrpSpPr>
              <p:cNvPr id="10" name="Group 51"/>
              <p:cNvGrpSpPr>
                <a:grpSpLocks/>
              </p:cNvGrpSpPr>
              <p:nvPr/>
            </p:nvGrpSpPr>
            <p:grpSpPr bwMode="auto">
              <a:xfrm>
                <a:off x="1016388" y="754824"/>
                <a:ext cx="731924" cy="731924"/>
                <a:chOff x="1704975" y="1095375"/>
                <a:chExt cx="1514475" cy="1514475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1706456" y="1095375"/>
                  <a:ext cx="1512994" cy="151447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5AF300"/>
                    </a:gs>
                    <a:gs pos="100000">
                      <a:srgbClr val="208A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25400">
                  <a:solidFill>
                    <a:srgbClr val="208A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800" dirty="0"/>
                </a:p>
              </p:txBody>
            </p:sp>
            <p:sp>
              <p:nvSpPr>
                <p:cNvPr id="35" name="Oval 4"/>
                <p:cNvSpPr/>
                <p:nvPr/>
              </p:nvSpPr>
              <p:spPr>
                <a:xfrm>
                  <a:off x="1781186" y="1143011"/>
                  <a:ext cx="1362054" cy="1362054"/>
                </a:xfrm>
                <a:prstGeom prst="ellipse">
                  <a:avLst/>
                </a:prstGeom>
                <a:gradFill>
                  <a:gsLst>
                    <a:gs pos="6000">
                      <a:schemeClr val="bg1"/>
                    </a:gs>
                    <a:gs pos="61000">
                      <a:srgbClr val="0070C0">
                        <a:alpha val="0"/>
                      </a:srgbClr>
                    </a:gs>
                  </a:gsLst>
                  <a:lin ang="6000000" scaled="0"/>
                </a:gradFill>
                <a:ln w="3492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800" dirty="0"/>
                </a:p>
              </p:txBody>
            </p:sp>
          </p:grpSp>
          <p:sp>
            <p:nvSpPr>
              <p:cNvPr id="17456" name="TextBox 7"/>
              <p:cNvSpPr txBox="1">
                <a:spLocks noChangeArrowheads="1"/>
              </p:cNvSpPr>
              <p:nvPr/>
            </p:nvSpPr>
            <p:spPr bwMode="auto">
              <a:xfrm>
                <a:off x="1234499" y="839520"/>
                <a:ext cx="342624" cy="4955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Calibri" pitchFamily="-108" charset="0"/>
                  </a:rPr>
                  <a:t>9</a:t>
                </a:r>
              </a:p>
            </p:txBody>
          </p:sp>
        </p:grpSp>
        <p:sp>
          <p:nvSpPr>
            <p:cNvPr id="36" name="Rectangle 35"/>
            <p:cNvSpPr/>
            <p:nvPr/>
          </p:nvSpPr>
          <p:spPr bwMode="auto">
            <a:xfrm>
              <a:off x="1008408" y="2969697"/>
              <a:ext cx="6019800" cy="550385"/>
            </a:xfrm>
            <a:prstGeom prst="rect">
              <a:avLst/>
            </a:prstGeom>
            <a:gradFill flip="none" rotWithShape="1">
              <a:gsLst>
                <a:gs pos="55000">
                  <a:schemeClr val="bg1">
                    <a:lumMod val="65000"/>
                  </a:schemeClr>
                </a:gs>
                <a:gs pos="100000">
                  <a:srgbClr val="004D86">
                    <a:alpha val="0"/>
                  </a:srgbClr>
                </a:gs>
              </a:gsLst>
              <a:lin ang="0" scaled="1"/>
              <a:tileRect/>
            </a:gradFill>
            <a:ln w="3175">
              <a:noFill/>
            </a:ln>
            <a:effectLst>
              <a:innerShdw blurRad="63500" dist="50800" dir="13500000">
                <a:prstClr val="black">
                  <a:alpha val="36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454" name="Rektangel 76"/>
            <p:cNvSpPr>
              <a:spLocks noChangeArrowheads="1"/>
            </p:cNvSpPr>
            <p:nvPr/>
          </p:nvSpPr>
          <p:spPr bwMode="auto">
            <a:xfrm>
              <a:off x="1295288" y="3058598"/>
              <a:ext cx="5718175" cy="338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dirty="0" smtClean="0"/>
                <a:t>By </a:t>
              </a:r>
              <a:r>
                <a:rPr lang="en-US" sz="1600" b="1" dirty="0" err="1" smtClean="0"/>
                <a:t>Reffering</a:t>
              </a:r>
              <a:r>
                <a:rPr lang="en-US" sz="1600" b="1" dirty="0" smtClean="0"/>
                <a:t> Other People Get Extra Points</a:t>
              </a:r>
              <a:endParaRPr lang="en-US" sz="1600" b="1" dirty="0"/>
            </a:p>
          </p:txBody>
        </p:sp>
      </p:grpSp>
      <p:grpSp>
        <p:nvGrpSpPr>
          <p:cNvPr id="11" name="Group 65"/>
          <p:cNvGrpSpPr>
            <a:grpSpLocks/>
          </p:cNvGrpSpPr>
          <p:nvPr/>
        </p:nvGrpSpPr>
        <p:grpSpPr bwMode="auto">
          <a:xfrm>
            <a:off x="884494" y="3700459"/>
            <a:ext cx="6902196" cy="771524"/>
            <a:chOff x="884829" y="3771899"/>
            <a:chExt cx="6902543" cy="772729"/>
          </a:xfrm>
        </p:grpSpPr>
        <p:grpSp>
          <p:nvGrpSpPr>
            <p:cNvPr id="12" name="Group 96"/>
            <p:cNvGrpSpPr>
              <a:grpSpLocks/>
            </p:cNvGrpSpPr>
            <p:nvPr/>
          </p:nvGrpSpPr>
          <p:grpSpPr bwMode="auto">
            <a:xfrm>
              <a:off x="7013463" y="3771899"/>
              <a:ext cx="773909" cy="772729"/>
              <a:chOff x="1016388" y="754824"/>
              <a:chExt cx="731924" cy="731924"/>
            </a:xfrm>
          </p:grpSpPr>
          <p:grpSp>
            <p:nvGrpSpPr>
              <p:cNvPr id="13" name="Group 51"/>
              <p:cNvGrpSpPr>
                <a:grpSpLocks/>
              </p:cNvGrpSpPr>
              <p:nvPr/>
            </p:nvGrpSpPr>
            <p:grpSpPr bwMode="auto">
              <a:xfrm>
                <a:off x="1016388" y="754824"/>
                <a:ext cx="731924" cy="731924"/>
                <a:chOff x="1704975" y="1095375"/>
                <a:chExt cx="1514475" cy="1514475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1706456" y="1095375"/>
                  <a:ext cx="1512994" cy="151447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5AF300"/>
                    </a:gs>
                    <a:gs pos="100000">
                      <a:srgbClr val="208A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25400">
                  <a:solidFill>
                    <a:srgbClr val="208A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800" dirty="0">
                    <a:latin typeface=""/>
                  </a:endParaRPr>
                </a:p>
              </p:txBody>
            </p:sp>
            <p:sp>
              <p:nvSpPr>
                <p:cNvPr id="42" name="Oval 4"/>
                <p:cNvSpPr/>
                <p:nvPr/>
              </p:nvSpPr>
              <p:spPr>
                <a:xfrm>
                  <a:off x="1781186" y="1143011"/>
                  <a:ext cx="1362054" cy="1362054"/>
                </a:xfrm>
                <a:prstGeom prst="ellipse">
                  <a:avLst/>
                </a:prstGeom>
                <a:gradFill>
                  <a:gsLst>
                    <a:gs pos="6000">
                      <a:schemeClr val="bg1"/>
                    </a:gs>
                    <a:gs pos="61000">
                      <a:srgbClr val="0070C0">
                        <a:alpha val="0"/>
                      </a:srgbClr>
                    </a:gs>
                  </a:gsLst>
                  <a:lin ang="6000000" scaled="0"/>
                </a:gradFill>
                <a:ln w="3492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800" dirty="0">
                    <a:latin typeface=""/>
                  </a:endParaRPr>
                </a:p>
              </p:txBody>
            </p:sp>
          </p:grpSp>
          <p:sp>
            <p:nvSpPr>
              <p:cNvPr id="17445" name="TextBox 7"/>
              <p:cNvSpPr txBox="1">
                <a:spLocks noChangeArrowheads="1"/>
              </p:cNvSpPr>
              <p:nvPr/>
            </p:nvSpPr>
            <p:spPr bwMode="auto">
              <a:xfrm>
                <a:off x="1053220" y="853824"/>
                <a:ext cx="658262" cy="496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10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3" name="Rectangle 42"/>
            <p:cNvSpPr/>
            <p:nvPr/>
          </p:nvSpPr>
          <p:spPr bwMode="auto">
            <a:xfrm>
              <a:off x="1008408" y="3898899"/>
              <a:ext cx="6019800" cy="550385"/>
            </a:xfrm>
            <a:prstGeom prst="rect">
              <a:avLst/>
            </a:prstGeom>
            <a:gradFill flip="none" rotWithShape="1">
              <a:gsLst>
                <a:gs pos="55000">
                  <a:schemeClr val="bg1">
                    <a:lumMod val="65000"/>
                  </a:schemeClr>
                </a:gs>
                <a:gs pos="100000">
                  <a:srgbClr val="004D86">
                    <a:alpha val="0"/>
                  </a:srgbClr>
                </a:gs>
              </a:gsLst>
              <a:lin ang="0" scaled="1"/>
              <a:tileRect/>
            </a:gradFill>
            <a:ln w="3175">
              <a:noFill/>
            </a:ln>
            <a:effectLst>
              <a:innerShdw blurRad="63500" dist="50800" dir="13500000">
                <a:prstClr val="black">
                  <a:alpha val="36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"/>
              </a:endParaRPr>
            </a:p>
          </p:txBody>
        </p:sp>
        <p:sp>
          <p:nvSpPr>
            <p:cNvPr id="17443" name="Rektangel 76"/>
            <p:cNvSpPr>
              <a:spLocks noChangeArrowheads="1"/>
            </p:cNvSpPr>
            <p:nvPr/>
          </p:nvSpPr>
          <p:spPr bwMode="auto">
            <a:xfrm>
              <a:off x="884829" y="3876418"/>
              <a:ext cx="6309824" cy="3390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/>
                <a:t>After Reaching 500+ Balance Point </a:t>
              </a:r>
              <a:endParaRPr lang="en-US" sz="1600" b="1" dirty="0"/>
            </a:p>
          </p:txBody>
        </p:sp>
      </p:grpSp>
      <p:grpSp>
        <p:nvGrpSpPr>
          <p:cNvPr id="14" name="Group 66"/>
          <p:cNvGrpSpPr>
            <a:grpSpLocks/>
          </p:cNvGrpSpPr>
          <p:nvPr/>
        </p:nvGrpSpPr>
        <p:grpSpPr bwMode="auto">
          <a:xfrm>
            <a:off x="1008063" y="4608513"/>
            <a:ext cx="6778625" cy="773112"/>
            <a:chOff x="1008408" y="4821715"/>
            <a:chExt cx="6778964" cy="772729"/>
          </a:xfrm>
        </p:grpSpPr>
        <p:grpSp>
          <p:nvGrpSpPr>
            <p:cNvPr id="15" name="Group 96"/>
            <p:cNvGrpSpPr>
              <a:grpSpLocks/>
            </p:cNvGrpSpPr>
            <p:nvPr/>
          </p:nvGrpSpPr>
          <p:grpSpPr bwMode="auto">
            <a:xfrm>
              <a:off x="7013463" y="4821715"/>
              <a:ext cx="773909" cy="772729"/>
              <a:chOff x="1016388" y="754824"/>
              <a:chExt cx="731924" cy="731924"/>
            </a:xfrm>
          </p:grpSpPr>
          <p:grpSp>
            <p:nvGrpSpPr>
              <p:cNvPr id="16" name="Group 51"/>
              <p:cNvGrpSpPr>
                <a:grpSpLocks/>
              </p:cNvGrpSpPr>
              <p:nvPr/>
            </p:nvGrpSpPr>
            <p:grpSpPr bwMode="auto">
              <a:xfrm>
                <a:off x="1016388" y="754824"/>
                <a:ext cx="731924" cy="731924"/>
                <a:chOff x="1704975" y="1095375"/>
                <a:chExt cx="1514475" cy="1514475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1706456" y="1095375"/>
                  <a:ext cx="1512994" cy="151447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5AF300"/>
                    </a:gs>
                    <a:gs pos="100000">
                      <a:srgbClr val="208A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25400">
                  <a:solidFill>
                    <a:srgbClr val="208A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800" dirty="0"/>
                </a:p>
              </p:txBody>
            </p:sp>
            <p:sp>
              <p:nvSpPr>
                <p:cNvPr id="49" name="Oval 4"/>
                <p:cNvSpPr/>
                <p:nvPr/>
              </p:nvSpPr>
              <p:spPr>
                <a:xfrm>
                  <a:off x="1781186" y="1143011"/>
                  <a:ext cx="1362054" cy="1362054"/>
                </a:xfrm>
                <a:prstGeom prst="ellipse">
                  <a:avLst/>
                </a:prstGeom>
                <a:gradFill>
                  <a:gsLst>
                    <a:gs pos="6000">
                      <a:schemeClr val="bg1"/>
                    </a:gs>
                    <a:gs pos="61000">
                      <a:srgbClr val="0070C0">
                        <a:alpha val="0"/>
                      </a:srgbClr>
                    </a:gs>
                  </a:gsLst>
                  <a:lin ang="6000000" scaled="0"/>
                </a:gradFill>
                <a:ln w="3492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800" dirty="0"/>
                </a:p>
              </p:txBody>
            </p:sp>
          </p:grpSp>
          <p:sp>
            <p:nvSpPr>
              <p:cNvPr id="17434" name="TextBox 7"/>
              <p:cNvSpPr txBox="1">
                <a:spLocks noChangeArrowheads="1"/>
              </p:cNvSpPr>
              <p:nvPr/>
            </p:nvSpPr>
            <p:spPr bwMode="auto">
              <a:xfrm>
                <a:off x="1117456" y="839520"/>
                <a:ext cx="523902" cy="4953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  <a:latin typeface="Calibri" pitchFamily="-108" charset="0"/>
                  </a:rPr>
                  <a:t>11</a:t>
                </a:r>
                <a:endParaRPr lang="en-US" sz="2800" dirty="0">
                  <a:solidFill>
                    <a:schemeClr val="bg1"/>
                  </a:solidFill>
                  <a:latin typeface="Calibri" pitchFamily="-108" charset="0"/>
                </a:endParaRPr>
              </a:p>
            </p:txBody>
          </p:sp>
        </p:grpSp>
        <p:sp>
          <p:nvSpPr>
            <p:cNvPr id="50" name="Rectangle 49"/>
            <p:cNvSpPr/>
            <p:nvPr/>
          </p:nvSpPr>
          <p:spPr bwMode="auto">
            <a:xfrm>
              <a:off x="1008408" y="4948715"/>
              <a:ext cx="6019800" cy="550385"/>
            </a:xfrm>
            <a:prstGeom prst="rect">
              <a:avLst/>
            </a:prstGeom>
            <a:gradFill flip="none" rotWithShape="1">
              <a:gsLst>
                <a:gs pos="55000">
                  <a:schemeClr val="bg1">
                    <a:lumMod val="65000"/>
                  </a:schemeClr>
                </a:gs>
                <a:gs pos="100000">
                  <a:srgbClr val="004D86">
                    <a:alpha val="0"/>
                  </a:srgbClr>
                </a:gs>
              </a:gsLst>
              <a:lin ang="0" scaled="1"/>
              <a:tileRect/>
            </a:gradFill>
            <a:ln w="3175">
              <a:noFill/>
            </a:ln>
            <a:effectLst>
              <a:innerShdw blurRad="63500" dist="50800" dir="13500000">
                <a:prstClr val="black">
                  <a:alpha val="36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432" name="Rektangel 76"/>
            <p:cNvSpPr>
              <a:spLocks noChangeArrowheads="1"/>
            </p:cNvSpPr>
            <p:nvPr/>
          </p:nvSpPr>
          <p:spPr bwMode="auto">
            <a:xfrm>
              <a:off x="1295288" y="5037616"/>
              <a:ext cx="5718175" cy="338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dirty="0" smtClean="0"/>
                <a:t>User can Request to Convert Points</a:t>
              </a:r>
              <a:endParaRPr lang="en-US" sz="1600" b="1" dirty="0"/>
            </a:p>
          </p:txBody>
        </p:sp>
      </p:grpSp>
      <p:pic>
        <p:nvPicPr>
          <p:cNvPr id="51" name="Picture 2" descr="D:\add-live\ADD-LIVE 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720277" cy="6097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432830" y="1520825"/>
            <a:ext cx="1896034" cy="4257675"/>
            <a:chOff x="693011" y="1520825"/>
            <a:chExt cx="3934552" cy="1857375"/>
          </a:xfrm>
        </p:grpSpPr>
        <p:sp>
          <p:nvSpPr>
            <p:cNvPr id="271" name="Rectangle 27"/>
            <p:cNvSpPr>
              <a:spLocks noChangeArrowheads="1"/>
            </p:cNvSpPr>
            <p:nvPr/>
          </p:nvSpPr>
          <p:spPr bwMode="auto">
            <a:xfrm>
              <a:off x="769938" y="1759057"/>
              <a:ext cx="3857625" cy="1619143"/>
            </a:xfrm>
            <a:prstGeom prst="rect">
              <a:avLst/>
            </a:pr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kern="0" dirty="0">
                <a:solidFill>
                  <a:srgbClr val="FFFFFF"/>
                </a:solidFill>
                <a:latin typeface="Calibri" pitchFamily="34" charset="0"/>
                <a:ea typeface="ＭＳ Ｐゴシック" pitchFamily="-97" charset="-128"/>
              </a:endParaRPr>
            </a:p>
          </p:txBody>
        </p:sp>
        <p:sp>
          <p:nvSpPr>
            <p:cNvPr id="272" name="Rectangle 39"/>
            <p:cNvSpPr>
              <a:spLocks noChangeArrowheads="1"/>
            </p:cNvSpPr>
            <p:nvPr/>
          </p:nvSpPr>
          <p:spPr bwMode="auto">
            <a:xfrm>
              <a:off x="769938" y="1520825"/>
              <a:ext cx="3857625" cy="297097"/>
            </a:xfrm>
            <a:prstGeom prst="rect">
              <a:avLst/>
            </a:prstGeom>
            <a:gradFill rotWithShape="1">
              <a:gsLst>
                <a:gs pos="0">
                  <a:srgbClr val="03C6ED"/>
                </a:gs>
                <a:gs pos="100000">
                  <a:srgbClr val="004D86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b="1" kern="0" noProof="1">
                <a:solidFill>
                  <a:sysClr val="window" lastClr="FFFFFF"/>
                </a:solidFill>
                <a:latin typeface="Calibri" pitchFamily="34" charset="0"/>
                <a:ea typeface="ＭＳ Ｐゴシック" pitchFamily="-97" charset="-128"/>
              </a:endParaRPr>
            </a:p>
          </p:txBody>
        </p:sp>
        <p:sp>
          <p:nvSpPr>
            <p:cNvPr id="273" name="Rectangle 39"/>
            <p:cNvSpPr>
              <a:spLocks noChangeArrowheads="1"/>
            </p:cNvSpPr>
            <p:nvPr/>
          </p:nvSpPr>
          <p:spPr bwMode="auto">
            <a:xfrm>
              <a:off x="769938" y="1520825"/>
              <a:ext cx="3857625" cy="297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</a:rPr>
                <a:t>Silver 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77" name="Tekstboks 31"/>
            <p:cNvSpPr txBox="1">
              <a:spLocks noChangeArrowheads="1"/>
            </p:cNvSpPr>
            <p:nvPr/>
          </p:nvSpPr>
          <p:spPr bwMode="auto">
            <a:xfrm>
              <a:off x="693011" y="1971065"/>
              <a:ext cx="3934550" cy="765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1000/- </a:t>
              </a:r>
            </a:p>
            <a:p>
              <a:r>
                <a:rPr lang="en-US" b="1" dirty="0" smtClean="0">
                  <a:solidFill>
                    <a:schemeClr val="bg1"/>
                  </a:solidFill>
                </a:rPr>
                <a:t>Get 5 paisa/Ads</a:t>
              </a:r>
            </a:p>
            <a:p>
              <a:r>
                <a:rPr lang="en-US" b="1" dirty="0" smtClean="0">
                  <a:solidFill>
                    <a:schemeClr val="bg1"/>
                  </a:solidFill>
                </a:rPr>
                <a:t>	+</a:t>
              </a:r>
            </a:p>
            <a:p>
              <a:r>
                <a:rPr lang="en-US" b="1" dirty="0" smtClean="0">
                  <a:solidFill>
                    <a:schemeClr val="bg1"/>
                  </a:solidFill>
                </a:rPr>
                <a:t>10% of each </a:t>
              </a:r>
              <a:r>
                <a:rPr lang="en-US" b="1" dirty="0" err="1" smtClean="0">
                  <a:solidFill>
                    <a:schemeClr val="bg1"/>
                  </a:solidFill>
                </a:rPr>
                <a:t>referal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573226" y="1520825"/>
            <a:ext cx="1858962" cy="4257675"/>
            <a:chOff x="4699000" y="1520825"/>
            <a:chExt cx="3857625" cy="1857375"/>
          </a:xfrm>
        </p:grpSpPr>
        <p:sp>
          <p:nvSpPr>
            <p:cNvPr id="269" name="Rectangle 27"/>
            <p:cNvSpPr>
              <a:spLocks noChangeArrowheads="1"/>
            </p:cNvSpPr>
            <p:nvPr/>
          </p:nvSpPr>
          <p:spPr bwMode="auto">
            <a:xfrm>
              <a:off x="4699000" y="1759057"/>
              <a:ext cx="3857625" cy="1619143"/>
            </a:xfrm>
            <a:prstGeom prst="rect">
              <a:avLst/>
            </a:pr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marL="342900" indent="-342900"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kern="0" dirty="0">
                <a:solidFill>
                  <a:srgbClr val="FFFFFF"/>
                </a:solidFill>
                <a:latin typeface="Calibri" pitchFamily="34" charset="0"/>
                <a:ea typeface="ＭＳ Ｐゴシック" pitchFamily="-97" charset="-128"/>
              </a:endParaRPr>
            </a:p>
          </p:txBody>
        </p:sp>
        <p:sp>
          <p:nvSpPr>
            <p:cNvPr id="270" name="Rectangle 39"/>
            <p:cNvSpPr>
              <a:spLocks noChangeArrowheads="1"/>
            </p:cNvSpPr>
            <p:nvPr/>
          </p:nvSpPr>
          <p:spPr bwMode="auto">
            <a:xfrm>
              <a:off x="4699000" y="1520825"/>
              <a:ext cx="3857625" cy="297097"/>
            </a:xfrm>
            <a:prstGeom prst="rect">
              <a:avLst/>
            </a:prstGeom>
            <a:gradFill rotWithShape="1">
              <a:gsLst>
                <a:gs pos="0">
                  <a:srgbClr val="FFC000"/>
                </a:gs>
                <a:gs pos="70000">
                  <a:srgbClr val="FFFF00"/>
                </a:gs>
                <a:gs pos="100000">
                  <a:srgbClr val="FFFF00"/>
                </a:gs>
              </a:gsLst>
              <a:lin ang="5400000" scaled="1"/>
            </a:gradFill>
            <a:ln w="3175">
              <a:solidFill>
                <a:srgbClr val="FFCC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b="1" kern="0" noProof="1">
                <a:solidFill>
                  <a:srgbClr val="FF0000"/>
                </a:solidFill>
                <a:latin typeface="Calibri" pitchFamily="34" charset="0"/>
                <a:ea typeface="ＭＳ Ｐゴシック" pitchFamily="-97" charset="-128"/>
              </a:endParaRPr>
            </a:p>
          </p:txBody>
        </p:sp>
        <p:sp>
          <p:nvSpPr>
            <p:cNvPr id="31761" name="Rectangle 39"/>
            <p:cNvSpPr>
              <a:spLocks noChangeArrowheads="1"/>
            </p:cNvSpPr>
            <p:nvPr/>
          </p:nvSpPr>
          <p:spPr bwMode="auto">
            <a:xfrm>
              <a:off x="4699000" y="1520825"/>
              <a:ext cx="3857625" cy="296863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Gold</a:t>
              </a:r>
              <a:r>
                <a:rPr lang="en-US" sz="2800" b="1" dirty="0" smtClean="0"/>
                <a:t> </a:t>
              </a:r>
            </a:p>
          </p:txBody>
        </p:sp>
        <p:sp>
          <p:nvSpPr>
            <p:cNvPr id="278" name="Tekstboks 34"/>
            <p:cNvSpPr txBox="1">
              <a:spLocks noChangeArrowheads="1"/>
            </p:cNvSpPr>
            <p:nvPr/>
          </p:nvSpPr>
          <p:spPr bwMode="auto">
            <a:xfrm>
              <a:off x="4699000" y="1949503"/>
              <a:ext cx="3857623" cy="765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2000/- </a:t>
              </a:r>
            </a:p>
            <a:p>
              <a:r>
                <a:rPr lang="en-US" b="1" dirty="0" smtClean="0">
                  <a:solidFill>
                    <a:schemeClr val="bg1"/>
                  </a:solidFill>
                </a:rPr>
                <a:t>Get 7.5 paisa/Ads</a:t>
              </a:r>
            </a:p>
            <a:p>
              <a:r>
                <a:rPr lang="en-US" b="1" dirty="0" smtClean="0">
                  <a:solidFill>
                    <a:schemeClr val="bg1"/>
                  </a:solidFill>
                </a:rPr>
                <a:t>	+</a:t>
              </a:r>
            </a:p>
            <a:p>
              <a:r>
                <a:rPr lang="en-US" b="1" dirty="0" smtClean="0">
                  <a:solidFill>
                    <a:schemeClr val="bg1"/>
                  </a:solidFill>
                </a:rPr>
                <a:t>10% of each </a:t>
              </a:r>
              <a:r>
                <a:rPr lang="en-US" b="1" dirty="0" err="1" smtClean="0">
                  <a:solidFill>
                    <a:schemeClr val="bg1"/>
                  </a:solidFill>
                </a:rPr>
                <a:t>referal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6667499" y="1520825"/>
            <a:ext cx="1858964" cy="4257675"/>
            <a:chOff x="4698998" y="3521075"/>
            <a:chExt cx="3857627" cy="1857375"/>
          </a:xfrm>
        </p:grpSpPr>
        <p:sp>
          <p:nvSpPr>
            <p:cNvPr id="265" name="Rectangle 27"/>
            <p:cNvSpPr>
              <a:spLocks noChangeArrowheads="1"/>
            </p:cNvSpPr>
            <p:nvPr/>
          </p:nvSpPr>
          <p:spPr bwMode="auto">
            <a:xfrm>
              <a:off x="4699000" y="3759307"/>
              <a:ext cx="3857625" cy="1619143"/>
            </a:xfrm>
            <a:prstGeom prst="rect">
              <a:avLst/>
            </a:pr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marL="342900" indent="-342900"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1600" kern="0" dirty="0">
                <a:solidFill>
                  <a:srgbClr val="FFFFFF"/>
                </a:solidFill>
                <a:latin typeface="Calibri" pitchFamily="34" charset="0"/>
                <a:ea typeface="ＭＳ Ｐゴシック" pitchFamily="-97" charset="-128"/>
              </a:endParaRPr>
            </a:p>
          </p:txBody>
        </p:sp>
        <p:sp>
          <p:nvSpPr>
            <p:cNvPr id="266" name="Rectangle 39"/>
            <p:cNvSpPr>
              <a:spLocks noChangeArrowheads="1"/>
            </p:cNvSpPr>
            <p:nvPr/>
          </p:nvSpPr>
          <p:spPr bwMode="auto">
            <a:xfrm>
              <a:off x="4699000" y="3521075"/>
              <a:ext cx="3857625" cy="297097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800000"/>
                </a:gs>
              </a:gsLst>
              <a:lin ang="13500000" scaled="1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b="1" kern="0" noProof="1">
                <a:solidFill>
                  <a:sysClr val="window" lastClr="FFFFFF"/>
                </a:solidFill>
                <a:latin typeface="Calibri" pitchFamily="34" charset="0"/>
                <a:ea typeface="ＭＳ Ｐゴシック" pitchFamily="-97" charset="-128"/>
              </a:endParaRPr>
            </a:p>
          </p:txBody>
        </p:sp>
        <p:sp>
          <p:nvSpPr>
            <p:cNvPr id="276" name="Rectangle 39"/>
            <p:cNvSpPr>
              <a:spLocks noChangeArrowheads="1"/>
            </p:cNvSpPr>
            <p:nvPr/>
          </p:nvSpPr>
          <p:spPr bwMode="auto">
            <a:xfrm>
              <a:off x="4699000" y="3521075"/>
              <a:ext cx="3857625" cy="297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</a:rPr>
                <a:t>Platinum 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80" name="Tekstboks 37"/>
            <p:cNvSpPr txBox="1">
              <a:spLocks noChangeArrowheads="1"/>
            </p:cNvSpPr>
            <p:nvPr/>
          </p:nvSpPr>
          <p:spPr bwMode="auto">
            <a:xfrm>
              <a:off x="4698998" y="3949753"/>
              <a:ext cx="3857625" cy="765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3000/- </a:t>
              </a:r>
            </a:p>
            <a:p>
              <a:r>
                <a:rPr lang="en-US" b="1" dirty="0" smtClean="0">
                  <a:solidFill>
                    <a:schemeClr val="bg1"/>
                  </a:solidFill>
                </a:rPr>
                <a:t>Get 10 paisa/Ads</a:t>
              </a:r>
            </a:p>
            <a:p>
              <a:r>
                <a:rPr lang="en-US" b="1" dirty="0" smtClean="0">
                  <a:solidFill>
                    <a:schemeClr val="bg1"/>
                  </a:solidFill>
                </a:rPr>
                <a:t>	+</a:t>
              </a:r>
            </a:p>
            <a:p>
              <a:r>
                <a:rPr lang="en-US" b="1" dirty="0" smtClean="0">
                  <a:solidFill>
                    <a:schemeClr val="bg1"/>
                  </a:solidFill>
                </a:rPr>
                <a:t>10% of each </a:t>
              </a:r>
              <a:r>
                <a:rPr lang="en-US" b="1" dirty="0" err="1" smtClean="0">
                  <a:solidFill>
                    <a:schemeClr val="bg1"/>
                  </a:solidFill>
                </a:rPr>
                <a:t>referal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8" name="Picture 2" descr="D:\add-live\ADD-LIVE 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720277" cy="6097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ectangle 39"/>
          <p:cNvSpPr>
            <a:spLocks noChangeArrowheads="1"/>
          </p:cNvSpPr>
          <p:nvPr/>
        </p:nvSpPr>
        <p:spPr bwMode="auto">
          <a:xfrm>
            <a:off x="691977" y="1322176"/>
            <a:ext cx="7970108" cy="4918395"/>
          </a:xfrm>
          <a:prstGeom prst="rect">
            <a:avLst/>
          </a:prstGeom>
          <a:gradFill rotWithShape="1">
            <a:gsLst>
              <a:gs pos="0">
                <a:srgbClr val="03C6ED"/>
              </a:gs>
              <a:gs pos="100000">
                <a:srgbClr val="004D86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kern="0" noProof="1">
              <a:solidFill>
                <a:sysClr val="window" lastClr="FFFFFF"/>
              </a:solidFill>
              <a:latin typeface="Calibri" pitchFamily="34" charset="0"/>
              <a:ea typeface="ＭＳ Ｐゴシック" pitchFamily="-97" charset="-128"/>
            </a:endParaRPr>
          </a:p>
        </p:txBody>
      </p:sp>
      <p:sp>
        <p:nvSpPr>
          <p:cNvPr id="273" name="Rectangle 39"/>
          <p:cNvSpPr>
            <a:spLocks noChangeArrowheads="1"/>
          </p:cNvSpPr>
          <p:nvPr/>
        </p:nvSpPr>
        <p:spPr bwMode="auto">
          <a:xfrm>
            <a:off x="1248032" y="1952374"/>
            <a:ext cx="7043351" cy="2854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defTabSz="914400" fontAlgn="auto"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2400" b="1" kern="0" noProof="1" smtClean="0">
                <a:solidFill>
                  <a:sysClr val="window" lastClr="FFFFFF"/>
                </a:solidFill>
                <a:latin typeface="Calibri" pitchFamily="34" charset="0"/>
                <a:ea typeface="ＭＳ Ｐゴシック" pitchFamily="-97" charset="-128"/>
              </a:rPr>
              <a:t>5 sec = 1 Ads</a:t>
            </a:r>
          </a:p>
          <a:p>
            <a:pPr algn="ctr" defTabSz="914400" fontAlgn="auto"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2400" b="1" kern="0" noProof="1" smtClean="0">
                <a:solidFill>
                  <a:sysClr val="window" lastClr="FFFFFF"/>
                </a:solidFill>
                <a:latin typeface="Calibri" pitchFamily="34" charset="0"/>
                <a:ea typeface="ＭＳ Ｐゴシック" pitchFamily="-97" charset="-128"/>
              </a:rPr>
              <a:t>60 sec = 1 min = 12 Ads</a:t>
            </a:r>
          </a:p>
          <a:p>
            <a:pPr algn="ctr" defTabSz="914400" fontAlgn="auto"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2400" b="1" kern="0" noProof="1" smtClean="0">
                <a:solidFill>
                  <a:sysClr val="window" lastClr="FFFFFF"/>
                </a:solidFill>
                <a:latin typeface="Calibri" pitchFamily="34" charset="0"/>
                <a:ea typeface="ＭＳ Ｐゴシック" pitchFamily="-97" charset="-128"/>
              </a:rPr>
              <a:t>60 min = 1 hr = 720 Ads</a:t>
            </a:r>
          </a:p>
          <a:p>
            <a:pPr algn="ctr" defTabSz="914400" fontAlgn="auto"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2400" b="1" kern="0" noProof="1" smtClean="0">
                <a:solidFill>
                  <a:sysClr val="window" lastClr="FFFFFF"/>
                </a:solidFill>
                <a:latin typeface="Calibri" pitchFamily="34" charset="0"/>
                <a:ea typeface="ＭＳ Ｐゴシック" pitchFamily="-97" charset="-128"/>
              </a:rPr>
              <a:t>5 hr = 3600 Ads</a:t>
            </a:r>
          </a:p>
          <a:p>
            <a:pPr algn="ctr" defTabSz="914400" fontAlgn="auto"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2400" b="1" kern="0" noProof="1" smtClean="0">
                <a:solidFill>
                  <a:sysClr val="window" lastClr="FFFFFF"/>
                </a:solidFill>
                <a:latin typeface="Calibri" pitchFamily="34" charset="0"/>
                <a:ea typeface="ＭＳ Ｐゴシック" pitchFamily="-97" charset="-128"/>
              </a:rPr>
              <a:t>3600*0.05 = 180 rs/5hr</a:t>
            </a:r>
          </a:p>
          <a:p>
            <a:pPr algn="ctr" defTabSz="914400" fontAlgn="auto"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2400" b="1" kern="0" noProof="1" smtClean="0">
                <a:solidFill>
                  <a:sysClr val="window" lastClr="FFFFFF"/>
                </a:solidFill>
                <a:latin typeface="Calibri" pitchFamily="34" charset="0"/>
                <a:ea typeface="ＭＳ Ｐゴシック" pitchFamily="-97" charset="-128"/>
              </a:rPr>
              <a:t>Only 5 hrs a day = 180/-</a:t>
            </a:r>
          </a:p>
          <a:p>
            <a:pPr algn="ctr" defTabSz="914400" fontAlgn="auto"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2400" b="1" kern="0" noProof="1" smtClean="0">
                <a:solidFill>
                  <a:sysClr val="window" lastClr="FFFFFF"/>
                </a:solidFill>
                <a:latin typeface="Calibri" pitchFamily="34" charset="0"/>
                <a:ea typeface="ＭＳ Ｐゴシック" pitchFamily="-97" charset="-128"/>
              </a:rPr>
              <a:t>180*30 = 5,400 rs/month </a:t>
            </a:r>
          </a:p>
          <a:p>
            <a:pPr algn="ctr" defTabSz="914400" fontAlgn="auto">
              <a:spcBef>
                <a:spcPts val="1000"/>
              </a:spcBef>
              <a:spcAft>
                <a:spcPts val="0"/>
              </a:spcAft>
              <a:defRPr/>
            </a:pPr>
            <a:endParaRPr lang="en-US" sz="2400" b="1" kern="0" noProof="1">
              <a:solidFill>
                <a:sysClr val="window" lastClr="FFFFFF"/>
              </a:solidFill>
              <a:latin typeface="Calibri" pitchFamily="34" charset="0"/>
              <a:ea typeface="ＭＳ Ｐゴシック" pitchFamily="-97" charset="-128"/>
            </a:endParaRPr>
          </a:p>
        </p:txBody>
      </p:sp>
      <p:pic>
        <p:nvPicPr>
          <p:cNvPr id="17" name="Picture 2" descr="D:\add-live\ADD-LIVE 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720277" cy="609749"/>
          </a:xfrm>
          <a:prstGeom prst="rect">
            <a:avLst/>
          </a:prstGeom>
          <a:noFill/>
        </p:spPr>
      </p:pic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9811-7F61-49AB-AE0F-430DAA2A0C8E}" type="datetime8">
              <a:rPr lang="en-US" smtClean="0"/>
              <a:pPr/>
              <a:t>1/24/2013 10:00 PM</a:t>
            </a:fld>
            <a:endParaRPr lang="en-US"/>
          </a:p>
        </p:txBody>
      </p: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691978" y="766120"/>
            <a:ext cx="7957749" cy="556058"/>
            <a:chOff x="4699000" y="1520825"/>
            <a:chExt cx="3857625" cy="297097"/>
          </a:xfrm>
        </p:grpSpPr>
        <p:sp>
          <p:nvSpPr>
            <p:cNvPr id="23" name="Rectangle 39"/>
            <p:cNvSpPr>
              <a:spLocks noChangeArrowheads="1"/>
            </p:cNvSpPr>
            <p:nvPr/>
          </p:nvSpPr>
          <p:spPr bwMode="auto">
            <a:xfrm>
              <a:off x="4699000" y="1520825"/>
              <a:ext cx="3857625" cy="297097"/>
            </a:xfrm>
            <a:prstGeom prst="rect">
              <a:avLst/>
            </a:prstGeom>
            <a:gradFill rotWithShape="1">
              <a:gsLst>
                <a:gs pos="0">
                  <a:srgbClr val="FFC000"/>
                </a:gs>
                <a:gs pos="70000">
                  <a:srgbClr val="FFFF00"/>
                </a:gs>
                <a:gs pos="100000">
                  <a:srgbClr val="FFFF00"/>
                </a:gs>
              </a:gsLst>
              <a:lin ang="5400000" scaled="1"/>
            </a:gradFill>
            <a:ln w="3175">
              <a:solidFill>
                <a:srgbClr val="FFCC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b="1" kern="0" noProof="1">
                <a:solidFill>
                  <a:srgbClr val="FF0000"/>
                </a:solidFill>
                <a:latin typeface="Calibri" pitchFamily="34" charset="0"/>
                <a:ea typeface="ＭＳ Ｐゴシック" pitchFamily="-97" charset="-128"/>
              </a:endParaRPr>
            </a:p>
          </p:txBody>
        </p:sp>
        <p:sp>
          <p:nvSpPr>
            <p:cNvPr id="24" name="Rectangle 39"/>
            <p:cNvSpPr>
              <a:spLocks noChangeArrowheads="1"/>
            </p:cNvSpPr>
            <p:nvPr/>
          </p:nvSpPr>
          <p:spPr bwMode="auto">
            <a:xfrm>
              <a:off x="4699000" y="1520825"/>
              <a:ext cx="3857625" cy="296863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Calculation Statistics  </a:t>
              </a:r>
              <a:r>
                <a:rPr lang="en-US" sz="2800" b="1" dirty="0" smtClean="0"/>
                <a:t> </a:t>
              </a:r>
            </a:p>
          </p:txBody>
        </p:sp>
      </p:grpSp>
      <p:sp>
        <p:nvSpPr>
          <p:cNvPr id="9" name="Rectangle 39"/>
          <p:cNvSpPr>
            <a:spLocks noChangeArrowheads="1"/>
          </p:cNvSpPr>
          <p:nvPr/>
        </p:nvSpPr>
        <p:spPr bwMode="auto">
          <a:xfrm>
            <a:off x="691978" y="5490858"/>
            <a:ext cx="7970107" cy="761679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800000"/>
              </a:gs>
            </a:gsLst>
            <a:lin ang="13500000" scaled="1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kern="0" noProof="1">
              <a:solidFill>
                <a:sysClr val="window" lastClr="FFFFFF"/>
              </a:solidFill>
              <a:latin typeface="Calibri" pitchFamily="34" charset="0"/>
              <a:ea typeface="ＭＳ Ｐゴシック" pitchFamily="-97" charset="-128"/>
            </a:endParaRPr>
          </a:p>
        </p:txBody>
      </p:sp>
      <p:sp>
        <p:nvSpPr>
          <p:cNvPr id="10" name="Rectangle 39"/>
          <p:cNvSpPr>
            <a:spLocks noChangeArrowheads="1"/>
          </p:cNvSpPr>
          <p:nvPr/>
        </p:nvSpPr>
        <p:spPr bwMode="auto">
          <a:xfrm>
            <a:off x="679620" y="4806782"/>
            <a:ext cx="7970107" cy="741811"/>
          </a:xfrm>
          <a:prstGeom prst="rect">
            <a:avLst/>
          </a:prstGeom>
          <a:gradFill rotWithShape="1">
            <a:gsLst>
              <a:gs pos="0">
                <a:srgbClr val="208A00"/>
              </a:gs>
              <a:gs pos="100000">
                <a:srgbClr val="5AF300"/>
              </a:gs>
            </a:gsLst>
            <a:lin ang="5400000" scaled="1"/>
          </a:gradFill>
          <a:ln w="19050">
            <a:noFill/>
            <a:round/>
            <a:headEnd/>
            <a:tailEnd/>
          </a:ln>
        </p:spPr>
        <p:txBody>
          <a:bodyPr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kern="0" noProof="1">
              <a:solidFill>
                <a:srgbClr val="000000"/>
              </a:solidFill>
              <a:latin typeface="Calibri" pitchFamily="34" charset="0"/>
              <a:ea typeface="ＭＳ Ｐゴシック" pitchFamily="-97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6312" y="4930337"/>
            <a:ext cx="5552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auto">
              <a:spcBef>
                <a:spcPts val="800"/>
              </a:spcBef>
              <a:spcAft>
                <a:spcPts val="0"/>
              </a:spcAft>
              <a:defRPr/>
            </a:pPr>
            <a:r>
              <a:rPr lang="en-US" sz="2800" b="1" kern="0" noProof="1" smtClean="0">
                <a:latin typeface="Calibri" pitchFamily="34" charset="0"/>
                <a:ea typeface="ＭＳ Ｐゴシック" pitchFamily="-97" charset="-128"/>
              </a:rPr>
              <a:t>               270*30 = 8,100 rs/month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31263" y="5678782"/>
            <a:ext cx="472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+mn-lt"/>
              </a:rPr>
              <a:t>360*30 = 10,800 </a:t>
            </a:r>
            <a:r>
              <a:rPr lang="en-US" sz="2800" b="1" dirty="0" err="1" smtClean="0">
                <a:solidFill>
                  <a:schemeClr val="bg1"/>
                </a:solidFill>
                <a:latin typeface="+mn-lt"/>
              </a:rPr>
              <a:t>rs</a:t>
            </a:r>
            <a:r>
              <a:rPr lang="en-US" sz="2800" b="1" dirty="0" smtClean="0">
                <a:solidFill>
                  <a:schemeClr val="bg1"/>
                </a:solidFill>
                <a:latin typeface="+mn-lt"/>
              </a:rPr>
              <a:t>/month</a:t>
            </a:r>
            <a:endParaRPr lang="en-US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 rot="20846635">
            <a:off x="802093" y="4892895"/>
            <a:ext cx="1656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latin typeface="Forte" pitchFamily="66" charset="0"/>
              </a:rPr>
              <a:t>GOLD</a:t>
            </a:r>
            <a:endParaRPr lang="en-US" sz="2800" b="1" i="1" dirty="0">
              <a:latin typeface="Forte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20846635">
            <a:off x="752408" y="5648122"/>
            <a:ext cx="2022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bg1"/>
                </a:solidFill>
                <a:latin typeface="Forte" pitchFamily="66" charset="0"/>
              </a:rPr>
              <a:t>PLATINUM</a:t>
            </a:r>
            <a:endParaRPr lang="en-US" sz="2800" b="1" i="1" dirty="0">
              <a:solidFill>
                <a:schemeClr val="bg1"/>
              </a:solidFill>
              <a:latin typeface="Forte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rot="20846635">
            <a:off x="1164562" y="1894260"/>
            <a:ext cx="1656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bg1"/>
                </a:solidFill>
                <a:latin typeface="Forte" pitchFamily="66" charset="0"/>
              </a:rPr>
              <a:t>SILVER</a:t>
            </a:r>
            <a:endParaRPr lang="en-US" sz="2800" b="1" i="1" dirty="0">
              <a:solidFill>
                <a:schemeClr val="bg1"/>
              </a:solidFill>
              <a:latin typeface="Forte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" grpId="1" animBg="1"/>
      <p:bldP spid="9" grpId="0" animBg="1"/>
      <p:bldP spid="10" grpId="0" animBg="1"/>
      <p:bldP spid="11" grpId="0"/>
      <p:bldP spid="12" grpId="0"/>
      <p:bldP spid="13" grpId="0"/>
      <p:bldP spid="14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D:\add-live\ADD-LIVE 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720277" cy="609749"/>
          </a:xfrm>
          <a:prstGeom prst="rect">
            <a:avLst/>
          </a:prstGeom>
          <a:noFill/>
        </p:spPr>
      </p:pic>
      <p:sp>
        <p:nvSpPr>
          <p:cNvPr id="8" name="Parallelogram 7"/>
          <p:cNvSpPr/>
          <p:nvPr/>
        </p:nvSpPr>
        <p:spPr bwMode="auto">
          <a:xfrm>
            <a:off x="1228192" y="3022102"/>
            <a:ext cx="6873018" cy="1036049"/>
          </a:xfrm>
          <a:prstGeom prst="parallelogram">
            <a:avLst>
              <a:gd name="adj" fmla="val 28140"/>
            </a:avLst>
          </a:prstGeom>
          <a:gradFill flip="none" rotWithShape="1">
            <a:gsLst>
              <a:gs pos="0">
                <a:srgbClr val="03C6ED"/>
              </a:gs>
              <a:gs pos="100000">
                <a:srgbClr val="004D86"/>
              </a:gs>
            </a:gsLst>
            <a:path path="shape">
              <a:fillToRect l="50000" t="50000" r="50000" b="50000"/>
            </a:path>
            <a:tileRect/>
          </a:gradFill>
          <a:ln w="25400">
            <a:solidFill>
              <a:srgbClr val="004D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1648329" y="3144983"/>
            <a:ext cx="58645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Lucida Bright" pitchFamily="18" charset="0"/>
              </a:rPr>
              <a:t>THANK YOU</a:t>
            </a:r>
            <a:endParaRPr lang="en-US" sz="4400" b="1" dirty="0">
              <a:solidFill>
                <a:schemeClr val="bg1"/>
              </a:solidFill>
              <a:latin typeface="Lucida Brigh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6"/>
          <p:cNvGrpSpPr>
            <a:grpSpLocks/>
          </p:cNvGrpSpPr>
          <p:nvPr/>
        </p:nvGrpSpPr>
        <p:grpSpPr bwMode="auto">
          <a:xfrm>
            <a:off x="1087390" y="2609838"/>
            <a:ext cx="1181614" cy="722309"/>
            <a:chOff x="1016388" y="913002"/>
            <a:chExt cx="731924" cy="428904"/>
          </a:xfrm>
        </p:grpSpPr>
        <p:sp>
          <p:nvSpPr>
            <p:cNvPr id="7" name="Parallelogram 6"/>
            <p:cNvSpPr/>
            <p:nvPr/>
          </p:nvSpPr>
          <p:spPr bwMode="auto">
            <a:xfrm>
              <a:off x="1016388" y="913002"/>
              <a:ext cx="731924" cy="428904"/>
            </a:xfrm>
            <a:prstGeom prst="parallelogram">
              <a:avLst>
                <a:gd name="adj" fmla="val 28140"/>
              </a:avLst>
            </a:prstGeom>
            <a:gradFill flip="none" rotWithShape="1">
              <a:gsLst>
                <a:gs pos="0">
                  <a:srgbClr val="5AF300"/>
                </a:gs>
                <a:gs pos="100000">
                  <a:srgbClr val="208A00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v"/>
                <a:defRPr/>
              </a:pPr>
              <a:endParaRPr lang="en-US" sz="4800" dirty="0"/>
            </a:p>
          </p:txBody>
        </p:sp>
        <p:sp>
          <p:nvSpPr>
            <p:cNvPr id="20517" name="TextBox 7"/>
            <p:cNvSpPr txBox="1">
              <a:spLocks noChangeArrowheads="1"/>
            </p:cNvSpPr>
            <p:nvPr/>
          </p:nvSpPr>
          <p:spPr bwMode="auto">
            <a:xfrm>
              <a:off x="1199310" y="920550"/>
              <a:ext cx="279015" cy="3837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az-Cyrl-AZ" sz="3600" b="1" dirty="0" smtClean="0">
                  <a:latin typeface="Calibri" pitchFamily="-108" charset="0"/>
                </a:rPr>
                <a:t>҉</a:t>
              </a:r>
              <a:endParaRPr lang="en-US" sz="3600" b="1" dirty="0">
                <a:latin typeface="Calibri" pitchFamily="-108" charset="0"/>
              </a:endParaRPr>
            </a:p>
          </p:txBody>
        </p:sp>
      </p:grpSp>
      <p:sp>
        <p:nvSpPr>
          <p:cNvPr id="9" name="Parallelogram 8"/>
          <p:cNvSpPr/>
          <p:nvPr/>
        </p:nvSpPr>
        <p:spPr bwMode="auto">
          <a:xfrm>
            <a:off x="2269004" y="2609850"/>
            <a:ext cx="6019800" cy="742832"/>
          </a:xfrm>
          <a:prstGeom prst="parallelogram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171717"/>
              </a:solidFill>
            </a:endParaRPr>
          </a:p>
        </p:txBody>
      </p:sp>
      <p:sp>
        <p:nvSpPr>
          <p:cNvPr id="20486" name="Rektangel 76"/>
          <p:cNvSpPr>
            <a:spLocks noChangeArrowheads="1"/>
          </p:cNvSpPr>
          <p:nvPr/>
        </p:nvSpPr>
        <p:spPr bwMode="auto">
          <a:xfrm>
            <a:off x="2419863" y="2673350"/>
            <a:ext cx="54086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dirty="0" smtClean="0"/>
              <a:t>  Why Add- Live  ?</a:t>
            </a:r>
            <a:endParaRPr lang="en-US" sz="3600" b="1" dirty="0"/>
          </a:p>
        </p:txBody>
      </p:sp>
      <p:pic>
        <p:nvPicPr>
          <p:cNvPr id="13" name="Picture 2" descr="D:\add-live\ADD-LIVE 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720277" cy="6097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48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179513" y="1477964"/>
            <a:ext cx="7732712" cy="825418"/>
            <a:chOff x="1695450" y="1381173"/>
            <a:chExt cx="6957221" cy="742832"/>
          </a:xfrm>
        </p:grpSpPr>
        <p:grpSp>
          <p:nvGrpSpPr>
            <p:cNvPr id="3" name="Group 96"/>
            <p:cNvGrpSpPr>
              <a:grpSpLocks/>
            </p:cNvGrpSpPr>
            <p:nvPr/>
          </p:nvGrpSpPr>
          <p:grpSpPr bwMode="auto">
            <a:xfrm>
              <a:off x="1695450" y="1392238"/>
              <a:ext cx="1041400" cy="722312"/>
              <a:chOff x="1016388" y="913002"/>
              <a:chExt cx="731924" cy="428904"/>
            </a:xfrm>
          </p:grpSpPr>
          <p:sp>
            <p:nvSpPr>
              <p:cNvPr id="7" name="Parallelogram 6"/>
              <p:cNvSpPr/>
              <p:nvPr/>
            </p:nvSpPr>
            <p:spPr bwMode="auto">
              <a:xfrm>
                <a:off x="1016388" y="913219"/>
                <a:ext cx="731802" cy="428408"/>
              </a:xfrm>
              <a:prstGeom prst="parallelogram">
                <a:avLst>
                  <a:gd name="adj" fmla="val 28140"/>
                </a:avLst>
              </a:prstGeom>
              <a:gradFill flip="none" rotWithShape="1">
                <a:gsLst>
                  <a:gs pos="0">
                    <a:srgbClr val="03C6ED"/>
                  </a:gs>
                  <a:gs pos="100000">
                    <a:srgbClr val="004D86"/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>
                <a:solidFill>
                  <a:srgbClr val="004D8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dirty="0"/>
              </a:p>
            </p:txBody>
          </p:sp>
          <p:sp>
            <p:nvSpPr>
              <p:cNvPr id="21542" name="TextBox 7"/>
              <p:cNvSpPr txBox="1">
                <a:spLocks noChangeArrowheads="1"/>
              </p:cNvSpPr>
              <p:nvPr/>
            </p:nvSpPr>
            <p:spPr bwMode="auto">
              <a:xfrm>
                <a:off x="1246510" y="954850"/>
                <a:ext cx="279015" cy="3095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3200">
                    <a:solidFill>
                      <a:schemeClr val="bg1"/>
                    </a:solidFill>
                    <a:latin typeface="Calibri" pitchFamily="-108" charset="0"/>
                  </a:rPr>
                  <a:t>1</a:t>
                </a:r>
              </a:p>
            </p:txBody>
          </p:sp>
        </p:grpSp>
        <p:sp>
          <p:nvSpPr>
            <p:cNvPr id="9" name="Parallelogram 8"/>
            <p:cNvSpPr/>
            <p:nvPr/>
          </p:nvSpPr>
          <p:spPr bwMode="auto">
            <a:xfrm>
              <a:off x="2632870" y="1381173"/>
              <a:ext cx="6019801" cy="742832"/>
            </a:xfrm>
            <a:prstGeom prst="parallelogram">
              <a:avLst/>
            </a:prstGeom>
            <a:gradFill flip="none" rotWithShape="1">
              <a:gsLst>
                <a:gs pos="50000">
                  <a:srgbClr val="03C6ED"/>
                </a:gs>
                <a:gs pos="100000">
                  <a:srgbClr val="004D86"/>
                </a:gs>
                <a:gs pos="0">
                  <a:srgbClr val="004D86"/>
                </a:gs>
              </a:gsLst>
              <a:lin ang="16200000" scaled="0"/>
              <a:tileRect/>
            </a:gradFill>
            <a:ln w="3175">
              <a:noFill/>
            </a:ln>
            <a:effectLst>
              <a:innerShdw blurRad="63500" dist="50800" dir="13500000">
                <a:prstClr val="black">
                  <a:alpha val="36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1540" name="Rektangel 76"/>
            <p:cNvSpPr>
              <a:spLocks noChangeArrowheads="1"/>
            </p:cNvSpPr>
            <p:nvPr/>
          </p:nvSpPr>
          <p:spPr bwMode="auto">
            <a:xfrm>
              <a:off x="2900691" y="1544944"/>
              <a:ext cx="5549162" cy="3323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/>
                <a:t>Effortless income</a:t>
              </a:r>
              <a:endParaRPr lang="en-US" b="1" dirty="0">
                <a:solidFill>
                  <a:srgbClr val="FFFFFF"/>
                </a:solidFill>
                <a:latin typeface="Calibri" pitchFamily="-108" charset="0"/>
              </a:endParaRPr>
            </a:p>
          </p:txBody>
        </p:sp>
      </p:grpSp>
      <p:grpSp>
        <p:nvGrpSpPr>
          <p:cNvPr id="4" name="Group 96"/>
          <p:cNvGrpSpPr>
            <a:grpSpLocks/>
          </p:cNvGrpSpPr>
          <p:nvPr/>
        </p:nvGrpSpPr>
        <p:grpSpPr bwMode="auto">
          <a:xfrm>
            <a:off x="1016000" y="2411413"/>
            <a:ext cx="1041400" cy="720725"/>
            <a:chOff x="1016388" y="913002"/>
            <a:chExt cx="731924" cy="428904"/>
          </a:xfrm>
        </p:grpSpPr>
        <p:sp>
          <p:nvSpPr>
            <p:cNvPr id="12" name="Parallelogram 11"/>
            <p:cNvSpPr/>
            <p:nvPr/>
          </p:nvSpPr>
          <p:spPr bwMode="auto">
            <a:xfrm>
              <a:off x="1016388" y="913002"/>
              <a:ext cx="731924" cy="428904"/>
            </a:xfrm>
            <a:prstGeom prst="parallelogram">
              <a:avLst>
                <a:gd name="adj" fmla="val 28140"/>
              </a:avLst>
            </a:prstGeom>
            <a:gradFill flip="none" rotWithShape="1">
              <a:gsLst>
                <a:gs pos="0">
                  <a:srgbClr val="5AF300"/>
                </a:gs>
                <a:gs pos="100000">
                  <a:srgbClr val="208A00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dirty="0"/>
            </a:p>
          </p:txBody>
        </p:sp>
        <p:sp>
          <p:nvSpPr>
            <p:cNvPr id="21535" name="TextBox 7"/>
            <p:cNvSpPr txBox="1">
              <a:spLocks noChangeArrowheads="1"/>
            </p:cNvSpPr>
            <p:nvPr/>
          </p:nvSpPr>
          <p:spPr bwMode="auto">
            <a:xfrm>
              <a:off x="1246510" y="954850"/>
              <a:ext cx="279015" cy="347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>
                  <a:solidFill>
                    <a:schemeClr val="bg1"/>
                  </a:solidFill>
                  <a:latin typeface="Calibri" pitchFamily="-108" charset="0"/>
                </a:rPr>
                <a:t>2</a:t>
              </a:r>
            </a:p>
          </p:txBody>
        </p:sp>
      </p:grpSp>
      <p:sp>
        <p:nvSpPr>
          <p:cNvPr id="14" name="Parallelogram 13"/>
          <p:cNvSpPr/>
          <p:nvPr/>
        </p:nvSpPr>
        <p:spPr bwMode="auto">
          <a:xfrm>
            <a:off x="1999367" y="2399539"/>
            <a:ext cx="6019800" cy="742832"/>
          </a:xfrm>
          <a:prstGeom prst="parallelogram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171717"/>
              </a:solidFill>
            </a:endParaRPr>
          </a:p>
        </p:txBody>
      </p:sp>
      <p:grpSp>
        <p:nvGrpSpPr>
          <p:cNvPr id="5" name="Group 96"/>
          <p:cNvGrpSpPr>
            <a:grpSpLocks/>
          </p:cNvGrpSpPr>
          <p:nvPr/>
        </p:nvGrpSpPr>
        <p:grpSpPr bwMode="auto">
          <a:xfrm>
            <a:off x="769938" y="3279775"/>
            <a:ext cx="1041400" cy="722313"/>
            <a:chOff x="1016388" y="913002"/>
            <a:chExt cx="731924" cy="428904"/>
          </a:xfrm>
        </p:grpSpPr>
        <p:sp>
          <p:nvSpPr>
            <p:cNvPr id="17" name="Parallelogram 16"/>
            <p:cNvSpPr/>
            <p:nvPr/>
          </p:nvSpPr>
          <p:spPr bwMode="auto">
            <a:xfrm>
              <a:off x="1016388" y="913002"/>
              <a:ext cx="731924" cy="428904"/>
            </a:xfrm>
            <a:prstGeom prst="parallelogram">
              <a:avLst>
                <a:gd name="adj" fmla="val 28140"/>
              </a:avLst>
            </a:prstGeom>
            <a:gradFill flip="none" rotWithShape="1">
              <a:gsLst>
                <a:gs pos="0">
                  <a:srgbClr val="5AF300"/>
                </a:gs>
                <a:gs pos="100000">
                  <a:srgbClr val="208A00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dirty="0"/>
            </a:p>
          </p:txBody>
        </p:sp>
        <p:sp>
          <p:nvSpPr>
            <p:cNvPr id="21533" name="TextBox 7"/>
            <p:cNvSpPr txBox="1">
              <a:spLocks noChangeArrowheads="1"/>
            </p:cNvSpPr>
            <p:nvPr/>
          </p:nvSpPr>
          <p:spPr bwMode="auto">
            <a:xfrm>
              <a:off x="1246510" y="954850"/>
              <a:ext cx="279015" cy="347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>
                  <a:solidFill>
                    <a:schemeClr val="bg1"/>
                  </a:solidFill>
                  <a:latin typeface="Calibri" pitchFamily="-108" charset="0"/>
                </a:rPr>
                <a:t>3</a:t>
              </a:r>
            </a:p>
          </p:txBody>
        </p:sp>
      </p:grpSp>
      <p:sp>
        <p:nvSpPr>
          <p:cNvPr id="19" name="Parallelogram 18"/>
          <p:cNvSpPr/>
          <p:nvPr/>
        </p:nvSpPr>
        <p:spPr bwMode="auto">
          <a:xfrm>
            <a:off x="1752479" y="3268220"/>
            <a:ext cx="6019800" cy="742832"/>
          </a:xfrm>
          <a:prstGeom prst="parallelogram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171717"/>
              </a:solidFill>
            </a:endParaRPr>
          </a:p>
        </p:txBody>
      </p:sp>
      <p:grpSp>
        <p:nvGrpSpPr>
          <p:cNvPr id="6" name="Group 96"/>
          <p:cNvGrpSpPr>
            <a:grpSpLocks/>
          </p:cNvGrpSpPr>
          <p:nvPr/>
        </p:nvGrpSpPr>
        <p:grpSpPr bwMode="auto">
          <a:xfrm>
            <a:off x="531813" y="4138613"/>
            <a:ext cx="1041400" cy="722312"/>
            <a:chOff x="1016388" y="913002"/>
            <a:chExt cx="731924" cy="428904"/>
          </a:xfrm>
        </p:grpSpPr>
        <p:sp>
          <p:nvSpPr>
            <p:cNvPr id="22" name="Parallelogram 21"/>
            <p:cNvSpPr/>
            <p:nvPr/>
          </p:nvSpPr>
          <p:spPr bwMode="auto">
            <a:xfrm>
              <a:off x="1016388" y="913002"/>
              <a:ext cx="731924" cy="428904"/>
            </a:xfrm>
            <a:prstGeom prst="parallelogram">
              <a:avLst>
                <a:gd name="adj" fmla="val 28140"/>
              </a:avLst>
            </a:prstGeom>
            <a:gradFill flip="none" rotWithShape="1">
              <a:gsLst>
                <a:gs pos="0">
                  <a:srgbClr val="5AF300"/>
                </a:gs>
                <a:gs pos="100000">
                  <a:srgbClr val="208A00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dirty="0"/>
            </a:p>
          </p:txBody>
        </p:sp>
        <p:sp>
          <p:nvSpPr>
            <p:cNvPr id="21531" name="TextBox 7"/>
            <p:cNvSpPr txBox="1">
              <a:spLocks noChangeArrowheads="1"/>
            </p:cNvSpPr>
            <p:nvPr/>
          </p:nvSpPr>
          <p:spPr bwMode="auto">
            <a:xfrm>
              <a:off x="1246510" y="954850"/>
              <a:ext cx="279015" cy="347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>
                  <a:solidFill>
                    <a:schemeClr val="bg1"/>
                  </a:solidFill>
                  <a:latin typeface="Calibri" pitchFamily="-108" charset="0"/>
                </a:rPr>
                <a:t>4</a:t>
              </a:r>
            </a:p>
          </p:txBody>
        </p:sp>
      </p:grpSp>
      <p:sp>
        <p:nvSpPr>
          <p:cNvPr id="24" name="Parallelogram 23"/>
          <p:cNvSpPr/>
          <p:nvPr/>
        </p:nvSpPr>
        <p:spPr bwMode="auto">
          <a:xfrm>
            <a:off x="1514735" y="4127756"/>
            <a:ext cx="6019800" cy="742832"/>
          </a:xfrm>
          <a:prstGeom prst="parallelogram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8" name="Group 96"/>
          <p:cNvGrpSpPr>
            <a:grpSpLocks/>
          </p:cNvGrpSpPr>
          <p:nvPr/>
        </p:nvGrpSpPr>
        <p:grpSpPr bwMode="auto">
          <a:xfrm>
            <a:off x="293688" y="4997450"/>
            <a:ext cx="1041400" cy="720725"/>
            <a:chOff x="1016388" y="913002"/>
            <a:chExt cx="731924" cy="428904"/>
          </a:xfrm>
        </p:grpSpPr>
        <p:sp>
          <p:nvSpPr>
            <p:cNvPr id="27" name="Parallelogram 26"/>
            <p:cNvSpPr/>
            <p:nvPr/>
          </p:nvSpPr>
          <p:spPr bwMode="auto">
            <a:xfrm>
              <a:off x="1016388" y="913002"/>
              <a:ext cx="731924" cy="428904"/>
            </a:xfrm>
            <a:prstGeom prst="parallelogram">
              <a:avLst>
                <a:gd name="adj" fmla="val 28140"/>
              </a:avLst>
            </a:prstGeom>
            <a:gradFill flip="none" rotWithShape="1">
              <a:gsLst>
                <a:gs pos="0">
                  <a:srgbClr val="5AF300"/>
                </a:gs>
                <a:gs pos="100000">
                  <a:srgbClr val="208A00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dirty="0"/>
            </a:p>
          </p:txBody>
        </p:sp>
        <p:sp>
          <p:nvSpPr>
            <p:cNvPr id="21529" name="TextBox 7"/>
            <p:cNvSpPr txBox="1">
              <a:spLocks noChangeArrowheads="1"/>
            </p:cNvSpPr>
            <p:nvPr/>
          </p:nvSpPr>
          <p:spPr bwMode="auto">
            <a:xfrm>
              <a:off x="1246510" y="954850"/>
              <a:ext cx="279015" cy="347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>
                  <a:solidFill>
                    <a:schemeClr val="bg1"/>
                  </a:solidFill>
                  <a:latin typeface="Calibri" pitchFamily="-108" charset="0"/>
                </a:rPr>
                <a:t>5</a:t>
              </a:r>
            </a:p>
          </p:txBody>
        </p:sp>
      </p:grpSp>
      <p:sp>
        <p:nvSpPr>
          <p:cNvPr id="29" name="Parallelogram 28"/>
          <p:cNvSpPr/>
          <p:nvPr/>
        </p:nvSpPr>
        <p:spPr bwMode="auto">
          <a:xfrm>
            <a:off x="1276991" y="4985567"/>
            <a:ext cx="6019800" cy="742832"/>
          </a:xfrm>
          <a:prstGeom prst="parallelogram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524" name="Rektangel 76"/>
          <p:cNvSpPr>
            <a:spLocks noChangeArrowheads="1"/>
          </p:cNvSpPr>
          <p:nvPr/>
        </p:nvSpPr>
        <p:spPr bwMode="auto">
          <a:xfrm>
            <a:off x="1671638" y="5191125"/>
            <a:ext cx="5408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Upgrade opportunities</a:t>
            </a:r>
            <a:endParaRPr lang="en-US" b="1" i="1" dirty="0"/>
          </a:p>
        </p:txBody>
      </p:sp>
      <p:sp>
        <p:nvSpPr>
          <p:cNvPr id="21525" name="Rektangel 76"/>
          <p:cNvSpPr>
            <a:spLocks noChangeArrowheads="1"/>
          </p:cNvSpPr>
          <p:nvPr/>
        </p:nvSpPr>
        <p:spPr bwMode="auto">
          <a:xfrm>
            <a:off x="2260600" y="2609850"/>
            <a:ext cx="54086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Earn from home</a:t>
            </a:r>
            <a:endParaRPr lang="en-US" sz="1400" b="1" dirty="0"/>
          </a:p>
        </p:txBody>
      </p:sp>
      <p:sp>
        <p:nvSpPr>
          <p:cNvPr id="21526" name="Rektangel 76"/>
          <p:cNvSpPr>
            <a:spLocks noChangeArrowheads="1"/>
          </p:cNvSpPr>
          <p:nvPr/>
        </p:nvSpPr>
        <p:spPr bwMode="auto">
          <a:xfrm>
            <a:off x="2057400" y="3467099"/>
            <a:ext cx="54086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Daily Ads</a:t>
            </a:r>
            <a:endParaRPr lang="en-US" sz="1400" b="1" dirty="0"/>
          </a:p>
        </p:txBody>
      </p:sp>
      <p:sp>
        <p:nvSpPr>
          <p:cNvPr id="21527" name="Rektangel 76"/>
          <p:cNvSpPr>
            <a:spLocks noChangeArrowheads="1"/>
          </p:cNvSpPr>
          <p:nvPr/>
        </p:nvSpPr>
        <p:spPr bwMode="auto">
          <a:xfrm>
            <a:off x="1854200" y="4352925"/>
            <a:ext cx="54086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Detailed statistics</a:t>
            </a:r>
            <a:endParaRPr lang="en-US" b="1" i="1" dirty="0"/>
          </a:p>
        </p:txBody>
      </p:sp>
      <p:pic>
        <p:nvPicPr>
          <p:cNvPr id="33" name="Picture 2" descr="D:\add-live\ADD-LIVE 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720277" cy="6097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6"/>
          <p:cNvGrpSpPr>
            <a:grpSpLocks/>
          </p:cNvGrpSpPr>
          <p:nvPr/>
        </p:nvGrpSpPr>
        <p:grpSpPr bwMode="auto">
          <a:xfrm>
            <a:off x="965200" y="2357438"/>
            <a:ext cx="1157288" cy="803275"/>
            <a:chOff x="1016388" y="913002"/>
            <a:chExt cx="731924" cy="428904"/>
          </a:xfrm>
        </p:grpSpPr>
        <p:sp>
          <p:nvSpPr>
            <p:cNvPr id="7" name="Parallelogram 6"/>
            <p:cNvSpPr/>
            <p:nvPr/>
          </p:nvSpPr>
          <p:spPr bwMode="auto">
            <a:xfrm>
              <a:off x="1016388" y="913002"/>
              <a:ext cx="731924" cy="428904"/>
            </a:xfrm>
            <a:prstGeom prst="parallelogram">
              <a:avLst>
                <a:gd name="adj" fmla="val 28140"/>
              </a:avLst>
            </a:prstGeom>
            <a:gradFill flip="none" rotWithShape="1">
              <a:gsLst>
                <a:gs pos="0">
                  <a:srgbClr val="03C6ED"/>
                </a:gs>
                <a:gs pos="100000">
                  <a:srgbClr val="004D86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solidFill>
                <a:srgbClr val="004D8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dirty="0"/>
            </a:p>
          </p:txBody>
        </p:sp>
        <p:sp>
          <p:nvSpPr>
            <p:cNvPr id="22562" name="TextBox 7"/>
            <p:cNvSpPr txBox="1">
              <a:spLocks noChangeArrowheads="1"/>
            </p:cNvSpPr>
            <p:nvPr/>
          </p:nvSpPr>
          <p:spPr bwMode="auto">
            <a:xfrm>
              <a:off x="1246510" y="954850"/>
              <a:ext cx="279015" cy="3095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>
                  <a:solidFill>
                    <a:schemeClr val="bg1"/>
                  </a:solidFill>
                  <a:latin typeface="Calibri" pitchFamily="-108" charset="0"/>
                </a:rPr>
                <a:t>2</a:t>
              </a:r>
            </a:p>
          </p:txBody>
        </p:sp>
      </p:grpSp>
      <p:sp>
        <p:nvSpPr>
          <p:cNvPr id="9" name="Parallelogram 8"/>
          <p:cNvSpPr/>
          <p:nvPr/>
        </p:nvSpPr>
        <p:spPr bwMode="auto">
          <a:xfrm>
            <a:off x="2007269" y="2345285"/>
            <a:ext cx="6690293" cy="825569"/>
          </a:xfrm>
          <a:prstGeom prst="parallelogram">
            <a:avLst/>
          </a:prstGeom>
          <a:gradFill flip="none" rotWithShape="1">
            <a:gsLst>
              <a:gs pos="50000">
                <a:srgbClr val="03C6ED"/>
              </a:gs>
              <a:gs pos="100000">
                <a:srgbClr val="004D86"/>
              </a:gs>
              <a:gs pos="0">
                <a:srgbClr val="004D86"/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2534" name="Rektangel 76"/>
          <p:cNvSpPr>
            <a:spLocks noChangeArrowheads="1"/>
          </p:cNvSpPr>
          <p:nvPr/>
        </p:nvSpPr>
        <p:spPr bwMode="auto">
          <a:xfrm>
            <a:off x="2305050" y="2562225"/>
            <a:ext cx="60102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Earn from home</a:t>
            </a:r>
            <a:endParaRPr lang="en-US" sz="1400" b="1" dirty="0"/>
          </a:p>
        </p:txBody>
      </p:sp>
      <p:grpSp>
        <p:nvGrpSpPr>
          <p:cNvPr id="3" name="Group 96"/>
          <p:cNvGrpSpPr>
            <a:grpSpLocks/>
          </p:cNvGrpSpPr>
          <p:nvPr/>
        </p:nvGrpSpPr>
        <p:grpSpPr bwMode="auto">
          <a:xfrm>
            <a:off x="1276350" y="1508125"/>
            <a:ext cx="1041400" cy="720725"/>
            <a:chOff x="1016388" y="913002"/>
            <a:chExt cx="731924" cy="428904"/>
          </a:xfrm>
        </p:grpSpPr>
        <p:sp>
          <p:nvSpPr>
            <p:cNvPr id="12" name="Parallelogram 11"/>
            <p:cNvSpPr/>
            <p:nvPr/>
          </p:nvSpPr>
          <p:spPr bwMode="auto">
            <a:xfrm>
              <a:off x="1016388" y="913002"/>
              <a:ext cx="731924" cy="428904"/>
            </a:xfrm>
            <a:prstGeom prst="parallelogram">
              <a:avLst>
                <a:gd name="adj" fmla="val 28140"/>
              </a:avLst>
            </a:prstGeom>
            <a:gradFill flip="none" rotWithShape="1">
              <a:gsLst>
                <a:gs pos="0">
                  <a:srgbClr val="5AF300"/>
                </a:gs>
                <a:gs pos="100000">
                  <a:srgbClr val="208A00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dirty="0"/>
            </a:p>
          </p:txBody>
        </p:sp>
        <p:sp>
          <p:nvSpPr>
            <p:cNvPr id="22560" name="TextBox 7"/>
            <p:cNvSpPr txBox="1">
              <a:spLocks noChangeArrowheads="1"/>
            </p:cNvSpPr>
            <p:nvPr/>
          </p:nvSpPr>
          <p:spPr bwMode="auto">
            <a:xfrm>
              <a:off x="1246510" y="954850"/>
              <a:ext cx="279015" cy="347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>
                  <a:solidFill>
                    <a:schemeClr val="bg1"/>
                  </a:solidFill>
                  <a:latin typeface="Calibri" pitchFamily="-108" charset="0"/>
                </a:rPr>
                <a:t>1</a:t>
              </a:r>
            </a:p>
          </p:txBody>
        </p:sp>
      </p:grpSp>
      <p:sp>
        <p:nvSpPr>
          <p:cNvPr id="14" name="Parallelogram 13"/>
          <p:cNvSpPr/>
          <p:nvPr/>
        </p:nvSpPr>
        <p:spPr bwMode="auto">
          <a:xfrm>
            <a:off x="2260120" y="1496378"/>
            <a:ext cx="6019800" cy="742832"/>
          </a:xfrm>
          <a:prstGeom prst="parallelogram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171717"/>
              </a:solidFill>
            </a:endParaRPr>
          </a:p>
        </p:txBody>
      </p:sp>
      <p:sp>
        <p:nvSpPr>
          <p:cNvPr id="17" name="Parallelogram 16"/>
          <p:cNvSpPr/>
          <p:nvPr/>
        </p:nvSpPr>
        <p:spPr bwMode="auto">
          <a:xfrm>
            <a:off x="769938" y="3279775"/>
            <a:ext cx="1041400" cy="722313"/>
          </a:xfrm>
          <a:prstGeom prst="parallelogram">
            <a:avLst>
              <a:gd name="adj" fmla="val 28140"/>
            </a:avLst>
          </a:prstGeom>
          <a:gradFill flip="none" rotWithShape="1">
            <a:gsLst>
              <a:gs pos="0">
                <a:srgbClr val="5AF300"/>
              </a:gs>
              <a:gs pos="100000">
                <a:srgbClr val="208A00"/>
              </a:gs>
            </a:gsLst>
            <a:path path="shape">
              <a:fillToRect l="50000" t="50000" r="50000" b="50000"/>
            </a:path>
            <a:tileRect/>
          </a:gradFill>
          <a:ln w="254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dirty="0"/>
          </a:p>
        </p:txBody>
      </p:sp>
      <p:sp>
        <p:nvSpPr>
          <p:cNvPr id="22540" name="TextBox 7"/>
          <p:cNvSpPr txBox="1">
            <a:spLocks noChangeArrowheads="1"/>
          </p:cNvSpPr>
          <p:nvPr/>
        </p:nvSpPr>
        <p:spPr bwMode="auto">
          <a:xfrm>
            <a:off x="1096963" y="3349625"/>
            <a:ext cx="39687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Calibri" pitchFamily="-108" charset="0"/>
              </a:rPr>
              <a:t>3</a:t>
            </a:r>
          </a:p>
        </p:txBody>
      </p:sp>
      <p:sp>
        <p:nvSpPr>
          <p:cNvPr id="19" name="Parallelogram 18"/>
          <p:cNvSpPr/>
          <p:nvPr/>
        </p:nvSpPr>
        <p:spPr bwMode="auto">
          <a:xfrm>
            <a:off x="1752479" y="3268220"/>
            <a:ext cx="6019800" cy="742832"/>
          </a:xfrm>
          <a:prstGeom prst="parallelogram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171717"/>
              </a:solidFill>
            </a:endParaRPr>
          </a:p>
        </p:txBody>
      </p:sp>
      <p:sp>
        <p:nvSpPr>
          <p:cNvPr id="22" name="Parallelogram 21"/>
          <p:cNvSpPr/>
          <p:nvPr/>
        </p:nvSpPr>
        <p:spPr bwMode="auto">
          <a:xfrm>
            <a:off x="531813" y="4138613"/>
            <a:ext cx="1041400" cy="722312"/>
          </a:xfrm>
          <a:prstGeom prst="parallelogram">
            <a:avLst>
              <a:gd name="adj" fmla="val 28140"/>
            </a:avLst>
          </a:prstGeom>
          <a:gradFill flip="none" rotWithShape="1">
            <a:gsLst>
              <a:gs pos="0">
                <a:srgbClr val="5AF300"/>
              </a:gs>
              <a:gs pos="100000">
                <a:srgbClr val="208A00"/>
              </a:gs>
            </a:gsLst>
            <a:path path="shape">
              <a:fillToRect l="50000" t="50000" r="50000" b="50000"/>
            </a:path>
            <a:tileRect/>
          </a:gradFill>
          <a:ln w="254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dirty="0"/>
          </a:p>
        </p:txBody>
      </p:sp>
      <p:sp>
        <p:nvSpPr>
          <p:cNvPr id="22545" name="TextBox 7"/>
          <p:cNvSpPr txBox="1">
            <a:spLocks noChangeArrowheads="1"/>
          </p:cNvSpPr>
          <p:nvPr/>
        </p:nvSpPr>
        <p:spPr bwMode="auto">
          <a:xfrm>
            <a:off x="858838" y="4208463"/>
            <a:ext cx="396875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Calibri" pitchFamily="-108" charset="0"/>
              </a:rPr>
              <a:t>4</a:t>
            </a:r>
          </a:p>
        </p:txBody>
      </p:sp>
      <p:sp>
        <p:nvSpPr>
          <p:cNvPr id="24" name="Parallelogram 23"/>
          <p:cNvSpPr/>
          <p:nvPr/>
        </p:nvSpPr>
        <p:spPr bwMode="auto">
          <a:xfrm>
            <a:off x="1524260" y="4127756"/>
            <a:ext cx="6019800" cy="742832"/>
          </a:xfrm>
          <a:prstGeom prst="parallelogram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" name="Parallelogram 26"/>
          <p:cNvSpPr/>
          <p:nvPr/>
        </p:nvSpPr>
        <p:spPr bwMode="auto">
          <a:xfrm>
            <a:off x="293688" y="4997450"/>
            <a:ext cx="1041400" cy="720725"/>
          </a:xfrm>
          <a:prstGeom prst="parallelogram">
            <a:avLst>
              <a:gd name="adj" fmla="val 28140"/>
            </a:avLst>
          </a:prstGeom>
          <a:gradFill flip="none" rotWithShape="1">
            <a:gsLst>
              <a:gs pos="0">
                <a:srgbClr val="5AF300"/>
              </a:gs>
              <a:gs pos="100000">
                <a:srgbClr val="208A00"/>
              </a:gs>
            </a:gsLst>
            <a:path path="shape">
              <a:fillToRect l="50000" t="50000" r="50000" b="50000"/>
            </a:path>
            <a:tileRect/>
          </a:gradFill>
          <a:ln w="254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dirty="0"/>
          </a:p>
        </p:txBody>
      </p:sp>
      <p:sp>
        <p:nvSpPr>
          <p:cNvPr id="22550" name="TextBox 7"/>
          <p:cNvSpPr txBox="1">
            <a:spLocks noChangeArrowheads="1"/>
          </p:cNvSpPr>
          <p:nvPr/>
        </p:nvSpPr>
        <p:spPr bwMode="auto">
          <a:xfrm>
            <a:off x="620713" y="5067300"/>
            <a:ext cx="3968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Calibri" pitchFamily="-108" charset="0"/>
              </a:rPr>
              <a:t>5</a:t>
            </a:r>
          </a:p>
        </p:txBody>
      </p:sp>
      <p:sp>
        <p:nvSpPr>
          <p:cNvPr id="29" name="Parallelogram 28"/>
          <p:cNvSpPr/>
          <p:nvPr/>
        </p:nvSpPr>
        <p:spPr bwMode="auto">
          <a:xfrm>
            <a:off x="1276991" y="4985567"/>
            <a:ext cx="6019800" cy="742832"/>
          </a:xfrm>
          <a:prstGeom prst="parallelogram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555" name="Rektangel 76"/>
          <p:cNvSpPr>
            <a:spLocks noChangeArrowheads="1"/>
          </p:cNvSpPr>
          <p:nvPr/>
        </p:nvSpPr>
        <p:spPr bwMode="auto">
          <a:xfrm>
            <a:off x="1671638" y="5181600"/>
            <a:ext cx="5408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Upgrade opportunities</a:t>
            </a:r>
            <a:endParaRPr lang="en-US" b="1" i="1" dirty="0"/>
          </a:p>
        </p:txBody>
      </p:sp>
      <p:sp>
        <p:nvSpPr>
          <p:cNvPr id="22556" name="Rektangel 76"/>
          <p:cNvSpPr>
            <a:spLocks noChangeArrowheads="1"/>
          </p:cNvSpPr>
          <p:nvPr/>
        </p:nvSpPr>
        <p:spPr bwMode="auto">
          <a:xfrm>
            <a:off x="2516188" y="1690688"/>
            <a:ext cx="5408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dirty="0" smtClean="0"/>
              <a:t>Effortless income</a:t>
            </a:r>
            <a:endParaRPr lang="en-US" b="1" dirty="0">
              <a:solidFill>
                <a:srgbClr val="FFFFFF"/>
              </a:solidFill>
              <a:latin typeface="Calibri" pitchFamily="-108" charset="0"/>
            </a:endParaRPr>
          </a:p>
        </p:txBody>
      </p:sp>
      <p:sp>
        <p:nvSpPr>
          <p:cNvPr id="22557" name="Rektangel 76"/>
          <p:cNvSpPr>
            <a:spLocks noChangeArrowheads="1"/>
          </p:cNvSpPr>
          <p:nvPr/>
        </p:nvSpPr>
        <p:spPr bwMode="auto">
          <a:xfrm>
            <a:off x="2058988" y="3467099"/>
            <a:ext cx="5408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Daily Ads</a:t>
            </a:r>
            <a:endParaRPr lang="en-US" sz="1400" b="1" dirty="0"/>
          </a:p>
        </p:txBody>
      </p:sp>
      <p:sp>
        <p:nvSpPr>
          <p:cNvPr id="22558" name="Rektangel 76"/>
          <p:cNvSpPr>
            <a:spLocks noChangeArrowheads="1"/>
          </p:cNvSpPr>
          <p:nvPr/>
        </p:nvSpPr>
        <p:spPr bwMode="auto">
          <a:xfrm>
            <a:off x="1849438" y="4346575"/>
            <a:ext cx="5408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Detailed statistics</a:t>
            </a:r>
            <a:endParaRPr lang="en-US" b="1" i="1" dirty="0"/>
          </a:p>
        </p:txBody>
      </p:sp>
      <p:pic>
        <p:nvPicPr>
          <p:cNvPr id="30" name="Picture 2" descr="D:\add-live\ADD-LIVE 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720277" cy="6097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6"/>
          <p:cNvGrpSpPr>
            <a:grpSpLocks/>
          </p:cNvGrpSpPr>
          <p:nvPr/>
        </p:nvGrpSpPr>
        <p:grpSpPr bwMode="auto">
          <a:xfrm>
            <a:off x="719138" y="3205163"/>
            <a:ext cx="1157287" cy="801687"/>
            <a:chOff x="1016388" y="913002"/>
            <a:chExt cx="731924" cy="428904"/>
          </a:xfrm>
        </p:grpSpPr>
        <p:sp>
          <p:nvSpPr>
            <p:cNvPr id="7" name="Parallelogram 6"/>
            <p:cNvSpPr/>
            <p:nvPr/>
          </p:nvSpPr>
          <p:spPr bwMode="auto">
            <a:xfrm>
              <a:off x="1016388" y="913002"/>
              <a:ext cx="731924" cy="428904"/>
            </a:xfrm>
            <a:prstGeom prst="parallelogram">
              <a:avLst>
                <a:gd name="adj" fmla="val 28140"/>
              </a:avLst>
            </a:prstGeom>
            <a:gradFill flip="none" rotWithShape="1">
              <a:gsLst>
                <a:gs pos="0">
                  <a:srgbClr val="03C6ED"/>
                </a:gs>
                <a:gs pos="100000">
                  <a:srgbClr val="004D86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solidFill>
                <a:srgbClr val="004D8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dirty="0"/>
            </a:p>
          </p:txBody>
        </p:sp>
        <p:sp>
          <p:nvSpPr>
            <p:cNvPr id="23589" name="TextBox 7"/>
            <p:cNvSpPr txBox="1">
              <a:spLocks noChangeArrowheads="1"/>
            </p:cNvSpPr>
            <p:nvPr/>
          </p:nvSpPr>
          <p:spPr bwMode="auto">
            <a:xfrm>
              <a:off x="1246510" y="954850"/>
              <a:ext cx="279015" cy="3095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>
                  <a:solidFill>
                    <a:schemeClr val="bg1"/>
                  </a:solidFill>
                  <a:latin typeface="Calibri" pitchFamily="-108" charset="0"/>
                </a:rPr>
                <a:t>3</a:t>
              </a:r>
            </a:p>
          </p:txBody>
        </p:sp>
      </p:grpSp>
      <p:sp>
        <p:nvSpPr>
          <p:cNvPr id="9" name="Parallelogram 8"/>
          <p:cNvSpPr/>
          <p:nvPr/>
        </p:nvSpPr>
        <p:spPr bwMode="auto">
          <a:xfrm>
            <a:off x="1761207" y="3192407"/>
            <a:ext cx="6690293" cy="825569"/>
          </a:xfrm>
          <a:prstGeom prst="parallelogram">
            <a:avLst/>
          </a:prstGeom>
          <a:gradFill flip="none" rotWithShape="1">
            <a:gsLst>
              <a:gs pos="50000">
                <a:srgbClr val="03C6ED"/>
              </a:gs>
              <a:gs pos="100000">
                <a:srgbClr val="004D86"/>
              </a:gs>
              <a:gs pos="0">
                <a:srgbClr val="004D86"/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171717"/>
              </a:solidFill>
            </a:endParaRPr>
          </a:p>
        </p:txBody>
      </p:sp>
      <p:sp>
        <p:nvSpPr>
          <p:cNvPr id="23558" name="Rektangel 76"/>
          <p:cNvSpPr>
            <a:spLocks noChangeArrowheads="1"/>
          </p:cNvSpPr>
          <p:nvPr/>
        </p:nvSpPr>
        <p:spPr bwMode="auto">
          <a:xfrm>
            <a:off x="2058988" y="3384638"/>
            <a:ext cx="60102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dirty="0" smtClean="0"/>
              <a:t>Daily Ads</a:t>
            </a:r>
            <a:endParaRPr lang="en-US" sz="1400" b="1" dirty="0"/>
          </a:p>
        </p:txBody>
      </p:sp>
      <p:grpSp>
        <p:nvGrpSpPr>
          <p:cNvPr id="3" name="Group 96"/>
          <p:cNvGrpSpPr>
            <a:grpSpLocks/>
          </p:cNvGrpSpPr>
          <p:nvPr/>
        </p:nvGrpSpPr>
        <p:grpSpPr bwMode="auto">
          <a:xfrm>
            <a:off x="1276350" y="1508125"/>
            <a:ext cx="1041400" cy="720725"/>
            <a:chOff x="1016388" y="913002"/>
            <a:chExt cx="731924" cy="428904"/>
          </a:xfrm>
        </p:grpSpPr>
        <p:sp>
          <p:nvSpPr>
            <p:cNvPr id="12" name="Parallelogram 11"/>
            <p:cNvSpPr/>
            <p:nvPr/>
          </p:nvSpPr>
          <p:spPr bwMode="auto">
            <a:xfrm>
              <a:off x="1016388" y="913002"/>
              <a:ext cx="731924" cy="428904"/>
            </a:xfrm>
            <a:prstGeom prst="parallelogram">
              <a:avLst>
                <a:gd name="adj" fmla="val 28140"/>
              </a:avLst>
            </a:prstGeom>
            <a:gradFill flip="none" rotWithShape="1">
              <a:gsLst>
                <a:gs pos="0">
                  <a:srgbClr val="5AF300"/>
                </a:gs>
                <a:gs pos="100000">
                  <a:srgbClr val="208A00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dirty="0"/>
            </a:p>
          </p:txBody>
        </p:sp>
        <p:sp>
          <p:nvSpPr>
            <p:cNvPr id="23587" name="TextBox 7"/>
            <p:cNvSpPr txBox="1">
              <a:spLocks noChangeArrowheads="1"/>
            </p:cNvSpPr>
            <p:nvPr/>
          </p:nvSpPr>
          <p:spPr bwMode="auto">
            <a:xfrm>
              <a:off x="1246510" y="954850"/>
              <a:ext cx="279015" cy="347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>
                  <a:solidFill>
                    <a:schemeClr val="bg1"/>
                  </a:solidFill>
                  <a:latin typeface="Calibri" pitchFamily="-108" charset="0"/>
                </a:rPr>
                <a:t>1</a:t>
              </a:r>
            </a:p>
          </p:txBody>
        </p:sp>
      </p:grpSp>
      <p:sp>
        <p:nvSpPr>
          <p:cNvPr id="14" name="Parallelogram 13"/>
          <p:cNvSpPr/>
          <p:nvPr/>
        </p:nvSpPr>
        <p:spPr bwMode="auto">
          <a:xfrm>
            <a:off x="2260120" y="1496378"/>
            <a:ext cx="6019800" cy="742832"/>
          </a:xfrm>
          <a:prstGeom prst="parallelogram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171717"/>
              </a:solidFill>
            </a:endParaRPr>
          </a:p>
        </p:txBody>
      </p:sp>
      <p:grpSp>
        <p:nvGrpSpPr>
          <p:cNvPr id="4" name="Group 96"/>
          <p:cNvGrpSpPr>
            <a:grpSpLocks/>
          </p:cNvGrpSpPr>
          <p:nvPr/>
        </p:nvGrpSpPr>
        <p:grpSpPr bwMode="auto">
          <a:xfrm>
            <a:off x="1042988" y="2352675"/>
            <a:ext cx="1041400" cy="722313"/>
            <a:chOff x="1016388" y="913002"/>
            <a:chExt cx="731924" cy="428904"/>
          </a:xfrm>
        </p:grpSpPr>
        <p:sp>
          <p:nvSpPr>
            <p:cNvPr id="17" name="Parallelogram 16"/>
            <p:cNvSpPr/>
            <p:nvPr/>
          </p:nvSpPr>
          <p:spPr bwMode="auto">
            <a:xfrm>
              <a:off x="1016388" y="913002"/>
              <a:ext cx="731924" cy="428904"/>
            </a:xfrm>
            <a:prstGeom prst="parallelogram">
              <a:avLst>
                <a:gd name="adj" fmla="val 28140"/>
              </a:avLst>
            </a:prstGeom>
            <a:gradFill flip="none" rotWithShape="1">
              <a:gsLst>
                <a:gs pos="0">
                  <a:srgbClr val="5AF300"/>
                </a:gs>
                <a:gs pos="100000">
                  <a:srgbClr val="208A00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dirty="0"/>
            </a:p>
          </p:txBody>
        </p:sp>
        <p:sp>
          <p:nvSpPr>
            <p:cNvPr id="23585" name="TextBox 7"/>
            <p:cNvSpPr txBox="1">
              <a:spLocks noChangeArrowheads="1"/>
            </p:cNvSpPr>
            <p:nvPr/>
          </p:nvSpPr>
          <p:spPr bwMode="auto">
            <a:xfrm>
              <a:off x="1246510" y="954850"/>
              <a:ext cx="279015" cy="347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>
                  <a:solidFill>
                    <a:schemeClr val="bg1"/>
                  </a:solidFill>
                  <a:latin typeface="Calibri" pitchFamily="-108" charset="0"/>
                </a:rPr>
                <a:t>2</a:t>
              </a:r>
            </a:p>
          </p:txBody>
        </p:sp>
      </p:grpSp>
      <p:sp>
        <p:nvSpPr>
          <p:cNvPr id="19" name="Parallelogram 18"/>
          <p:cNvSpPr/>
          <p:nvPr/>
        </p:nvSpPr>
        <p:spPr bwMode="auto">
          <a:xfrm>
            <a:off x="2026042" y="2340810"/>
            <a:ext cx="6019800" cy="742832"/>
          </a:xfrm>
          <a:prstGeom prst="parallelogram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171717"/>
              </a:solidFill>
            </a:endParaRPr>
          </a:p>
        </p:txBody>
      </p:sp>
      <p:grpSp>
        <p:nvGrpSpPr>
          <p:cNvPr id="5" name="Group 96"/>
          <p:cNvGrpSpPr>
            <a:grpSpLocks/>
          </p:cNvGrpSpPr>
          <p:nvPr/>
        </p:nvGrpSpPr>
        <p:grpSpPr bwMode="auto">
          <a:xfrm>
            <a:off x="531813" y="4138613"/>
            <a:ext cx="1041400" cy="722312"/>
            <a:chOff x="1016388" y="913002"/>
            <a:chExt cx="731924" cy="428904"/>
          </a:xfrm>
        </p:grpSpPr>
        <p:sp>
          <p:nvSpPr>
            <p:cNvPr id="22" name="Parallelogram 21"/>
            <p:cNvSpPr/>
            <p:nvPr/>
          </p:nvSpPr>
          <p:spPr bwMode="auto">
            <a:xfrm>
              <a:off x="1016388" y="913002"/>
              <a:ext cx="731924" cy="428904"/>
            </a:xfrm>
            <a:prstGeom prst="parallelogram">
              <a:avLst>
                <a:gd name="adj" fmla="val 28140"/>
              </a:avLst>
            </a:prstGeom>
            <a:gradFill flip="none" rotWithShape="1">
              <a:gsLst>
                <a:gs pos="0">
                  <a:srgbClr val="5AF300"/>
                </a:gs>
                <a:gs pos="100000">
                  <a:srgbClr val="208A00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dirty="0"/>
            </a:p>
          </p:txBody>
        </p:sp>
        <p:sp>
          <p:nvSpPr>
            <p:cNvPr id="23583" name="TextBox 7"/>
            <p:cNvSpPr txBox="1">
              <a:spLocks noChangeArrowheads="1"/>
            </p:cNvSpPr>
            <p:nvPr/>
          </p:nvSpPr>
          <p:spPr bwMode="auto">
            <a:xfrm>
              <a:off x="1246510" y="954850"/>
              <a:ext cx="279015" cy="347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>
                  <a:solidFill>
                    <a:schemeClr val="bg1"/>
                  </a:solidFill>
                  <a:latin typeface="Calibri" pitchFamily="-108" charset="0"/>
                </a:rPr>
                <a:t>4</a:t>
              </a:r>
            </a:p>
          </p:txBody>
        </p:sp>
      </p:grpSp>
      <p:sp>
        <p:nvSpPr>
          <p:cNvPr id="24" name="Parallelogram 23"/>
          <p:cNvSpPr/>
          <p:nvPr/>
        </p:nvSpPr>
        <p:spPr bwMode="auto">
          <a:xfrm>
            <a:off x="1514735" y="4127756"/>
            <a:ext cx="6019800" cy="742832"/>
          </a:xfrm>
          <a:prstGeom prst="parallelogram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6" name="Group 96"/>
          <p:cNvGrpSpPr>
            <a:grpSpLocks/>
          </p:cNvGrpSpPr>
          <p:nvPr/>
        </p:nvGrpSpPr>
        <p:grpSpPr bwMode="auto">
          <a:xfrm>
            <a:off x="293688" y="4997450"/>
            <a:ext cx="1041400" cy="720725"/>
            <a:chOff x="1016388" y="913002"/>
            <a:chExt cx="731924" cy="428904"/>
          </a:xfrm>
        </p:grpSpPr>
        <p:sp>
          <p:nvSpPr>
            <p:cNvPr id="27" name="Parallelogram 26"/>
            <p:cNvSpPr/>
            <p:nvPr/>
          </p:nvSpPr>
          <p:spPr bwMode="auto">
            <a:xfrm>
              <a:off x="1016388" y="913002"/>
              <a:ext cx="731924" cy="428904"/>
            </a:xfrm>
            <a:prstGeom prst="parallelogram">
              <a:avLst>
                <a:gd name="adj" fmla="val 28140"/>
              </a:avLst>
            </a:prstGeom>
            <a:gradFill flip="none" rotWithShape="1">
              <a:gsLst>
                <a:gs pos="0">
                  <a:srgbClr val="5AF300"/>
                </a:gs>
                <a:gs pos="100000">
                  <a:srgbClr val="208A00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dirty="0"/>
            </a:p>
          </p:txBody>
        </p:sp>
        <p:sp>
          <p:nvSpPr>
            <p:cNvPr id="23581" name="TextBox 7"/>
            <p:cNvSpPr txBox="1">
              <a:spLocks noChangeArrowheads="1"/>
            </p:cNvSpPr>
            <p:nvPr/>
          </p:nvSpPr>
          <p:spPr bwMode="auto">
            <a:xfrm>
              <a:off x="1246510" y="954850"/>
              <a:ext cx="279015" cy="347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>
                  <a:solidFill>
                    <a:schemeClr val="bg1"/>
                  </a:solidFill>
                  <a:latin typeface="Calibri" pitchFamily="-108" charset="0"/>
                </a:rPr>
                <a:t>5</a:t>
              </a:r>
            </a:p>
          </p:txBody>
        </p:sp>
      </p:grpSp>
      <p:sp>
        <p:nvSpPr>
          <p:cNvPr id="29" name="Parallelogram 28"/>
          <p:cNvSpPr/>
          <p:nvPr/>
        </p:nvSpPr>
        <p:spPr bwMode="auto">
          <a:xfrm>
            <a:off x="1276991" y="4985567"/>
            <a:ext cx="6019800" cy="742832"/>
          </a:xfrm>
          <a:prstGeom prst="parallelogram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575" name="Rektangel 76"/>
          <p:cNvSpPr>
            <a:spLocks noChangeArrowheads="1"/>
          </p:cNvSpPr>
          <p:nvPr/>
        </p:nvSpPr>
        <p:spPr bwMode="auto">
          <a:xfrm>
            <a:off x="1671638" y="5189538"/>
            <a:ext cx="5408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dirty="0" smtClean="0"/>
              <a:t>Upgrade opportunities</a:t>
            </a:r>
            <a:endParaRPr lang="en-US" b="1" i="1" dirty="0"/>
          </a:p>
        </p:txBody>
      </p:sp>
      <p:sp>
        <p:nvSpPr>
          <p:cNvPr id="23577" name="Rektangel 76"/>
          <p:cNvSpPr>
            <a:spLocks noChangeArrowheads="1"/>
          </p:cNvSpPr>
          <p:nvPr/>
        </p:nvSpPr>
        <p:spPr bwMode="auto">
          <a:xfrm>
            <a:off x="2260600" y="2446338"/>
            <a:ext cx="54086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dirty="0" smtClean="0"/>
              <a:t>Earn from home</a:t>
            </a:r>
            <a:endParaRPr lang="en-US" sz="1400" b="1" dirty="0"/>
          </a:p>
        </p:txBody>
      </p:sp>
      <p:sp>
        <p:nvSpPr>
          <p:cNvPr id="23578" name="Rektangel 76"/>
          <p:cNvSpPr>
            <a:spLocks noChangeArrowheads="1"/>
          </p:cNvSpPr>
          <p:nvPr/>
        </p:nvSpPr>
        <p:spPr bwMode="auto">
          <a:xfrm>
            <a:off x="1836738" y="4322763"/>
            <a:ext cx="5408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dirty="0" smtClean="0"/>
              <a:t>Detailed statistics</a:t>
            </a:r>
            <a:endParaRPr lang="en-US" b="1" i="1" dirty="0"/>
          </a:p>
        </p:txBody>
      </p:sp>
      <p:sp>
        <p:nvSpPr>
          <p:cNvPr id="23579" name="Rektangel 76"/>
          <p:cNvSpPr>
            <a:spLocks noChangeArrowheads="1"/>
          </p:cNvSpPr>
          <p:nvPr/>
        </p:nvSpPr>
        <p:spPr bwMode="auto">
          <a:xfrm>
            <a:off x="2516188" y="1677988"/>
            <a:ext cx="5408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dirty="0" smtClean="0"/>
              <a:t>Effortless income</a:t>
            </a:r>
            <a:endParaRPr lang="en-US" b="1" dirty="0">
              <a:solidFill>
                <a:srgbClr val="FFFFFF"/>
              </a:solidFill>
              <a:latin typeface="Calibri" pitchFamily="-108" charset="0"/>
            </a:endParaRPr>
          </a:p>
        </p:txBody>
      </p:sp>
      <p:pic>
        <p:nvPicPr>
          <p:cNvPr id="32" name="Picture 2" descr="D:\add-live\ADD-LIVE 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720277" cy="6097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6"/>
          <p:cNvGrpSpPr>
            <a:grpSpLocks/>
          </p:cNvGrpSpPr>
          <p:nvPr/>
        </p:nvGrpSpPr>
        <p:grpSpPr bwMode="auto">
          <a:xfrm>
            <a:off x="458788" y="4049713"/>
            <a:ext cx="1157287" cy="803275"/>
            <a:chOff x="1016388" y="913002"/>
            <a:chExt cx="731924" cy="428904"/>
          </a:xfrm>
        </p:grpSpPr>
        <p:sp>
          <p:nvSpPr>
            <p:cNvPr id="7" name="Parallelogram 6"/>
            <p:cNvSpPr/>
            <p:nvPr/>
          </p:nvSpPr>
          <p:spPr bwMode="auto">
            <a:xfrm>
              <a:off x="1016388" y="913002"/>
              <a:ext cx="731924" cy="428904"/>
            </a:xfrm>
            <a:prstGeom prst="parallelogram">
              <a:avLst>
                <a:gd name="adj" fmla="val 28140"/>
              </a:avLst>
            </a:prstGeom>
            <a:gradFill flip="none" rotWithShape="1">
              <a:gsLst>
                <a:gs pos="0">
                  <a:srgbClr val="03C6ED"/>
                </a:gs>
                <a:gs pos="100000">
                  <a:srgbClr val="004D86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solidFill>
                <a:srgbClr val="004D8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dirty="0"/>
            </a:p>
          </p:txBody>
        </p:sp>
        <p:sp>
          <p:nvSpPr>
            <p:cNvPr id="24613" name="TextBox 7"/>
            <p:cNvSpPr txBox="1">
              <a:spLocks noChangeArrowheads="1"/>
            </p:cNvSpPr>
            <p:nvPr/>
          </p:nvSpPr>
          <p:spPr bwMode="auto">
            <a:xfrm>
              <a:off x="1246510" y="954850"/>
              <a:ext cx="279015" cy="3095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>
                  <a:solidFill>
                    <a:schemeClr val="bg1"/>
                  </a:solidFill>
                  <a:latin typeface="Calibri" pitchFamily="-108" charset="0"/>
                </a:rPr>
                <a:t>4</a:t>
              </a:r>
            </a:p>
          </p:txBody>
        </p:sp>
      </p:grpSp>
      <p:sp>
        <p:nvSpPr>
          <p:cNvPr id="9" name="Parallelogram 8"/>
          <p:cNvSpPr/>
          <p:nvPr/>
        </p:nvSpPr>
        <p:spPr bwMode="auto">
          <a:xfrm>
            <a:off x="1500727" y="4037191"/>
            <a:ext cx="6690293" cy="825569"/>
          </a:xfrm>
          <a:prstGeom prst="parallelogram">
            <a:avLst/>
          </a:prstGeom>
          <a:gradFill flip="none" rotWithShape="1">
            <a:gsLst>
              <a:gs pos="50000">
                <a:srgbClr val="03C6ED"/>
              </a:gs>
              <a:gs pos="100000">
                <a:srgbClr val="004D86"/>
              </a:gs>
              <a:gs pos="0">
                <a:srgbClr val="004D86"/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171717"/>
              </a:solidFill>
            </a:endParaRPr>
          </a:p>
        </p:txBody>
      </p:sp>
      <p:sp>
        <p:nvSpPr>
          <p:cNvPr id="24582" name="Rektangel 76"/>
          <p:cNvSpPr>
            <a:spLocks noChangeArrowheads="1"/>
          </p:cNvSpPr>
          <p:nvPr/>
        </p:nvSpPr>
        <p:spPr bwMode="auto">
          <a:xfrm>
            <a:off x="1798638" y="4257675"/>
            <a:ext cx="60102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Detailed statistics</a:t>
            </a:r>
            <a:endParaRPr lang="en-US" sz="2000" b="1" i="1" dirty="0"/>
          </a:p>
        </p:txBody>
      </p:sp>
      <p:grpSp>
        <p:nvGrpSpPr>
          <p:cNvPr id="3" name="Group 96"/>
          <p:cNvGrpSpPr>
            <a:grpSpLocks/>
          </p:cNvGrpSpPr>
          <p:nvPr/>
        </p:nvGrpSpPr>
        <p:grpSpPr bwMode="auto">
          <a:xfrm>
            <a:off x="1276350" y="1508125"/>
            <a:ext cx="1041400" cy="720725"/>
            <a:chOff x="1016388" y="913002"/>
            <a:chExt cx="731924" cy="428904"/>
          </a:xfrm>
        </p:grpSpPr>
        <p:sp>
          <p:nvSpPr>
            <p:cNvPr id="12" name="Parallelogram 11"/>
            <p:cNvSpPr/>
            <p:nvPr/>
          </p:nvSpPr>
          <p:spPr bwMode="auto">
            <a:xfrm>
              <a:off x="1016388" y="913002"/>
              <a:ext cx="731924" cy="428904"/>
            </a:xfrm>
            <a:prstGeom prst="parallelogram">
              <a:avLst>
                <a:gd name="adj" fmla="val 28140"/>
              </a:avLst>
            </a:prstGeom>
            <a:gradFill flip="none" rotWithShape="1">
              <a:gsLst>
                <a:gs pos="0">
                  <a:srgbClr val="5AF300"/>
                </a:gs>
                <a:gs pos="100000">
                  <a:srgbClr val="208A00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dirty="0"/>
            </a:p>
          </p:txBody>
        </p:sp>
        <p:sp>
          <p:nvSpPr>
            <p:cNvPr id="24611" name="TextBox 7"/>
            <p:cNvSpPr txBox="1">
              <a:spLocks noChangeArrowheads="1"/>
            </p:cNvSpPr>
            <p:nvPr/>
          </p:nvSpPr>
          <p:spPr bwMode="auto">
            <a:xfrm>
              <a:off x="1246510" y="954850"/>
              <a:ext cx="279015" cy="347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>
                  <a:solidFill>
                    <a:schemeClr val="bg1"/>
                  </a:solidFill>
                  <a:latin typeface="Calibri" pitchFamily="-108" charset="0"/>
                </a:rPr>
                <a:t>1</a:t>
              </a:r>
            </a:p>
          </p:txBody>
        </p:sp>
      </p:grpSp>
      <p:sp>
        <p:nvSpPr>
          <p:cNvPr id="14" name="Parallelogram 13"/>
          <p:cNvSpPr/>
          <p:nvPr/>
        </p:nvSpPr>
        <p:spPr bwMode="auto">
          <a:xfrm>
            <a:off x="2260120" y="1496378"/>
            <a:ext cx="6019800" cy="742832"/>
          </a:xfrm>
          <a:prstGeom prst="parallelogram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171717"/>
              </a:solidFill>
            </a:endParaRPr>
          </a:p>
        </p:txBody>
      </p:sp>
      <p:grpSp>
        <p:nvGrpSpPr>
          <p:cNvPr id="4" name="Group 96"/>
          <p:cNvGrpSpPr>
            <a:grpSpLocks/>
          </p:cNvGrpSpPr>
          <p:nvPr/>
        </p:nvGrpSpPr>
        <p:grpSpPr bwMode="auto">
          <a:xfrm>
            <a:off x="1042988" y="2352675"/>
            <a:ext cx="1041400" cy="722313"/>
            <a:chOff x="1016388" y="913002"/>
            <a:chExt cx="731924" cy="428904"/>
          </a:xfrm>
        </p:grpSpPr>
        <p:sp>
          <p:nvSpPr>
            <p:cNvPr id="17" name="Parallelogram 16"/>
            <p:cNvSpPr/>
            <p:nvPr/>
          </p:nvSpPr>
          <p:spPr bwMode="auto">
            <a:xfrm>
              <a:off x="1016388" y="913002"/>
              <a:ext cx="731924" cy="428904"/>
            </a:xfrm>
            <a:prstGeom prst="parallelogram">
              <a:avLst>
                <a:gd name="adj" fmla="val 28140"/>
              </a:avLst>
            </a:prstGeom>
            <a:gradFill flip="none" rotWithShape="1">
              <a:gsLst>
                <a:gs pos="0">
                  <a:srgbClr val="5AF300"/>
                </a:gs>
                <a:gs pos="100000">
                  <a:srgbClr val="208A00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dirty="0"/>
            </a:p>
          </p:txBody>
        </p:sp>
        <p:sp>
          <p:nvSpPr>
            <p:cNvPr id="24609" name="TextBox 7"/>
            <p:cNvSpPr txBox="1">
              <a:spLocks noChangeArrowheads="1"/>
            </p:cNvSpPr>
            <p:nvPr/>
          </p:nvSpPr>
          <p:spPr bwMode="auto">
            <a:xfrm>
              <a:off x="1246510" y="954850"/>
              <a:ext cx="279015" cy="347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>
                  <a:solidFill>
                    <a:schemeClr val="bg1"/>
                  </a:solidFill>
                  <a:latin typeface="Calibri" pitchFamily="-108" charset="0"/>
                </a:rPr>
                <a:t>2</a:t>
              </a:r>
            </a:p>
          </p:txBody>
        </p:sp>
      </p:grpSp>
      <p:sp>
        <p:nvSpPr>
          <p:cNvPr id="19" name="Parallelogram 18"/>
          <p:cNvSpPr/>
          <p:nvPr/>
        </p:nvSpPr>
        <p:spPr bwMode="auto">
          <a:xfrm>
            <a:off x="2026042" y="2340810"/>
            <a:ext cx="6019800" cy="742832"/>
          </a:xfrm>
          <a:prstGeom prst="parallelogram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171717"/>
              </a:solidFill>
            </a:endParaRPr>
          </a:p>
        </p:txBody>
      </p:sp>
      <p:grpSp>
        <p:nvGrpSpPr>
          <p:cNvPr id="5" name="Group 96"/>
          <p:cNvGrpSpPr>
            <a:grpSpLocks/>
          </p:cNvGrpSpPr>
          <p:nvPr/>
        </p:nvGrpSpPr>
        <p:grpSpPr bwMode="auto">
          <a:xfrm>
            <a:off x="795338" y="3195638"/>
            <a:ext cx="1041400" cy="722312"/>
            <a:chOff x="1016388" y="913002"/>
            <a:chExt cx="731924" cy="428904"/>
          </a:xfrm>
        </p:grpSpPr>
        <p:sp>
          <p:nvSpPr>
            <p:cNvPr id="22" name="Parallelogram 21"/>
            <p:cNvSpPr/>
            <p:nvPr/>
          </p:nvSpPr>
          <p:spPr bwMode="auto">
            <a:xfrm>
              <a:off x="1016388" y="913002"/>
              <a:ext cx="731924" cy="428904"/>
            </a:xfrm>
            <a:prstGeom prst="parallelogram">
              <a:avLst>
                <a:gd name="adj" fmla="val 28140"/>
              </a:avLst>
            </a:prstGeom>
            <a:gradFill flip="none" rotWithShape="1">
              <a:gsLst>
                <a:gs pos="0">
                  <a:srgbClr val="5AF300"/>
                </a:gs>
                <a:gs pos="100000">
                  <a:srgbClr val="208A00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dirty="0"/>
            </a:p>
          </p:txBody>
        </p:sp>
        <p:sp>
          <p:nvSpPr>
            <p:cNvPr id="24607" name="TextBox 7"/>
            <p:cNvSpPr txBox="1">
              <a:spLocks noChangeArrowheads="1"/>
            </p:cNvSpPr>
            <p:nvPr/>
          </p:nvSpPr>
          <p:spPr bwMode="auto">
            <a:xfrm>
              <a:off x="1246510" y="954850"/>
              <a:ext cx="279015" cy="347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>
                  <a:solidFill>
                    <a:schemeClr val="bg1"/>
                  </a:solidFill>
                  <a:latin typeface="Calibri" pitchFamily="-108" charset="0"/>
                </a:rPr>
                <a:t>3</a:t>
              </a:r>
            </a:p>
          </p:txBody>
        </p:sp>
      </p:grpSp>
      <p:sp>
        <p:nvSpPr>
          <p:cNvPr id="24" name="Parallelogram 23"/>
          <p:cNvSpPr/>
          <p:nvPr/>
        </p:nvSpPr>
        <p:spPr bwMode="auto">
          <a:xfrm>
            <a:off x="1778658" y="3185242"/>
            <a:ext cx="6019800" cy="742832"/>
          </a:xfrm>
          <a:prstGeom prst="parallelogram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6" name="Group 96"/>
          <p:cNvGrpSpPr>
            <a:grpSpLocks/>
          </p:cNvGrpSpPr>
          <p:nvPr/>
        </p:nvGrpSpPr>
        <p:grpSpPr bwMode="auto">
          <a:xfrm>
            <a:off x="293688" y="4997450"/>
            <a:ext cx="1041400" cy="720725"/>
            <a:chOff x="1016388" y="913002"/>
            <a:chExt cx="731924" cy="428904"/>
          </a:xfrm>
        </p:grpSpPr>
        <p:sp>
          <p:nvSpPr>
            <p:cNvPr id="27" name="Parallelogram 26"/>
            <p:cNvSpPr/>
            <p:nvPr/>
          </p:nvSpPr>
          <p:spPr bwMode="auto">
            <a:xfrm>
              <a:off x="1016388" y="913002"/>
              <a:ext cx="731924" cy="428904"/>
            </a:xfrm>
            <a:prstGeom prst="parallelogram">
              <a:avLst>
                <a:gd name="adj" fmla="val 28140"/>
              </a:avLst>
            </a:prstGeom>
            <a:gradFill flip="none" rotWithShape="1">
              <a:gsLst>
                <a:gs pos="0">
                  <a:srgbClr val="5AF300"/>
                </a:gs>
                <a:gs pos="100000">
                  <a:srgbClr val="208A00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dirty="0"/>
            </a:p>
          </p:txBody>
        </p:sp>
        <p:sp>
          <p:nvSpPr>
            <p:cNvPr id="24605" name="TextBox 7"/>
            <p:cNvSpPr txBox="1">
              <a:spLocks noChangeArrowheads="1"/>
            </p:cNvSpPr>
            <p:nvPr/>
          </p:nvSpPr>
          <p:spPr bwMode="auto">
            <a:xfrm>
              <a:off x="1246510" y="954850"/>
              <a:ext cx="279015" cy="347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>
                  <a:solidFill>
                    <a:schemeClr val="bg1"/>
                  </a:solidFill>
                  <a:latin typeface="Calibri" pitchFamily="-108" charset="0"/>
                </a:rPr>
                <a:t>5</a:t>
              </a:r>
            </a:p>
          </p:txBody>
        </p:sp>
      </p:grpSp>
      <p:sp>
        <p:nvSpPr>
          <p:cNvPr id="29" name="Parallelogram 28"/>
          <p:cNvSpPr/>
          <p:nvPr/>
        </p:nvSpPr>
        <p:spPr bwMode="auto">
          <a:xfrm>
            <a:off x="1276991" y="4985567"/>
            <a:ext cx="6019800" cy="742832"/>
          </a:xfrm>
          <a:prstGeom prst="parallelogram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4599" name="Rektangel 76"/>
          <p:cNvSpPr>
            <a:spLocks noChangeArrowheads="1"/>
          </p:cNvSpPr>
          <p:nvPr/>
        </p:nvSpPr>
        <p:spPr bwMode="auto">
          <a:xfrm>
            <a:off x="1544638" y="5200650"/>
            <a:ext cx="5408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Upgrade opportunities</a:t>
            </a:r>
            <a:endParaRPr lang="en-US" b="1" i="1" dirty="0"/>
          </a:p>
        </p:txBody>
      </p:sp>
      <p:sp>
        <p:nvSpPr>
          <p:cNvPr id="24601" name="Rektangel 76"/>
          <p:cNvSpPr>
            <a:spLocks noChangeArrowheads="1"/>
          </p:cNvSpPr>
          <p:nvPr/>
        </p:nvSpPr>
        <p:spPr bwMode="auto">
          <a:xfrm>
            <a:off x="2084388" y="3419474"/>
            <a:ext cx="5408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Daily Ads</a:t>
            </a:r>
            <a:endParaRPr lang="en-US" sz="1400" b="1" dirty="0"/>
          </a:p>
        </p:txBody>
      </p:sp>
      <p:sp>
        <p:nvSpPr>
          <p:cNvPr id="24602" name="Rektangel 76"/>
          <p:cNvSpPr>
            <a:spLocks noChangeArrowheads="1"/>
          </p:cNvSpPr>
          <p:nvPr/>
        </p:nvSpPr>
        <p:spPr bwMode="auto">
          <a:xfrm>
            <a:off x="2260600" y="2446338"/>
            <a:ext cx="54086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dirty="0" smtClean="0"/>
              <a:t>Earn from home</a:t>
            </a:r>
            <a:endParaRPr lang="en-US" sz="1400" b="1" dirty="0"/>
          </a:p>
        </p:txBody>
      </p:sp>
      <p:sp>
        <p:nvSpPr>
          <p:cNvPr id="24603" name="Rektangel 76"/>
          <p:cNvSpPr>
            <a:spLocks noChangeArrowheads="1"/>
          </p:cNvSpPr>
          <p:nvPr/>
        </p:nvSpPr>
        <p:spPr bwMode="auto">
          <a:xfrm>
            <a:off x="2516188" y="1677988"/>
            <a:ext cx="5408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Effortless income</a:t>
            </a:r>
            <a:endParaRPr lang="en-US" b="1" dirty="0">
              <a:solidFill>
                <a:srgbClr val="FFFFFF"/>
              </a:solidFill>
              <a:latin typeface="Calibri" pitchFamily="-108" charset="0"/>
            </a:endParaRPr>
          </a:p>
        </p:txBody>
      </p:sp>
      <p:pic>
        <p:nvPicPr>
          <p:cNvPr id="32" name="Picture 2" descr="D:\add-live\ADD-LIVE 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720277" cy="6097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6"/>
          <p:cNvGrpSpPr>
            <a:grpSpLocks/>
          </p:cNvGrpSpPr>
          <p:nvPr/>
        </p:nvGrpSpPr>
        <p:grpSpPr bwMode="auto">
          <a:xfrm>
            <a:off x="230188" y="4892675"/>
            <a:ext cx="1157287" cy="801688"/>
            <a:chOff x="1016388" y="913002"/>
            <a:chExt cx="731924" cy="428904"/>
          </a:xfrm>
        </p:grpSpPr>
        <p:sp>
          <p:nvSpPr>
            <p:cNvPr id="7" name="Parallelogram 6"/>
            <p:cNvSpPr/>
            <p:nvPr/>
          </p:nvSpPr>
          <p:spPr bwMode="auto">
            <a:xfrm>
              <a:off x="1016388" y="913002"/>
              <a:ext cx="731924" cy="428904"/>
            </a:xfrm>
            <a:prstGeom prst="parallelogram">
              <a:avLst>
                <a:gd name="adj" fmla="val 28140"/>
              </a:avLst>
            </a:prstGeom>
            <a:gradFill flip="none" rotWithShape="1">
              <a:gsLst>
                <a:gs pos="0">
                  <a:srgbClr val="03C6ED"/>
                </a:gs>
                <a:gs pos="100000">
                  <a:srgbClr val="004D86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solidFill>
                <a:srgbClr val="004D8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dirty="0"/>
            </a:p>
          </p:txBody>
        </p:sp>
        <p:sp>
          <p:nvSpPr>
            <p:cNvPr id="25637" name="TextBox 7"/>
            <p:cNvSpPr txBox="1">
              <a:spLocks noChangeArrowheads="1"/>
            </p:cNvSpPr>
            <p:nvPr/>
          </p:nvSpPr>
          <p:spPr bwMode="auto">
            <a:xfrm>
              <a:off x="1246510" y="954850"/>
              <a:ext cx="279015" cy="3095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>
                  <a:solidFill>
                    <a:schemeClr val="bg1"/>
                  </a:solidFill>
                  <a:latin typeface="Calibri" pitchFamily="-108" charset="0"/>
                </a:rPr>
                <a:t>5</a:t>
              </a:r>
            </a:p>
          </p:txBody>
        </p:sp>
      </p:grpSp>
      <p:sp>
        <p:nvSpPr>
          <p:cNvPr id="9" name="Parallelogram 8"/>
          <p:cNvSpPr/>
          <p:nvPr/>
        </p:nvSpPr>
        <p:spPr bwMode="auto">
          <a:xfrm>
            <a:off x="1272019" y="4879814"/>
            <a:ext cx="6690293" cy="825569"/>
          </a:xfrm>
          <a:prstGeom prst="parallelogram">
            <a:avLst/>
          </a:prstGeom>
          <a:gradFill flip="none" rotWithShape="1">
            <a:gsLst>
              <a:gs pos="50000">
                <a:srgbClr val="03C6ED"/>
              </a:gs>
              <a:gs pos="100000">
                <a:srgbClr val="004D86"/>
              </a:gs>
              <a:gs pos="0">
                <a:srgbClr val="004D86"/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171717"/>
              </a:solidFill>
            </a:endParaRPr>
          </a:p>
        </p:txBody>
      </p:sp>
      <p:sp>
        <p:nvSpPr>
          <p:cNvPr id="25606" name="Rektangel 76"/>
          <p:cNvSpPr>
            <a:spLocks noChangeArrowheads="1"/>
          </p:cNvSpPr>
          <p:nvPr/>
        </p:nvSpPr>
        <p:spPr bwMode="auto">
          <a:xfrm>
            <a:off x="1570038" y="5086350"/>
            <a:ext cx="60102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Upgrade Opportunities</a:t>
            </a:r>
            <a:endParaRPr lang="en-US" b="1" i="1" dirty="0"/>
          </a:p>
        </p:txBody>
      </p:sp>
      <p:grpSp>
        <p:nvGrpSpPr>
          <p:cNvPr id="3" name="Group 96"/>
          <p:cNvGrpSpPr>
            <a:grpSpLocks/>
          </p:cNvGrpSpPr>
          <p:nvPr/>
        </p:nvGrpSpPr>
        <p:grpSpPr bwMode="auto">
          <a:xfrm>
            <a:off x="1276350" y="1508125"/>
            <a:ext cx="1041400" cy="720725"/>
            <a:chOff x="1016388" y="913002"/>
            <a:chExt cx="731924" cy="428904"/>
          </a:xfrm>
        </p:grpSpPr>
        <p:sp>
          <p:nvSpPr>
            <p:cNvPr id="12" name="Parallelogram 11"/>
            <p:cNvSpPr/>
            <p:nvPr/>
          </p:nvSpPr>
          <p:spPr bwMode="auto">
            <a:xfrm>
              <a:off x="1016388" y="913002"/>
              <a:ext cx="731924" cy="428904"/>
            </a:xfrm>
            <a:prstGeom prst="parallelogram">
              <a:avLst>
                <a:gd name="adj" fmla="val 28140"/>
              </a:avLst>
            </a:prstGeom>
            <a:gradFill flip="none" rotWithShape="1">
              <a:gsLst>
                <a:gs pos="0">
                  <a:srgbClr val="5AF300"/>
                </a:gs>
                <a:gs pos="100000">
                  <a:srgbClr val="208A00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dirty="0"/>
            </a:p>
          </p:txBody>
        </p:sp>
        <p:sp>
          <p:nvSpPr>
            <p:cNvPr id="25635" name="TextBox 7"/>
            <p:cNvSpPr txBox="1">
              <a:spLocks noChangeArrowheads="1"/>
            </p:cNvSpPr>
            <p:nvPr/>
          </p:nvSpPr>
          <p:spPr bwMode="auto">
            <a:xfrm>
              <a:off x="1246510" y="954850"/>
              <a:ext cx="279015" cy="347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>
                  <a:solidFill>
                    <a:schemeClr val="bg1"/>
                  </a:solidFill>
                  <a:latin typeface="Calibri" pitchFamily="-108" charset="0"/>
                </a:rPr>
                <a:t>1</a:t>
              </a:r>
            </a:p>
          </p:txBody>
        </p:sp>
      </p:grpSp>
      <p:sp>
        <p:nvSpPr>
          <p:cNvPr id="14" name="Parallelogram 13"/>
          <p:cNvSpPr/>
          <p:nvPr/>
        </p:nvSpPr>
        <p:spPr bwMode="auto">
          <a:xfrm>
            <a:off x="2260120" y="1496378"/>
            <a:ext cx="6019800" cy="742832"/>
          </a:xfrm>
          <a:prstGeom prst="parallelogram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171717"/>
              </a:solidFill>
            </a:endParaRPr>
          </a:p>
        </p:txBody>
      </p:sp>
      <p:grpSp>
        <p:nvGrpSpPr>
          <p:cNvPr id="4" name="Group 96"/>
          <p:cNvGrpSpPr>
            <a:grpSpLocks/>
          </p:cNvGrpSpPr>
          <p:nvPr/>
        </p:nvGrpSpPr>
        <p:grpSpPr bwMode="auto">
          <a:xfrm>
            <a:off x="1042988" y="2352675"/>
            <a:ext cx="1041400" cy="722313"/>
            <a:chOff x="1016388" y="913002"/>
            <a:chExt cx="731924" cy="428904"/>
          </a:xfrm>
        </p:grpSpPr>
        <p:sp>
          <p:nvSpPr>
            <p:cNvPr id="17" name="Parallelogram 16"/>
            <p:cNvSpPr/>
            <p:nvPr/>
          </p:nvSpPr>
          <p:spPr bwMode="auto">
            <a:xfrm>
              <a:off x="1016388" y="913002"/>
              <a:ext cx="731924" cy="428904"/>
            </a:xfrm>
            <a:prstGeom prst="parallelogram">
              <a:avLst>
                <a:gd name="adj" fmla="val 28140"/>
              </a:avLst>
            </a:prstGeom>
            <a:gradFill flip="none" rotWithShape="1">
              <a:gsLst>
                <a:gs pos="0">
                  <a:srgbClr val="5AF300"/>
                </a:gs>
                <a:gs pos="100000">
                  <a:srgbClr val="208A00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dirty="0"/>
            </a:p>
          </p:txBody>
        </p:sp>
        <p:sp>
          <p:nvSpPr>
            <p:cNvPr id="25633" name="TextBox 7"/>
            <p:cNvSpPr txBox="1">
              <a:spLocks noChangeArrowheads="1"/>
            </p:cNvSpPr>
            <p:nvPr/>
          </p:nvSpPr>
          <p:spPr bwMode="auto">
            <a:xfrm>
              <a:off x="1246510" y="954850"/>
              <a:ext cx="279015" cy="347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>
                  <a:solidFill>
                    <a:schemeClr val="bg1"/>
                  </a:solidFill>
                  <a:latin typeface="Calibri" pitchFamily="-108" charset="0"/>
                </a:rPr>
                <a:t>2</a:t>
              </a:r>
            </a:p>
          </p:txBody>
        </p:sp>
      </p:grpSp>
      <p:sp>
        <p:nvSpPr>
          <p:cNvPr id="19" name="Parallelogram 18"/>
          <p:cNvSpPr/>
          <p:nvPr/>
        </p:nvSpPr>
        <p:spPr bwMode="auto">
          <a:xfrm>
            <a:off x="2026042" y="2340810"/>
            <a:ext cx="6019800" cy="742832"/>
          </a:xfrm>
          <a:prstGeom prst="parallelogram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171717"/>
              </a:solidFill>
            </a:endParaRPr>
          </a:p>
        </p:txBody>
      </p:sp>
      <p:grpSp>
        <p:nvGrpSpPr>
          <p:cNvPr id="5" name="Group 96"/>
          <p:cNvGrpSpPr>
            <a:grpSpLocks/>
          </p:cNvGrpSpPr>
          <p:nvPr/>
        </p:nvGrpSpPr>
        <p:grpSpPr bwMode="auto">
          <a:xfrm>
            <a:off x="795338" y="3195638"/>
            <a:ext cx="1041400" cy="722312"/>
            <a:chOff x="1016388" y="913002"/>
            <a:chExt cx="731924" cy="428904"/>
          </a:xfrm>
        </p:grpSpPr>
        <p:sp>
          <p:nvSpPr>
            <p:cNvPr id="22" name="Parallelogram 21"/>
            <p:cNvSpPr/>
            <p:nvPr/>
          </p:nvSpPr>
          <p:spPr bwMode="auto">
            <a:xfrm>
              <a:off x="1016388" y="913002"/>
              <a:ext cx="731924" cy="428904"/>
            </a:xfrm>
            <a:prstGeom prst="parallelogram">
              <a:avLst>
                <a:gd name="adj" fmla="val 28140"/>
              </a:avLst>
            </a:prstGeom>
            <a:gradFill flip="none" rotWithShape="1">
              <a:gsLst>
                <a:gs pos="0">
                  <a:srgbClr val="5AF300"/>
                </a:gs>
                <a:gs pos="100000">
                  <a:srgbClr val="208A00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dirty="0"/>
            </a:p>
          </p:txBody>
        </p:sp>
        <p:sp>
          <p:nvSpPr>
            <p:cNvPr id="25631" name="TextBox 7"/>
            <p:cNvSpPr txBox="1">
              <a:spLocks noChangeArrowheads="1"/>
            </p:cNvSpPr>
            <p:nvPr/>
          </p:nvSpPr>
          <p:spPr bwMode="auto">
            <a:xfrm>
              <a:off x="1246510" y="954850"/>
              <a:ext cx="279015" cy="347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>
                  <a:solidFill>
                    <a:schemeClr val="bg1"/>
                  </a:solidFill>
                  <a:latin typeface="Calibri" pitchFamily="-108" charset="0"/>
                </a:rPr>
                <a:t>3</a:t>
              </a:r>
            </a:p>
          </p:txBody>
        </p:sp>
      </p:grpSp>
      <p:sp>
        <p:nvSpPr>
          <p:cNvPr id="24" name="Parallelogram 23"/>
          <p:cNvSpPr/>
          <p:nvPr/>
        </p:nvSpPr>
        <p:spPr bwMode="auto">
          <a:xfrm>
            <a:off x="1778658" y="3185242"/>
            <a:ext cx="6019800" cy="742832"/>
          </a:xfrm>
          <a:prstGeom prst="parallelogram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6" name="Group 96"/>
          <p:cNvGrpSpPr>
            <a:grpSpLocks/>
          </p:cNvGrpSpPr>
          <p:nvPr/>
        </p:nvGrpSpPr>
        <p:grpSpPr bwMode="auto">
          <a:xfrm>
            <a:off x="544513" y="4041775"/>
            <a:ext cx="1041400" cy="720725"/>
            <a:chOff x="1016388" y="913002"/>
            <a:chExt cx="731924" cy="428904"/>
          </a:xfrm>
        </p:grpSpPr>
        <p:sp>
          <p:nvSpPr>
            <p:cNvPr id="27" name="Parallelogram 26"/>
            <p:cNvSpPr/>
            <p:nvPr/>
          </p:nvSpPr>
          <p:spPr bwMode="auto">
            <a:xfrm>
              <a:off x="1016388" y="913002"/>
              <a:ext cx="731924" cy="428904"/>
            </a:xfrm>
            <a:prstGeom prst="parallelogram">
              <a:avLst>
                <a:gd name="adj" fmla="val 28140"/>
              </a:avLst>
            </a:prstGeom>
            <a:gradFill flip="none" rotWithShape="1">
              <a:gsLst>
                <a:gs pos="0">
                  <a:srgbClr val="5AF300"/>
                </a:gs>
                <a:gs pos="100000">
                  <a:srgbClr val="208A00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dirty="0"/>
            </a:p>
          </p:txBody>
        </p:sp>
        <p:sp>
          <p:nvSpPr>
            <p:cNvPr id="25629" name="TextBox 7"/>
            <p:cNvSpPr txBox="1">
              <a:spLocks noChangeArrowheads="1"/>
            </p:cNvSpPr>
            <p:nvPr/>
          </p:nvSpPr>
          <p:spPr bwMode="auto">
            <a:xfrm>
              <a:off x="1246510" y="954850"/>
              <a:ext cx="279015" cy="347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>
                  <a:solidFill>
                    <a:schemeClr val="bg1"/>
                  </a:solidFill>
                  <a:latin typeface="Calibri" pitchFamily="-108" charset="0"/>
                </a:rPr>
                <a:t>4</a:t>
              </a:r>
            </a:p>
          </p:txBody>
        </p:sp>
      </p:grpSp>
      <p:sp>
        <p:nvSpPr>
          <p:cNvPr id="29" name="Parallelogram 28"/>
          <p:cNvSpPr/>
          <p:nvPr/>
        </p:nvSpPr>
        <p:spPr bwMode="auto">
          <a:xfrm>
            <a:off x="1528214" y="4029674"/>
            <a:ext cx="6019800" cy="742832"/>
          </a:xfrm>
          <a:prstGeom prst="parallelogram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5623" name="Rektangel 76"/>
          <p:cNvSpPr>
            <a:spLocks noChangeArrowheads="1"/>
          </p:cNvSpPr>
          <p:nvPr/>
        </p:nvSpPr>
        <p:spPr bwMode="auto">
          <a:xfrm>
            <a:off x="1795463" y="4248149"/>
            <a:ext cx="5408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Detailed Statistics</a:t>
            </a:r>
            <a:endParaRPr lang="en-US" b="1" i="1" dirty="0"/>
          </a:p>
        </p:txBody>
      </p:sp>
      <p:sp>
        <p:nvSpPr>
          <p:cNvPr id="25625" name="Rektangel 76"/>
          <p:cNvSpPr>
            <a:spLocks noChangeArrowheads="1"/>
          </p:cNvSpPr>
          <p:nvPr/>
        </p:nvSpPr>
        <p:spPr bwMode="auto">
          <a:xfrm>
            <a:off x="2084388" y="3438524"/>
            <a:ext cx="5408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Daily Ads</a:t>
            </a:r>
            <a:endParaRPr lang="en-US" sz="1400" b="1" dirty="0"/>
          </a:p>
        </p:txBody>
      </p:sp>
      <p:sp>
        <p:nvSpPr>
          <p:cNvPr id="25626" name="Rektangel 76"/>
          <p:cNvSpPr>
            <a:spLocks noChangeArrowheads="1"/>
          </p:cNvSpPr>
          <p:nvPr/>
        </p:nvSpPr>
        <p:spPr bwMode="auto">
          <a:xfrm>
            <a:off x="2260600" y="2530474"/>
            <a:ext cx="54086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Earn from Home</a:t>
            </a:r>
            <a:endParaRPr lang="en-US" sz="1400" b="1" dirty="0"/>
          </a:p>
        </p:txBody>
      </p:sp>
      <p:sp>
        <p:nvSpPr>
          <p:cNvPr id="25627" name="Rektangel 76"/>
          <p:cNvSpPr>
            <a:spLocks noChangeArrowheads="1"/>
          </p:cNvSpPr>
          <p:nvPr/>
        </p:nvSpPr>
        <p:spPr bwMode="auto">
          <a:xfrm>
            <a:off x="2516188" y="1665288"/>
            <a:ext cx="5408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dirty="0" smtClean="0"/>
              <a:t>Effortless Income</a:t>
            </a:r>
            <a:endParaRPr lang="en-US" b="1" dirty="0">
              <a:solidFill>
                <a:srgbClr val="FFFFFF"/>
              </a:solidFill>
              <a:latin typeface="Calibri" pitchFamily="-108" charset="0"/>
            </a:endParaRPr>
          </a:p>
        </p:txBody>
      </p:sp>
      <p:pic>
        <p:nvPicPr>
          <p:cNvPr id="32" name="Picture 2" descr="D:\add-live\ADD-LIVE 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720277" cy="6097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179513" y="1477964"/>
            <a:ext cx="7732712" cy="825418"/>
            <a:chOff x="1695450" y="1381173"/>
            <a:chExt cx="6957221" cy="742832"/>
          </a:xfrm>
        </p:grpSpPr>
        <p:grpSp>
          <p:nvGrpSpPr>
            <p:cNvPr id="3" name="Group 96"/>
            <p:cNvGrpSpPr>
              <a:grpSpLocks/>
            </p:cNvGrpSpPr>
            <p:nvPr/>
          </p:nvGrpSpPr>
          <p:grpSpPr bwMode="auto">
            <a:xfrm>
              <a:off x="1695450" y="1392238"/>
              <a:ext cx="1041400" cy="722312"/>
              <a:chOff x="1016388" y="913002"/>
              <a:chExt cx="731924" cy="428904"/>
            </a:xfrm>
          </p:grpSpPr>
          <p:sp>
            <p:nvSpPr>
              <p:cNvPr id="7" name="Parallelogram 6"/>
              <p:cNvSpPr/>
              <p:nvPr/>
            </p:nvSpPr>
            <p:spPr bwMode="auto">
              <a:xfrm>
                <a:off x="1016388" y="913219"/>
                <a:ext cx="731802" cy="428408"/>
              </a:xfrm>
              <a:prstGeom prst="parallelogram">
                <a:avLst>
                  <a:gd name="adj" fmla="val 28140"/>
                </a:avLst>
              </a:prstGeom>
              <a:gradFill flip="none" rotWithShape="1">
                <a:gsLst>
                  <a:gs pos="0">
                    <a:srgbClr val="03C6ED"/>
                  </a:gs>
                  <a:gs pos="100000">
                    <a:srgbClr val="004D86"/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>
                <a:solidFill>
                  <a:srgbClr val="004D8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dirty="0"/>
              </a:p>
            </p:txBody>
          </p:sp>
          <p:sp>
            <p:nvSpPr>
              <p:cNvPr id="21542" name="TextBox 7"/>
              <p:cNvSpPr txBox="1">
                <a:spLocks noChangeArrowheads="1"/>
              </p:cNvSpPr>
              <p:nvPr/>
            </p:nvSpPr>
            <p:spPr bwMode="auto">
              <a:xfrm>
                <a:off x="1246510" y="954850"/>
                <a:ext cx="279015" cy="3095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3200" dirty="0">
                    <a:solidFill>
                      <a:schemeClr val="bg1"/>
                    </a:solidFill>
                    <a:latin typeface="Calibri" pitchFamily="-108" charset="0"/>
                  </a:rPr>
                  <a:t>6</a:t>
                </a:r>
              </a:p>
            </p:txBody>
          </p:sp>
        </p:grpSp>
        <p:sp>
          <p:nvSpPr>
            <p:cNvPr id="9" name="Parallelogram 8"/>
            <p:cNvSpPr/>
            <p:nvPr/>
          </p:nvSpPr>
          <p:spPr bwMode="auto">
            <a:xfrm>
              <a:off x="2632870" y="1381173"/>
              <a:ext cx="6019801" cy="742832"/>
            </a:xfrm>
            <a:prstGeom prst="parallelogram">
              <a:avLst/>
            </a:prstGeom>
            <a:gradFill flip="none" rotWithShape="1">
              <a:gsLst>
                <a:gs pos="50000">
                  <a:srgbClr val="03C6ED"/>
                </a:gs>
                <a:gs pos="100000">
                  <a:srgbClr val="004D86"/>
                </a:gs>
                <a:gs pos="0">
                  <a:srgbClr val="004D86"/>
                </a:gs>
              </a:gsLst>
              <a:lin ang="16200000" scaled="0"/>
              <a:tileRect/>
            </a:gradFill>
            <a:ln w="3175">
              <a:noFill/>
            </a:ln>
            <a:effectLst>
              <a:innerShdw blurRad="63500" dist="50800" dir="13500000">
                <a:prstClr val="black">
                  <a:alpha val="36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1540" name="Rektangel 76"/>
            <p:cNvSpPr>
              <a:spLocks noChangeArrowheads="1"/>
            </p:cNvSpPr>
            <p:nvPr/>
          </p:nvSpPr>
          <p:spPr bwMode="auto">
            <a:xfrm>
              <a:off x="2900691" y="1602615"/>
              <a:ext cx="5549162" cy="3323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/>
                <a:t>A Dedicated Community</a:t>
              </a:r>
              <a:endParaRPr lang="en-US" b="1" i="1" dirty="0">
                <a:solidFill>
                  <a:srgbClr val="FFFFFF"/>
                </a:solidFill>
                <a:latin typeface="Calibri" pitchFamily="-108" charset="0"/>
              </a:endParaRPr>
            </a:p>
          </p:txBody>
        </p:sp>
      </p:grpSp>
      <p:grpSp>
        <p:nvGrpSpPr>
          <p:cNvPr id="4" name="Group 96"/>
          <p:cNvGrpSpPr>
            <a:grpSpLocks/>
          </p:cNvGrpSpPr>
          <p:nvPr/>
        </p:nvGrpSpPr>
        <p:grpSpPr bwMode="auto">
          <a:xfrm>
            <a:off x="1016000" y="2411413"/>
            <a:ext cx="1041400" cy="720725"/>
            <a:chOff x="1016388" y="913002"/>
            <a:chExt cx="731924" cy="428904"/>
          </a:xfrm>
        </p:grpSpPr>
        <p:sp>
          <p:nvSpPr>
            <p:cNvPr id="12" name="Parallelogram 11"/>
            <p:cNvSpPr/>
            <p:nvPr/>
          </p:nvSpPr>
          <p:spPr bwMode="auto">
            <a:xfrm>
              <a:off x="1016388" y="913002"/>
              <a:ext cx="731924" cy="428904"/>
            </a:xfrm>
            <a:prstGeom prst="parallelogram">
              <a:avLst>
                <a:gd name="adj" fmla="val 28140"/>
              </a:avLst>
            </a:prstGeom>
            <a:gradFill flip="none" rotWithShape="1">
              <a:gsLst>
                <a:gs pos="0">
                  <a:srgbClr val="5AF300"/>
                </a:gs>
                <a:gs pos="100000">
                  <a:srgbClr val="208A00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dirty="0"/>
            </a:p>
          </p:txBody>
        </p:sp>
        <p:sp>
          <p:nvSpPr>
            <p:cNvPr id="21535" name="TextBox 7"/>
            <p:cNvSpPr txBox="1">
              <a:spLocks noChangeArrowheads="1"/>
            </p:cNvSpPr>
            <p:nvPr/>
          </p:nvSpPr>
          <p:spPr bwMode="auto">
            <a:xfrm>
              <a:off x="1246510" y="954850"/>
              <a:ext cx="279015" cy="347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Calibri" pitchFamily="-108" charset="0"/>
                </a:rPr>
                <a:t>7</a:t>
              </a:r>
            </a:p>
          </p:txBody>
        </p:sp>
      </p:grpSp>
      <p:sp>
        <p:nvSpPr>
          <p:cNvPr id="14" name="Parallelogram 13"/>
          <p:cNvSpPr/>
          <p:nvPr/>
        </p:nvSpPr>
        <p:spPr bwMode="auto">
          <a:xfrm>
            <a:off x="1999367" y="2399539"/>
            <a:ext cx="6019800" cy="742832"/>
          </a:xfrm>
          <a:prstGeom prst="parallelogram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171717"/>
              </a:solidFill>
            </a:endParaRPr>
          </a:p>
        </p:txBody>
      </p:sp>
      <p:grpSp>
        <p:nvGrpSpPr>
          <p:cNvPr id="5" name="Group 96"/>
          <p:cNvGrpSpPr>
            <a:grpSpLocks/>
          </p:cNvGrpSpPr>
          <p:nvPr/>
        </p:nvGrpSpPr>
        <p:grpSpPr bwMode="auto">
          <a:xfrm>
            <a:off x="769938" y="3279775"/>
            <a:ext cx="1041400" cy="722313"/>
            <a:chOff x="1016388" y="913002"/>
            <a:chExt cx="731924" cy="428904"/>
          </a:xfrm>
        </p:grpSpPr>
        <p:sp>
          <p:nvSpPr>
            <p:cNvPr id="17" name="Parallelogram 16"/>
            <p:cNvSpPr/>
            <p:nvPr/>
          </p:nvSpPr>
          <p:spPr bwMode="auto">
            <a:xfrm>
              <a:off x="1016388" y="913002"/>
              <a:ext cx="731924" cy="428904"/>
            </a:xfrm>
            <a:prstGeom prst="parallelogram">
              <a:avLst>
                <a:gd name="adj" fmla="val 28140"/>
              </a:avLst>
            </a:prstGeom>
            <a:gradFill flip="none" rotWithShape="1">
              <a:gsLst>
                <a:gs pos="0">
                  <a:srgbClr val="5AF300"/>
                </a:gs>
                <a:gs pos="100000">
                  <a:srgbClr val="208A00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dirty="0"/>
            </a:p>
          </p:txBody>
        </p:sp>
        <p:sp>
          <p:nvSpPr>
            <p:cNvPr id="21533" name="TextBox 7"/>
            <p:cNvSpPr txBox="1">
              <a:spLocks noChangeArrowheads="1"/>
            </p:cNvSpPr>
            <p:nvPr/>
          </p:nvSpPr>
          <p:spPr bwMode="auto">
            <a:xfrm>
              <a:off x="1246510" y="954850"/>
              <a:ext cx="279015" cy="347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Calibri" pitchFamily="-108" charset="0"/>
                </a:rPr>
                <a:t>8</a:t>
              </a:r>
            </a:p>
          </p:txBody>
        </p:sp>
      </p:grpSp>
      <p:sp>
        <p:nvSpPr>
          <p:cNvPr id="19" name="Parallelogram 18"/>
          <p:cNvSpPr/>
          <p:nvPr/>
        </p:nvSpPr>
        <p:spPr bwMode="auto">
          <a:xfrm>
            <a:off x="1752479" y="3268220"/>
            <a:ext cx="6019800" cy="742832"/>
          </a:xfrm>
          <a:prstGeom prst="parallelogram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171717"/>
              </a:solidFill>
            </a:endParaRPr>
          </a:p>
        </p:txBody>
      </p:sp>
      <p:grpSp>
        <p:nvGrpSpPr>
          <p:cNvPr id="6" name="Group 96"/>
          <p:cNvGrpSpPr>
            <a:grpSpLocks/>
          </p:cNvGrpSpPr>
          <p:nvPr/>
        </p:nvGrpSpPr>
        <p:grpSpPr bwMode="auto">
          <a:xfrm>
            <a:off x="531813" y="4138613"/>
            <a:ext cx="1041400" cy="722312"/>
            <a:chOff x="1016388" y="913002"/>
            <a:chExt cx="731924" cy="428904"/>
          </a:xfrm>
        </p:grpSpPr>
        <p:sp>
          <p:nvSpPr>
            <p:cNvPr id="22" name="Parallelogram 21"/>
            <p:cNvSpPr/>
            <p:nvPr/>
          </p:nvSpPr>
          <p:spPr bwMode="auto">
            <a:xfrm>
              <a:off x="1016388" y="913002"/>
              <a:ext cx="731924" cy="428904"/>
            </a:xfrm>
            <a:prstGeom prst="parallelogram">
              <a:avLst>
                <a:gd name="adj" fmla="val 28140"/>
              </a:avLst>
            </a:prstGeom>
            <a:gradFill flip="none" rotWithShape="1">
              <a:gsLst>
                <a:gs pos="0">
                  <a:srgbClr val="5AF300"/>
                </a:gs>
                <a:gs pos="100000">
                  <a:srgbClr val="208A00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dirty="0"/>
            </a:p>
          </p:txBody>
        </p:sp>
        <p:sp>
          <p:nvSpPr>
            <p:cNvPr id="21531" name="TextBox 7"/>
            <p:cNvSpPr txBox="1">
              <a:spLocks noChangeArrowheads="1"/>
            </p:cNvSpPr>
            <p:nvPr/>
          </p:nvSpPr>
          <p:spPr bwMode="auto">
            <a:xfrm>
              <a:off x="1246510" y="954850"/>
              <a:ext cx="279015" cy="347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Calibri" pitchFamily="-108" charset="0"/>
                </a:rPr>
                <a:t>9</a:t>
              </a:r>
            </a:p>
          </p:txBody>
        </p:sp>
      </p:grpSp>
      <p:sp>
        <p:nvSpPr>
          <p:cNvPr id="24" name="Parallelogram 23"/>
          <p:cNvSpPr/>
          <p:nvPr/>
        </p:nvSpPr>
        <p:spPr bwMode="auto">
          <a:xfrm>
            <a:off x="1514735" y="4127756"/>
            <a:ext cx="6019800" cy="742832"/>
          </a:xfrm>
          <a:prstGeom prst="parallelogram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8" name="Group 96"/>
          <p:cNvGrpSpPr>
            <a:grpSpLocks/>
          </p:cNvGrpSpPr>
          <p:nvPr/>
        </p:nvGrpSpPr>
        <p:grpSpPr bwMode="auto">
          <a:xfrm>
            <a:off x="293688" y="4997449"/>
            <a:ext cx="1041400" cy="720725"/>
            <a:chOff x="1016388" y="913002"/>
            <a:chExt cx="731924" cy="428904"/>
          </a:xfrm>
        </p:grpSpPr>
        <p:sp>
          <p:nvSpPr>
            <p:cNvPr id="27" name="Parallelogram 26"/>
            <p:cNvSpPr/>
            <p:nvPr/>
          </p:nvSpPr>
          <p:spPr bwMode="auto">
            <a:xfrm>
              <a:off x="1016388" y="913002"/>
              <a:ext cx="731924" cy="428904"/>
            </a:xfrm>
            <a:prstGeom prst="parallelogram">
              <a:avLst>
                <a:gd name="adj" fmla="val 28140"/>
              </a:avLst>
            </a:prstGeom>
            <a:gradFill flip="none" rotWithShape="1">
              <a:gsLst>
                <a:gs pos="0">
                  <a:srgbClr val="5AF300"/>
                </a:gs>
                <a:gs pos="100000">
                  <a:srgbClr val="208A00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dirty="0"/>
            </a:p>
          </p:txBody>
        </p:sp>
        <p:sp>
          <p:nvSpPr>
            <p:cNvPr id="21529" name="TextBox 7"/>
            <p:cNvSpPr txBox="1">
              <a:spLocks noChangeArrowheads="1"/>
            </p:cNvSpPr>
            <p:nvPr/>
          </p:nvSpPr>
          <p:spPr bwMode="auto">
            <a:xfrm>
              <a:off x="1183749" y="954851"/>
              <a:ext cx="509137" cy="34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  <a:latin typeface="Calibri" pitchFamily="-108" charset="0"/>
                </a:rPr>
                <a:t>10</a:t>
              </a:r>
              <a:endParaRPr lang="en-US" sz="3200" dirty="0">
                <a:solidFill>
                  <a:schemeClr val="bg1"/>
                </a:solidFill>
                <a:latin typeface="Calibri" pitchFamily="-108" charset="0"/>
              </a:endParaRPr>
            </a:p>
          </p:txBody>
        </p:sp>
      </p:grpSp>
      <p:sp>
        <p:nvSpPr>
          <p:cNvPr id="29" name="Parallelogram 28"/>
          <p:cNvSpPr/>
          <p:nvPr/>
        </p:nvSpPr>
        <p:spPr bwMode="auto">
          <a:xfrm>
            <a:off x="1276991" y="4985567"/>
            <a:ext cx="6019800" cy="742832"/>
          </a:xfrm>
          <a:prstGeom prst="parallelogram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524" name="Rektangel 76"/>
          <p:cNvSpPr>
            <a:spLocks noChangeArrowheads="1"/>
          </p:cNvSpPr>
          <p:nvPr/>
        </p:nvSpPr>
        <p:spPr bwMode="auto">
          <a:xfrm>
            <a:off x="1544638" y="5219700"/>
            <a:ext cx="5408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Your Choice, Your Need</a:t>
            </a:r>
            <a:endParaRPr lang="en-US" b="1" i="1" dirty="0"/>
          </a:p>
        </p:txBody>
      </p:sp>
      <p:sp>
        <p:nvSpPr>
          <p:cNvPr id="21525" name="Rektangel 76"/>
          <p:cNvSpPr>
            <a:spLocks noChangeArrowheads="1"/>
          </p:cNvSpPr>
          <p:nvPr/>
        </p:nvSpPr>
        <p:spPr bwMode="auto">
          <a:xfrm>
            <a:off x="2260600" y="2619374"/>
            <a:ext cx="54086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AdPrize</a:t>
            </a:r>
            <a:r>
              <a:rPr lang="en-US" b="1" dirty="0" smtClean="0"/>
              <a:t> + Offers</a:t>
            </a:r>
            <a:endParaRPr lang="en-US" b="1" i="1" dirty="0"/>
          </a:p>
        </p:txBody>
      </p:sp>
      <p:sp>
        <p:nvSpPr>
          <p:cNvPr id="21526" name="Rektangel 76"/>
          <p:cNvSpPr>
            <a:spLocks noChangeArrowheads="1"/>
          </p:cNvSpPr>
          <p:nvPr/>
        </p:nvSpPr>
        <p:spPr bwMode="auto">
          <a:xfrm>
            <a:off x="2057400" y="3495675"/>
            <a:ext cx="54086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Easy Working</a:t>
            </a:r>
            <a:endParaRPr lang="en-US" b="1" dirty="0"/>
          </a:p>
        </p:txBody>
      </p:sp>
      <p:sp>
        <p:nvSpPr>
          <p:cNvPr id="21527" name="Rektangel 76"/>
          <p:cNvSpPr>
            <a:spLocks noChangeArrowheads="1"/>
          </p:cNvSpPr>
          <p:nvPr/>
        </p:nvSpPr>
        <p:spPr bwMode="auto">
          <a:xfrm>
            <a:off x="1765300" y="4362449"/>
            <a:ext cx="54086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Professional Guidance and Support</a:t>
            </a:r>
            <a:endParaRPr lang="en-US" b="1" dirty="0"/>
          </a:p>
        </p:txBody>
      </p:sp>
      <p:pic>
        <p:nvPicPr>
          <p:cNvPr id="33" name="Picture 2" descr="D:\add-live\ADD-LIVE 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720277" cy="6097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187548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75C2B78-EEB5-4C76-920F-96762DA52D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TS101875480</Template>
  <TotalTime>654</TotalTime>
  <Words>465</Words>
  <Application>Microsoft Office PowerPoint</Application>
  <PresentationFormat>On-screen Show (4:3)</PresentationFormat>
  <Paragraphs>215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TS101875480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sidrock</dc:creator>
  <cp:lastModifiedBy>sidrock</cp:lastModifiedBy>
  <cp:revision>65</cp:revision>
  <dcterms:created xsi:type="dcterms:W3CDTF">2013-01-11T07:13:30Z</dcterms:created>
  <dcterms:modified xsi:type="dcterms:W3CDTF">2013-01-25T06:09:54Z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TC018754809991</vt:lpwstr>
  </property>
</Properties>
</file>