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51"/>
  </p:notesMasterIdLst>
  <p:sldIdLst>
    <p:sldId id="366" r:id="rId3"/>
    <p:sldId id="339" r:id="rId4"/>
    <p:sldId id="365" r:id="rId5"/>
    <p:sldId id="342" r:id="rId6"/>
    <p:sldId id="364" r:id="rId7"/>
    <p:sldId id="343" r:id="rId8"/>
    <p:sldId id="345" r:id="rId9"/>
    <p:sldId id="346" r:id="rId10"/>
    <p:sldId id="347" r:id="rId11"/>
    <p:sldId id="348" r:id="rId12"/>
    <p:sldId id="349" r:id="rId13"/>
    <p:sldId id="350" r:id="rId14"/>
    <p:sldId id="351" r:id="rId15"/>
    <p:sldId id="352" r:id="rId16"/>
    <p:sldId id="353" r:id="rId17"/>
    <p:sldId id="354" r:id="rId18"/>
    <p:sldId id="355" r:id="rId19"/>
    <p:sldId id="357" r:id="rId20"/>
    <p:sldId id="358" r:id="rId21"/>
    <p:sldId id="359" r:id="rId22"/>
    <p:sldId id="360" r:id="rId23"/>
    <p:sldId id="361" r:id="rId24"/>
    <p:sldId id="362" r:id="rId25"/>
    <p:sldId id="363" r:id="rId26"/>
    <p:sldId id="317" r:id="rId27"/>
    <p:sldId id="318" r:id="rId28"/>
    <p:sldId id="319" r:id="rId29"/>
    <p:sldId id="320" r:id="rId30"/>
    <p:sldId id="321" r:id="rId31"/>
    <p:sldId id="322" r:id="rId32"/>
    <p:sldId id="323" r:id="rId33"/>
    <p:sldId id="326" r:id="rId34"/>
    <p:sldId id="324" r:id="rId35"/>
    <p:sldId id="328" r:id="rId36"/>
    <p:sldId id="329" r:id="rId37"/>
    <p:sldId id="331" r:id="rId38"/>
    <p:sldId id="312" r:id="rId39"/>
    <p:sldId id="333" r:id="rId40"/>
    <p:sldId id="334" r:id="rId41"/>
    <p:sldId id="336" r:id="rId42"/>
    <p:sldId id="337" r:id="rId43"/>
    <p:sldId id="338" r:id="rId44"/>
    <p:sldId id="314" r:id="rId45"/>
    <p:sldId id="304" r:id="rId46"/>
    <p:sldId id="306" r:id="rId47"/>
    <p:sldId id="332" r:id="rId48"/>
    <p:sldId id="309" r:id="rId49"/>
    <p:sldId id="330"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108"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108"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108"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108"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108" charset="-128"/>
        <a:cs typeface="+mn-cs"/>
      </a:defRPr>
    </a:lvl5pPr>
    <a:lvl6pPr marL="2286000" algn="l" defTabSz="914400" rtl="0" eaLnBrk="1" latinLnBrk="0" hangingPunct="1">
      <a:defRPr kern="1200">
        <a:solidFill>
          <a:schemeClr val="tx1"/>
        </a:solidFill>
        <a:latin typeface="Arial" charset="0"/>
        <a:ea typeface="ＭＳ Ｐゴシック" pitchFamily="-108" charset="-128"/>
        <a:cs typeface="+mn-cs"/>
      </a:defRPr>
    </a:lvl6pPr>
    <a:lvl7pPr marL="2743200" algn="l" defTabSz="914400" rtl="0" eaLnBrk="1" latinLnBrk="0" hangingPunct="1">
      <a:defRPr kern="1200">
        <a:solidFill>
          <a:schemeClr val="tx1"/>
        </a:solidFill>
        <a:latin typeface="Arial" charset="0"/>
        <a:ea typeface="ＭＳ Ｐゴシック" pitchFamily="-108" charset="-128"/>
        <a:cs typeface="+mn-cs"/>
      </a:defRPr>
    </a:lvl7pPr>
    <a:lvl8pPr marL="3200400" algn="l" defTabSz="914400" rtl="0" eaLnBrk="1" latinLnBrk="0" hangingPunct="1">
      <a:defRPr kern="1200">
        <a:solidFill>
          <a:schemeClr val="tx1"/>
        </a:solidFill>
        <a:latin typeface="Arial" charset="0"/>
        <a:ea typeface="ＭＳ Ｐゴシック" pitchFamily="-108" charset="-128"/>
        <a:cs typeface="+mn-cs"/>
      </a:defRPr>
    </a:lvl8pPr>
    <a:lvl9pPr marL="3657600" algn="l" defTabSz="914400" rtl="0" eaLnBrk="1" latinLnBrk="0" hangingPunct="1">
      <a:defRPr kern="1200">
        <a:solidFill>
          <a:schemeClr val="tx1"/>
        </a:solidFill>
        <a:latin typeface="Arial" charset="0"/>
        <a:ea typeface="ＭＳ Ｐゴシック" pitchFamily="-10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8A00"/>
    <a:srgbClr val="00FFF0"/>
    <a:srgbClr val="00A099"/>
    <a:srgbClr val="59D7F4"/>
    <a:srgbClr val="1584AD"/>
    <a:srgbClr val="03C6ED"/>
    <a:srgbClr val="004D86"/>
    <a:srgbClr val="5AF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772" autoAdjust="0"/>
    <p:restoredTop sz="94660"/>
  </p:normalViewPr>
  <p:slideViewPr>
    <p:cSldViewPr snapToGrid="0" snapToObjects="1">
      <p:cViewPr>
        <p:scale>
          <a:sx n="80" d="100"/>
          <a:sy n="80" d="100"/>
        </p:scale>
        <p:origin x="-588" y="-54"/>
      </p:cViewPr>
      <p:guideLst>
        <p:guide orient="horz" pos="2163"/>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6B3E8-44C7-4B58-86A1-6250976E79D6}" type="datetimeFigureOut">
              <a:rPr lang="en-US" smtClean="0"/>
              <a:pPr/>
              <a:t>1/13/2013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11142-1150-4C4A-9F60-E7D5D92D96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5B525032-7DC0-484D-98B4-348831414BA5}" type="datetime2">
              <a:rPr lang="en-US" smtClean="0"/>
              <a:pPr/>
              <a:t>Sunday, January 13, 2013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388AD43-840B-4AB0-B4D8-9593ACBB9542}" type="datetime8">
              <a:rPr lang="en-US" smtClean="0"/>
              <a:t>1/13/2013 11:51 PM</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36B3A6F-9FB4-4614-A6A1-3BF95F53C57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22BE5D5A-354B-4A05-9985-F4D3D3C9F3D5}" type="datetime8">
              <a:rPr lang="en-US" smtClean="0"/>
              <a:t>1/13/2013 11:51 PM</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547A1CB-F18A-4274-97F5-08967713C06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C6C1CD9-9D56-4481-BAEC-EC9584DE25D7}" type="datetime8">
              <a:rPr lang="en-US" smtClean="0"/>
              <a:t>1/13/2013 11:51 PM</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DFB4551-CDED-48FB-9847-44FE780AE0B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A69ED1A-297C-40BF-B7BE-F8C01E9336D8}" type="datetime8">
              <a:rPr lang="en-US" smtClean="0"/>
              <a:t>1/13/2013 11:51 PM</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05CB61D-FC35-42B4-91C9-278C4754DF0C}"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D6FCFBE-631D-4849-86F7-91154075051E}" type="datetime8">
              <a:rPr lang="en-US" smtClean="0"/>
              <a:t>1/13/2013 11:51 PM</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F0C006F-B9BE-4D9D-A091-48B8D41CC8E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904194C6-A4D2-4B9E-A998-C884D2F5B4B8}" type="datetime8">
              <a:rPr lang="en-US" smtClean="0"/>
              <a:t>1/13/2013 11:51 PM</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1B18D69-86EA-449C-BE85-0D64397217C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6865BDF-F1D8-4A30-9AC7-B09B14FA00C2}" type="datetime8">
              <a:rPr lang="en-US" smtClean="0"/>
              <a:t>1/13/2013 11:51 PM</a:t>
            </a:fld>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34FEEBC-0767-4539-BF5C-5E7BA188E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CA58768-ACD7-4026-A87B-AB72722B8552}" type="datetime8">
              <a:rPr lang="en-US" smtClean="0"/>
              <a:t>1/13/2013 11:51 PM</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56DE404-6126-42BF-A614-3D02FDE41F9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3C0EB96-5D59-4420-A6A7-5A1EF672226A}" type="datetime8">
              <a:rPr lang="en-US" smtClean="0"/>
              <a:t>1/13/2013 11:51 PM</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ADD60DA-600E-47EF-85F4-A3DA3A603D2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F254B0D-09B6-44A7-B7DE-6FF6AB282FA6}" type="datetime8">
              <a:rPr lang="en-US" smtClean="0"/>
              <a:t>1/13/2013 11:51 PM</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2941821F-87FA-4011-B880-39431643F42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393AB67-9DC4-47A2-BD19-A9E21E422150}" type="datetime8">
              <a:rPr lang="en-US" smtClean="0"/>
              <a:t>1/13/2013 11:51 PM</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108" charset="0"/>
                <a:cs typeface="ＭＳ Ｐゴシック" pitchFamily="-108" charset="-128"/>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F359C2A-882C-4A00-B3A2-758A7678C8A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auto">
          <a:xfrm>
            <a:off x="0" y="4527544"/>
            <a:ext cx="9144000" cy="1847856"/>
          </a:xfrm>
          <a:prstGeom prst="rect">
            <a:avLst/>
          </a:prstGeom>
          <a:gradFill>
            <a:gsLst>
              <a:gs pos="61000">
                <a:schemeClr val="bg1">
                  <a:alpha val="0"/>
                </a:schemeClr>
              </a:gs>
              <a:gs pos="100000">
                <a:schemeClr val="bg1">
                  <a:lumMod val="8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105" charset="-128"/>
          <a:cs typeface="ＭＳ Ｐゴシック" pitchFamily="-105" charset="-128"/>
        </a:defRPr>
      </a:lvl1pPr>
      <a:lvl2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2pPr>
      <a:lvl3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3pPr>
      <a:lvl4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4pPr>
      <a:lvl5pPr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5pPr>
      <a:lvl6pPr marL="4572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6pPr>
      <a:lvl7pPr marL="9144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7pPr>
      <a:lvl8pPr marL="13716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8pPr>
      <a:lvl9pPr marL="1828800" algn="ctr" defTabSz="457200" rtl="0" eaLnBrk="1" fontAlgn="base" hangingPunct="1">
        <a:spcBef>
          <a:spcPct val="0"/>
        </a:spcBef>
        <a:spcAft>
          <a:spcPct val="0"/>
        </a:spcAft>
        <a:defRPr sz="4400">
          <a:solidFill>
            <a:schemeClr val="tx1"/>
          </a:solidFill>
          <a:latin typeface="Calibri" pitchFamily="-105" charset="0"/>
          <a:ea typeface="ＭＳ Ｐゴシック" pitchFamily="-105" charset="-128"/>
          <a:cs typeface="ＭＳ Ｐゴシック" pitchFamily="-105"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05" charset="-128"/>
          <a:cs typeface="ＭＳ Ｐゴシック" pitchFamily="-105"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05"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05"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05"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0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e 26"/>
          <p:cNvGrpSpPr>
            <a:grpSpLocks/>
          </p:cNvGrpSpPr>
          <p:nvPr/>
        </p:nvGrpSpPr>
        <p:grpSpPr bwMode="auto">
          <a:xfrm>
            <a:off x="387350" y="1171575"/>
            <a:ext cx="3073400" cy="4357688"/>
            <a:chOff x="268288" y="1312760"/>
            <a:chExt cx="3770311" cy="5345533"/>
          </a:xfrm>
        </p:grpSpPr>
        <p:grpSp>
          <p:nvGrpSpPr>
            <p:cNvPr id="3" name="Gruppe 23"/>
            <p:cNvGrpSpPr>
              <a:grpSpLocks/>
            </p:cNvGrpSpPr>
            <p:nvPr/>
          </p:nvGrpSpPr>
          <p:grpSpPr bwMode="auto">
            <a:xfrm>
              <a:off x="715962" y="1312760"/>
              <a:ext cx="3322637" cy="5142016"/>
              <a:chOff x="715962" y="1312760"/>
              <a:chExt cx="3322637" cy="5142016"/>
            </a:xfrm>
          </p:grpSpPr>
          <p:grpSp>
            <p:nvGrpSpPr>
              <p:cNvPr id="4" name="Gruppe 19"/>
              <p:cNvGrpSpPr>
                <a:grpSpLocks/>
              </p:cNvGrpSpPr>
              <p:nvPr/>
            </p:nvGrpSpPr>
            <p:grpSpPr bwMode="auto">
              <a:xfrm>
                <a:off x="715962" y="1312760"/>
                <a:ext cx="3322637" cy="5142016"/>
                <a:chOff x="8240713" y="-3600450"/>
                <a:chExt cx="3136900" cy="4854575"/>
              </a:xfrm>
            </p:grpSpPr>
            <p:sp>
              <p:nvSpPr>
                <p:cNvPr id="13347" name="Freeform 55"/>
                <p:cNvSpPr>
                  <a:spLocks/>
                </p:cNvSpPr>
                <p:nvPr/>
              </p:nvSpPr>
              <p:spPr bwMode="auto">
                <a:xfrm>
                  <a:off x="8240713" y="-3600450"/>
                  <a:ext cx="3136900" cy="4854575"/>
                </a:xfrm>
                <a:custGeom>
                  <a:avLst/>
                  <a:gdLst>
                    <a:gd name="T0" fmla="*/ 2147483647 w 1976"/>
                    <a:gd name="T1" fmla="*/ 2147483647 h 3058"/>
                    <a:gd name="T2" fmla="*/ 2147483647 w 1976"/>
                    <a:gd name="T3" fmla="*/ 2147483647 h 3058"/>
                    <a:gd name="T4" fmla="*/ 2147483647 w 1976"/>
                    <a:gd name="T5" fmla="*/ 2147483647 h 3058"/>
                    <a:gd name="T6" fmla="*/ 2147483647 w 1976"/>
                    <a:gd name="T7" fmla="*/ 2147483647 h 3058"/>
                    <a:gd name="T8" fmla="*/ 2147483647 w 1976"/>
                    <a:gd name="T9" fmla="*/ 2147483647 h 3058"/>
                    <a:gd name="T10" fmla="*/ 2147483647 w 1976"/>
                    <a:gd name="T11" fmla="*/ 2147483647 h 3058"/>
                    <a:gd name="T12" fmla="*/ 2147483647 w 1976"/>
                    <a:gd name="T13" fmla="*/ 2147483647 h 3058"/>
                    <a:gd name="T14" fmla="*/ 2147483647 w 1976"/>
                    <a:gd name="T15" fmla="*/ 2147483647 h 3058"/>
                    <a:gd name="T16" fmla="*/ 2147483647 w 1976"/>
                    <a:gd name="T17" fmla="*/ 2147483647 h 3058"/>
                    <a:gd name="T18" fmla="*/ 2147483647 w 1976"/>
                    <a:gd name="T19" fmla="*/ 2147483647 h 3058"/>
                    <a:gd name="T20" fmla="*/ 2147483647 w 1976"/>
                    <a:gd name="T21" fmla="*/ 2147483647 h 3058"/>
                    <a:gd name="T22" fmla="*/ 2147483647 w 1976"/>
                    <a:gd name="T23" fmla="*/ 2147483647 h 3058"/>
                    <a:gd name="T24" fmla="*/ 2147483647 w 1976"/>
                    <a:gd name="T25" fmla="*/ 2147483647 h 3058"/>
                    <a:gd name="T26" fmla="*/ 2147483647 w 1976"/>
                    <a:gd name="T27" fmla="*/ 2147483647 h 3058"/>
                    <a:gd name="T28" fmla="*/ 2147483647 w 1976"/>
                    <a:gd name="T29" fmla="*/ 2147483647 h 3058"/>
                    <a:gd name="T30" fmla="*/ 2147483647 w 1976"/>
                    <a:gd name="T31" fmla="*/ 2147483647 h 3058"/>
                    <a:gd name="T32" fmla="*/ 2147483647 w 1976"/>
                    <a:gd name="T33" fmla="*/ 2147483647 h 3058"/>
                    <a:gd name="T34" fmla="*/ 2147483647 w 1976"/>
                    <a:gd name="T35" fmla="*/ 2147483647 h 3058"/>
                    <a:gd name="T36" fmla="*/ 2147483647 w 1976"/>
                    <a:gd name="T37" fmla="*/ 2147483647 h 3058"/>
                    <a:gd name="T38" fmla="*/ 2147483647 w 1976"/>
                    <a:gd name="T39" fmla="*/ 2147483647 h 3058"/>
                    <a:gd name="T40" fmla="*/ 2147483647 w 1976"/>
                    <a:gd name="T41" fmla="*/ 2147483647 h 3058"/>
                    <a:gd name="T42" fmla="*/ 2147483647 w 1976"/>
                    <a:gd name="T43" fmla="*/ 2147483647 h 3058"/>
                    <a:gd name="T44" fmla="*/ 2147483647 w 1976"/>
                    <a:gd name="T45" fmla="*/ 2147483647 h 3058"/>
                    <a:gd name="T46" fmla="*/ 2147483647 w 1976"/>
                    <a:gd name="T47" fmla="*/ 2147483647 h 3058"/>
                    <a:gd name="T48" fmla="*/ 2147483647 w 1976"/>
                    <a:gd name="T49" fmla="*/ 2147483647 h 3058"/>
                    <a:gd name="T50" fmla="*/ 2147483647 w 1976"/>
                    <a:gd name="T51" fmla="*/ 2147483647 h 3058"/>
                    <a:gd name="T52" fmla="*/ 2147483647 w 1976"/>
                    <a:gd name="T53" fmla="*/ 2147483647 h 3058"/>
                    <a:gd name="T54" fmla="*/ 2147483647 w 1976"/>
                    <a:gd name="T55" fmla="*/ 2147483647 h 3058"/>
                    <a:gd name="T56" fmla="*/ 2147483647 w 1976"/>
                    <a:gd name="T57" fmla="*/ 2147483647 h 3058"/>
                    <a:gd name="T58" fmla="*/ 2147483647 w 1976"/>
                    <a:gd name="T59" fmla="*/ 2147483647 h 3058"/>
                    <a:gd name="T60" fmla="*/ 2147483647 w 1976"/>
                    <a:gd name="T61" fmla="*/ 2147483647 h 3058"/>
                    <a:gd name="T62" fmla="*/ 2147483647 w 1976"/>
                    <a:gd name="T63" fmla="*/ 2147483647 h 3058"/>
                    <a:gd name="T64" fmla="*/ 2147483647 w 1976"/>
                    <a:gd name="T65" fmla="*/ 2147483647 h 3058"/>
                    <a:gd name="T66" fmla="*/ 2147483647 w 1976"/>
                    <a:gd name="T67" fmla="*/ 2147483647 h 3058"/>
                    <a:gd name="T68" fmla="*/ 2147483647 w 1976"/>
                    <a:gd name="T69" fmla="*/ 2147483647 h 3058"/>
                    <a:gd name="T70" fmla="*/ 2147483647 w 1976"/>
                    <a:gd name="T71" fmla="*/ 2147483647 h 3058"/>
                    <a:gd name="T72" fmla="*/ 2147483647 w 1976"/>
                    <a:gd name="T73" fmla="*/ 2147483647 h 3058"/>
                    <a:gd name="T74" fmla="*/ 2147483647 w 1976"/>
                    <a:gd name="T75" fmla="*/ 2147483647 h 3058"/>
                    <a:gd name="T76" fmla="*/ 2147483647 w 1976"/>
                    <a:gd name="T77" fmla="*/ 2147483647 h 3058"/>
                    <a:gd name="T78" fmla="*/ 2147483647 w 1976"/>
                    <a:gd name="T79" fmla="*/ 2147483647 h 3058"/>
                    <a:gd name="T80" fmla="*/ 2147483647 w 1976"/>
                    <a:gd name="T81" fmla="*/ 2147483647 h 3058"/>
                    <a:gd name="T82" fmla="*/ 2147483647 w 1976"/>
                    <a:gd name="T83" fmla="*/ 2147483647 h 3058"/>
                    <a:gd name="T84" fmla="*/ 2147483647 w 1976"/>
                    <a:gd name="T85" fmla="*/ 2147483647 h 3058"/>
                    <a:gd name="T86" fmla="*/ 2147483647 w 1976"/>
                    <a:gd name="T87" fmla="*/ 2147483647 h 3058"/>
                    <a:gd name="T88" fmla="*/ 2147483647 w 1976"/>
                    <a:gd name="T89" fmla="*/ 2147483647 h 3058"/>
                    <a:gd name="T90" fmla="*/ 2147483647 w 1976"/>
                    <a:gd name="T91" fmla="*/ 2147483647 h 3058"/>
                    <a:gd name="T92" fmla="*/ 2147483647 w 1976"/>
                    <a:gd name="T93" fmla="*/ 2147483647 h 3058"/>
                    <a:gd name="T94" fmla="*/ 2147483647 w 1976"/>
                    <a:gd name="T95" fmla="*/ 2147483647 h 3058"/>
                    <a:gd name="T96" fmla="*/ 2147483647 w 1976"/>
                    <a:gd name="T97" fmla="*/ 2147483647 h 3058"/>
                    <a:gd name="T98" fmla="*/ 2147483647 w 1976"/>
                    <a:gd name="T99" fmla="*/ 2147483647 h 3058"/>
                    <a:gd name="T100" fmla="*/ 2147483647 w 1976"/>
                    <a:gd name="T101" fmla="*/ 2147483647 h 3058"/>
                    <a:gd name="T102" fmla="*/ 2147483647 w 1976"/>
                    <a:gd name="T103" fmla="*/ 2147483647 h 3058"/>
                    <a:gd name="T104" fmla="*/ 2147483647 w 1976"/>
                    <a:gd name="T105" fmla="*/ 2147483647 h 3058"/>
                    <a:gd name="T106" fmla="*/ 2147483647 w 1976"/>
                    <a:gd name="T107" fmla="*/ 2147483647 h 3058"/>
                    <a:gd name="T108" fmla="*/ 2147483647 w 1976"/>
                    <a:gd name="T109" fmla="*/ 2147483647 h 3058"/>
                    <a:gd name="T110" fmla="*/ 2147483647 w 1976"/>
                    <a:gd name="T111" fmla="*/ 2147483647 h 3058"/>
                    <a:gd name="T112" fmla="*/ 2147483647 w 1976"/>
                    <a:gd name="T113" fmla="*/ 2147483647 h 3058"/>
                    <a:gd name="T114" fmla="*/ 2147483647 w 1976"/>
                    <a:gd name="T115" fmla="*/ 2147483647 h 30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76"/>
                    <a:gd name="T175" fmla="*/ 0 h 3058"/>
                    <a:gd name="T176" fmla="*/ 1976 w 1976"/>
                    <a:gd name="T177" fmla="*/ 3058 h 30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76" h="3058">
                      <a:moveTo>
                        <a:pt x="588" y="4"/>
                      </a:moveTo>
                      <a:lnTo>
                        <a:pt x="566" y="8"/>
                      </a:lnTo>
                      <a:lnTo>
                        <a:pt x="558" y="12"/>
                      </a:lnTo>
                      <a:lnTo>
                        <a:pt x="550" y="16"/>
                      </a:lnTo>
                      <a:lnTo>
                        <a:pt x="542" y="20"/>
                      </a:lnTo>
                      <a:lnTo>
                        <a:pt x="534" y="24"/>
                      </a:lnTo>
                      <a:lnTo>
                        <a:pt x="526" y="28"/>
                      </a:lnTo>
                      <a:lnTo>
                        <a:pt x="514" y="30"/>
                      </a:lnTo>
                      <a:lnTo>
                        <a:pt x="510" y="34"/>
                      </a:lnTo>
                      <a:lnTo>
                        <a:pt x="506" y="38"/>
                      </a:lnTo>
                      <a:lnTo>
                        <a:pt x="502" y="42"/>
                      </a:lnTo>
                      <a:lnTo>
                        <a:pt x="500" y="46"/>
                      </a:lnTo>
                      <a:lnTo>
                        <a:pt x="492" y="50"/>
                      </a:lnTo>
                      <a:lnTo>
                        <a:pt x="488" y="54"/>
                      </a:lnTo>
                      <a:lnTo>
                        <a:pt x="484" y="58"/>
                      </a:lnTo>
                      <a:lnTo>
                        <a:pt x="476" y="62"/>
                      </a:lnTo>
                      <a:lnTo>
                        <a:pt x="476" y="70"/>
                      </a:lnTo>
                      <a:lnTo>
                        <a:pt x="468" y="70"/>
                      </a:lnTo>
                      <a:lnTo>
                        <a:pt x="464" y="82"/>
                      </a:lnTo>
                      <a:lnTo>
                        <a:pt x="464" y="90"/>
                      </a:lnTo>
                      <a:lnTo>
                        <a:pt x="464" y="94"/>
                      </a:lnTo>
                      <a:lnTo>
                        <a:pt x="460" y="98"/>
                      </a:lnTo>
                      <a:lnTo>
                        <a:pt x="460" y="104"/>
                      </a:lnTo>
                      <a:lnTo>
                        <a:pt x="460" y="116"/>
                      </a:lnTo>
                      <a:lnTo>
                        <a:pt x="456" y="168"/>
                      </a:lnTo>
                      <a:lnTo>
                        <a:pt x="452" y="178"/>
                      </a:lnTo>
                      <a:lnTo>
                        <a:pt x="452" y="182"/>
                      </a:lnTo>
                      <a:lnTo>
                        <a:pt x="456" y="256"/>
                      </a:lnTo>
                      <a:lnTo>
                        <a:pt x="460" y="260"/>
                      </a:lnTo>
                      <a:lnTo>
                        <a:pt x="464" y="264"/>
                      </a:lnTo>
                      <a:lnTo>
                        <a:pt x="468" y="276"/>
                      </a:lnTo>
                      <a:lnTo>
                        <a:pt x="472" y="284"/>
                      </a:lnTo>
                      <a:lnTo>
                        <a:pt x="444" y="284"/>
                      </a:lnTo>
                      <a:lnTo>
                        <a:pt x="436" y="288"/>
                      </a:lnTo>
                      <a:lnTo>
                        <a:pt x="428" y="292"/>
                      </a:lnTo>
                      <a:lnTo>
                        <a:pt x="424" y="296"/>
                      </a:lnTo>
                      <a:lnTo>
                        <a:pt x="422" y="304"/>
                      </a:lnTo>
                      <a:lnTo>
                        <a:pt x="418" y="308"/>
                      </a:lnTo>
                      <a:lnTo>
                        <a:pt x="414" y="312"/>
                      </a:lnTo>
                      <a:lnTo>
                        <a:pt x="410" y="320"/>
                      </a:lnTo>
                      <a:lnTo>
                        <a:pt x="406" y="324"/>
                      </a:lnTo>
                      <a:lnTo>
                        <a:pt x="402" y="332"/>
                      </a:lnTo>
                      <a:lnTo>
                        <a:pt x="398" y="334"/>
                      </a:lnTo>
                      <a:lnTo>
                        <a:pt x="394" y="338"/>
                      </a:lnTo>
                      <a:lnTo>
                        <a:pt x="390" y="342"/>
                      </a:lnTo>
                      <a:lnTo>
                        <a:pt x="386" y="350"/>
                      </a:lnTo>
                      <a:lnTo>
                        <a:pt x="382" y="354"/>
                      </a:lnTo>
                      <a:lnTo>
                        <a:pt x="378" y="358"/>
                      </a:lnTo>
                      <a:lnTo>
                        <a:pt x="348" y="362"/>
                      </a:lnTo>
                      <a:lnTo>
                        <a:pt x="320" y="366"/>
                      </a:lnTo>
                      <a:lnTo>
                        <a:pt x="300" y="370"/>
                      </a:lnTo>
                      <a:lnTo>
                        <a:pt x="292" y="374"/>
                      </a:lnTo>
                      <a:lnTo>
                        <a:pt x="284" y="378"/>
                      </a:lnTo>
                      <a:lnTo>
                        <a:pt x="276" y="382"/>
                      </a:lnTo>
                      <a:lnTo>
                        <a:pt x="230" y="386"/>
                      </a:lnTo>
                      <a:lnTo>
                        <a:pt x="210" y="390"/>
                      </a:lnTo>
                      <a:lnTo>
                        <a:pt x="196" y="394"/>
                      </a:lnTo>
                      <a:lnTo>
                        <a:pt x="184" y="398"/>
                      </a:lnTo>
                      <a:lnTo>
                        <a:pt x="168" y="402"/>
                      </a:lnTo>
                      <a:lnTo>
                        <a:pt x="156" y="406"/>
                      </a:lnTo>
                      <a:lnTo>
                        <a:pt x="144" y="408"/>
                      </a:lnTo>
                      <a:lnTo>
                        <a:pt x="140" y="412"/>
                      </a:lnTo>
                      <a:lnTo>
                        <a:pt x="128" y="416"/>
                      </a:lnTo>
                      <a:lnTo>
                        <a:pt x="118" y="420"/>
                      </a:lnTo>
                      <a:lnTo>
                        <a:pt x="114" y="424"/>
                      </a:lnTo>
                      <a:lnTo>
                        <a:pt x="110" y="428"/>
                      </a:lnTo>
                      <a:lnTo>
                        <a:pt x="106" y="436"/>
                      </a:lnTo>
                      <a:lnTo>
                        <a:pt x="102" y="448"/>
                      </a:lnTo>
                      <a:lnTo>
                        <a:pt x="98" y="468"/>
                      </a:lnTo>
                      <a:lnTo>
                        <a:pt x="94" y="526"/>
                      </a:lnTo>
                      <a:lnTo>
                        <a:pt x="94" y="542"/>
                      </a:lnTo>
                      <a:lnTo>
                        <a:pt x="98" y="550"/>
                      </a:lnTo>
                      <a:lnTo>
                        <a:pt x="102" y="558"/>
                      </a:lnTo>
                      <a:lnTo>
                        <a:pt x="102" y="600"/>
                      </a:lnTo>
                      <a:lnTo>
                        <a:pt x="94" y="604"/>
                      </a:lnTo>
                      <a:lnTo>
                        <a:pt x="90" y="608"/>
                      </a:lnTo>
                      <a:lnTo>
                        <a:pt x="86" y="612"/>
                      </a:lnTo>
                      <a:lnTo>
                        <a:pt x="82" y="616"/>
                      </a:lnTo>
                      <a:lnTo>
                        <a:pt x="78" y="646"/>
                      </a:lnTo>
                      <a:lnTo>
                        <a:pt x="66" y="650"/>
                      </a:lnTo>
                      <a:lnTo>
                        <a:pt x="62" y="654"/>
                      </a:lnTo>
                      <a:lnTo>
                        <a:pt x="58" y="658"/>
                      </a:lnTo>
                      <a:lnTo>
                        <a:pt x="54" y="662"/>
                      </a:lnTo>
                      <a:lnTo>
                        <a:pt x="50" y="678"/>
                      </a:lnTo>
                      <a:lnTo>
                        <a:pt x="46" y="694"/>
                      </a:lnTo>
                      <a:lnTo>
                        <a:pt x="44" y="706"/>
                      </a:lnTo>
                      <a:lnTo>
                        <a:pt x="40" y="712"/>
                      </a:lnTo>
                      <a:lnTo>
                        <a:pt x="36" y="724"/>
                      </a:lnTo>
                      <a:lnTo>
                        <a:pt x="32" y="732"/>
                      </a:lnTo>
                      <a:lnTo>
                        <a:pt x="28" y="744"/>
                      </a:lnTo>
                      <a:lnTo>
                        <a:pt x="24" y="752"/>
                      </a:lnTo>
                      <a:lnTo>
                        <a:pt x="20" y="760"/>
                      </a:lnTo>
                      <a:lnTo>
                        <a:pt x="16" y="772"/>
                      </a:lnTo>
                      <a:lnTo>
                        <a:pt x="12" y="780"/>
                      </a:lnTo>
                      <a:lnTo>
                        <a:pt x="8" y="790"/>
                      </a:lnTo>
                      <a:lnTo>
                        <a:pt x="4" y="802"/>
                      </a:lnTo>
                      <a:lnTo>
                        <a:pt x="0" y="826"/>
                      </a:lnTo>
                      <a:lnTo>
                        <a:pt x="0" y="884"/>
                      </a:lnTo>
                      <a:lnTo>
                        <a:pt x="4" y="912"/>
                      </a:lnTo>
                      <a:lnTo>
                        <a:pt x="8" y="920"/>
                      </a:lnTo>
                      <a:lnTo>
                        <a:pt x="12" y="928"/>
                      </a:lnTo>
                      <a:lnTo>
                        <a:pt x="16" y="936"/>
                      </a:lnTo>
                      <a:lnTo>
                        <a:pt x="20" y="938"/>
                      </a:lnTo>
                      <a:lnTo>
                        <a:pt x="24" y="946"/>
                      </a:lnTo>
                      <a:lnTo>
                        <a:pt x="28" y="950"/>
                      </a:lnTo>
                      <a:lnTo>
                        <a:pt x="32" y="954"/>
                      </a:lnTo>
                      <a:lnTo>
                        <a:pt x="40" y="958"/>
                      </a:lnTo>
                      <a:lnTo>
                        <a:pt x="44" y="962"/>
                      </a:lnTo>
                      <a:lnTo>
                        <a:pt x="46" y="966"/>
                      </a:lnTo>
                      <a:lnTo>
                        <a:pt x="50" y="970"/>
                      </a:lnTo>
                      <a:lnTo>
                        <a:pt x="66" y="974"/>
                      </a:lnTo>
                      <a:lnTo>
                        <a:pt x="118" y="978"/>
                      </a:lnTo>
                      <a:lnTo>
                        <a:pt x="128" y="982"/>
                      </a:lnTo>
                      <a:lnTo>
                        <a:pt x="148" y="986"/>
                      </a:lnTo>
                      <a:lnTo>
                        <a:pt x="164" y="990"/>
                      </a:lnTo>
                      <a:lnTo>
                        <a:pt x="176" y="990"/>
                      </a:lnTo>
                      <a:lnTo>
                        <a:pt x="176" y="1012"/>
                      </a:lnTo>
                      <a:lnTo>
                        <a:pt x="180" y="1028"/>
                      </a:lnTo>
                      <a:lnTo>
                        <a:pt x="180" y="1044"/>
                      </a:lnTo>
                      <a:lnTo>
                        <a:pt x="176" y="1106"/>
                      </a:lnTo>
                      <a:lnTo>
                        <a:pt x="172" y="1126"/>
                      </a:lnTo>
                      <a:lnTo>
                        <a:pt x="168" y="1146"/>
                      </a:lnTo>
                      <a:lnTo>
                        <a:pt x="164" y="1164"/>
                      </a:lnTo>
                      <a:lnTo>
                        <a:pt x="160" y="1192"/>
                      </a:lnTo>
                      <a:lnTo>
                        <a:pt x="156" y="1208"/>
                      </a:lnTo>
                      <a:lnTo>
                        <a:pt x="152" y="1220"/>
                      </a:lnTo>
                      <a:lnTo>
                        <a:pt x="148" y="1236"/>
                      </a:lnTo>
                      <a:lnTo>
                        <a:pt x="144" y="1246"/>
                      </a:lnTo>
                      <a:lnTo>
                        <a:pt x="140" y="1332"/>
                      </a:lnTo>
                      <a:lnTo>
                        <a:pt x="136" y="1462"/>
                      </a:lnTo>
                      <a:lnTo>
                        <a:pt x="132" y="1628"/>
                      </a:lnTo>
                      <a:lnTo>
                        <a:pt x="132" y="1640"/>
                      </a:lnTo>
                      <a:lnTo>
                        <a:pt x="152" y="1644"/>
                      </a:lnTo>
                      <a:lnTo>
                        <a:pt x="160" y="1644"/>
                      </a:lnTo>
                      <a:lnTo>
                        <a:pt x="156" y="1660"/>
                      </a:lnTo>
                      <a:lnTo>
                        <a:pt x="156" y="1726"/>
                      </a:lnTo>
                      <a:lnTo>
                        <a:pt x="160" y="1758"/>
                      </a:lnTo>
                      <a:lnTo>
                        <a:pt x="164" y="1788"/>
                      </a:lnTo>
                      <a:lnTo>
                        <a:pt x="168" y="1816"/>
                      </a:lnTo>
                      <a:lnTo>
                        <a:pt x="172" y="1844"/>
                      </a:lnTo>
                      <a:lnTo>
                        <a:pt x="176" y="1932"/>
                      </a:lnTo>
                      <a:lnTo>
                        <a:pt x="180" y="1948"/>
                      </a:lnTo>
                      <a:lnTo>
                        <a:pt x="184" y="1960"/>
                      </a:lnTo>
                      <a:lnTo>
                        <a:pt x="188" y="1968"/>
                      </a:lnTo>
                      <a:lnTo>
                        <a:pt x="192" y="2018"/>
                      </a:lnTo>
                      <a:lnTo>
                        <a:pt x="196" y="2038"/>
                      </a:lnTo>
                      <a:lnTo>
                        <a:pt x="196" y="2062"/>
                      </a:lnTo>
                      <a:lnTo>
                        <a:pt x="192" y="2080"/>
                      </a:lnTo>
                      <a:lnTo>
                        <a:pt x="188" y="2096"/>
                      </a:lnTo>
                      <a:lnTo>
                        <a:pt x="184" y="2112"/>
                      </a:lnTo>
                      <a:lnTo>
                        <a:pt x="180" y="2128"/>
                      </a:lnTo>
                      <a:lnTo>
                        <a:pt x="176" y="2178"/>
                      </a:lnTo>
                      <a:lnTo>
                        <a:pt x="172" y="2198"/>
                      </a:lnTo>
                      <a:lnTo>
                        <a:pt x="168" y="2220"/>
                      </a:lnTo>
                      <a:lnTo>
                        <a:pt x="164" y="2244"/>
                      </a:lnTo>
                      <a:lnTo>
                        <a:pt x="160" y="2272"/>
                      </a:lnTo>
                      <a:lnTo>
                        <a:pt x="156" y="2298"/>
                      </a:lnTo>
                      <a:lnTo>
                        <a:pt x="152" y="2322"/>
                      </a:lnTo>
                      <a:lnTo>
                        <a:pt x="148" y="2354"/>
                      </a:lnTo>
                      <a:lnTo>
                        <a:pt x="148" y="2466"/>
                      </a:lnTo>
                      <a:lnTo>
                        <a:pt x="152" y="2518"/>
                      </a:lnTo>
                      <a:lnTo>
                        <a:pt x="156" y="2548"/>
                      </a:lnTo>
                      <a:lnTo>
                        <a:pt x="160" y="2572"/>
                      </a:lnTo>
                      <a:lnTo>
                        <a:pt x="160" y="2626"/>
                      </a:lnTo>
                      <a:lnTo>
                        <a:pt x="160" y="2744"/>
                      </a:lnTo>
                      <a:lnTo>
                        <a:pt x="164" y="2774"/>
                      </a:lnTo>
                      <a:lnTo>
                        <a:pt x="168" y="2798"/>
                      </a:lnTo>
                      <a:lnTo>
                        <a:pt x="172" y="2826"/>
                      </a:lnTo>
                      <a:lnTo>
                        <a:pt x="176" y="2872"/>
                      </a:lnTo>
                      <a:lnTo>
                        <a:pt x="176" y="2914"/>
                      </a:lnTo>
                      <a:lnTo>
                        <a:pt x="172" y="2918"/>
                      </a:lnTo>
                      <a:lnTo>
                        <a:pt x="168" y="2926"/>
                      </a:lnTo>
                      <a:lnTo>
                        <a:pt x="164" y="2930"/>
                      </a:lnTo>
                      <a:lnTo>
                        <a:pt x="160" y="2934"/>
                      </a:lnTo>
                      <a:lnTo>
                        <a:pt x="156" y="2938"/>
                      </a:lnTo>
                      <a:lnTo>
                        <a:pt x="152" y="2942"/>
                      </a:lnTo>
                      <a:lnTo>
                        <a:pt x="148" y="2946"/>
                      </a:lnTo>
                      <a:lnTo>
                        <a:pt x="144" y="2950"/>
                      </a:lnTo>
                      <a:lnTo>
                        <a:pt x="140" y="2954"/>
                      </a:lnTo>
                      <a:lnTo>
                        <a:pt x="136" y="2958"/>
                      </a:lnTo>
                      <a:lnTo>
                        <a:pt x="132" y="2966"/>
                      </a:lnTo>
                      <a:lnTo>
                        <a:pt x="128" y="2970"/>
                      </a:lnTo>
                      <a:lnTo>
                        <a:pt x="124" y="2974"/>
                      </a:lnTo>
                      <a:lnTo>
                        <a:pt x="122" y="2980"/>
                      </a:lnTo>
                      <a:lnTo>
                        <a:pt x="118" y="3012"/>
                      </a:lnTo>
                      <a:lnTo>
                        <a:pt x="114" y="3020"/>
                      </a:lnTo>
                      <a:lnTo>
                        <a:pt x="114" y="3052"/>
                      </a:lnTo>
                      <a:lnTo>
                        <a:pt x="118" y="3054"/>
                      </a:lnTo>
                      <a:lnTo>
                        <a:pt x="124" y="3058"/>
                      </a:lnTo>
                      <a:lnTo>
                        <a:pt x="160" y="3058"/>
                      </a:lnTo>
                      <a:lnTo>
                        <a:pt x="234" y="3054"/>
                      </a:lnTo>
                      <a:lnTo>
                        <a:pt x="276" y="3052"/>
                      </a:lnTo>
                      <a:lnTo>
                        <a:pt x="288" y="3048"/>
                      </a:lnTo>
                      <a:lnTo>
                        <a:pt x="300" y="3044"/>
                      </a:lnTo>
                      <a:lnTo>
                        <a:pt x="308" y="3040"/>
                      </a:lnTo>
                      <a:lnTo>
                        <a:pt x="312" y="3036"/>
                      </a:lnTo>
                      <a:lnTo>
                        <a:pt x="316" y="3032"/>
                      </a:lnTo>
                      <a:lnTo>
                        <a:pt x="320" y="3028"/>
                      </a:lnTo>
                      <a:lnTo>
                        <a:pt x="324" y="3024"/>
                      </a:lnTo>
                      <a:lnTo>
                        <a:pt x="328" y="3020"/>
                      </a:lnTo>
                      <a:lnTo>
                        <a:pt x="332" y="3012"/>
                      </a:lnTo>
                      <a:lnTo>
                        <a:pt x="332" y="3000"/>
                      </a:lnTo>
                      <a:lnTo>
                        <a:pt x="348" y="2996"/>
                      </a:lnTo>
                      <a:lnTo>
                        <a:pt x="358" y="2992"/>
                      </a:lnTo>
                      <a:lnTo>
                        <a:pt x="366" y="2988"/>
                      </a:lnTo>
                      <a:lnTo>
                        <a:pt x="370" y="2984"/>
                      </a:lnTo>
                      <a:lnTo>
                        <a:pt x="374" y="2980"/>
                      </a:lnTo>
                      <a:lnTo>
                        <a:pt x="382" y="2978"/>
                      </a:lnTo>
                      <a:lnTo>
                        <a:pt x="386" y="2970"/>
                      </a:lnTo>
                      <a:lnTo>
                        <a:pt x="386" y="2962"/>
                      </a:lnTo>
                      <a:lnTo>
                        <a:pt x="382" y="2926"/>
                      </a:lnTo>
                      <a:lnTo>
                        <a:pt x="378" y="2910"/>
                      </a:lnTo>
                      <a:lnTo>
                        <a:pt x="374" y="2896"/>
                      </a:lnTo>
                      <a:lnTo>
                        <a:pt x="382" y="2896"/>
                      </a:lnTo>
                      <a:lnTo>
                        <a:pt x="386" y="2864"/>
                      </a:lnTo>
                      <a:lnTo>
                        <a:pt x="390" y="2848"/>
                      </a:lnTo>
                      <a:lnTo>
                        <a:pt x="394" y="2826"/>
                      </a:lnTo>
                      <a:lnTo>
                        <a:pt x="398" y="2818"/>
                      </a:lnTo>
                      <a:lnTo>
                        <a:pt x="402" y="2806"/>
                      </a:lnTo>
                      <a:lnTo>
                        <a:pt x="406" y="2790"/>
                      </a:lnTo>
                      <a:lnTo>
                        <a:pt x="410" y="2778"/>
                      </a:lnTo>
                      <a:lnTo>
                        <a:pt x="414" y="2762"/>
                      </a:lnTo>
                      <a:lnTo>
                        <a:pt x="418" y="2750"/>
                      </a:lnTo>
                      <a:lnTo>
                        <a:pt x="422" y="2736"/>
                      </a:lnTo>
                      <a:lnTo>
                        <a:pt x="424" y="2720"/>
                      </a:lnTo>
                      <a:lnTo>
                        <a:pt x="428" y="2700"/>
                      </a:lnTo>
                      <a:lnTo>
                        <a:pt x="432" y="2676"/>
                      </a:lnTo>
                      <a:lnTo>
                        <a:pt x="436" y="2654"/>
                      </a:lnTo>
                      <a:lnTo>
                        <a:pt x="440" y="2630"/>
                      </a:lnTo>
                      <a:lnTo>
                        <a:pt x="444" y="2588"/>
                      </a:lnTo>
                      <a:lnTo>
                        <a:pt x="448" y="2514"/>
                      </a:lnTo>
                      <a:lnTo>
                        <a:pt x="448" y="2408"/>
                      </a:lnTo>
                      <a:lnTo>
                        <a:pt x="444" y="2272"/>
                      </a:lnTo>
                      <a:lnTo>
                        <a:pt x="440" y="2162"/>
                      </a:lnTo>
                      <a:lnTo>
                        <a:pt x="440" y="1948"/>
                      </a:lnTo>
                      <a:lnTo>
                        <a:pt x="444" y="1918"/>
                      </a:lnTo>
                      <a:lnTo>
                        <a:pt x="448" y="1906"/>
                      </a:lnTo>
                      <a:lnTo>
                        <a:pt x="452" y="1894"/>
                      </a:lnTo>
                      <a:lnTo>
                        <a:pt x="456" y="1878"/>
                      </a:lnTo>
                      <a:lnTo>
                        <a:pt x="460" y="1866"/>
                      </a:lnTo>
                      <a:lnTo>
                        <a:pt x="464" y="1850"/>
                      </a:lnTo>
                      <a:lnTo>
                        <a:pt x="468" y="1840"/>
                      </a:lnTo>
                      <a:lnTo>
                        <a:pt x="472" y="1832"/>
                      </a:lnTo>
                      <a:lnTo>
                        <a:pt x="476" y="1824"/>
                      </a:lnTo>
                      <a:lnTo>
                        <a:pt x="480" y="1816"/>
                      </a:lnTo>
                      <a:lnTo>
                        <a:pt x="484" y="1808"/>
                      </a:lnTo>
                      <a:lnTo>
                        <a:pt x="488" y="1792"/>
                      </a:lnTo>
                      <a:lnTo>
                        <a:pt x="492" y="1780"/>
                      </a:lnTo>
                      <a:lnTo>
                        <a:pt x="496" y="1764"/>
                      </a:lnTo>
                      <a:lnTo>
                        <a:pt x="500" y="1746"/>
                      </a:lnTo>
                      <a:lnTo>
                        <a:pt x="502" y="1730"/>
                      </a:lnTo>
                      <a:lnTo>
                        <a:pt x="502" y="1754"/>
                      </a:lnTo>
                      <a:lnTo>
                        <a:pt x="506" y="1784"/>
                      </a:lnTo>
                      <a:lnTo>
                        <a:pt x="510" y="1812"/>
                      </a:lnTo>
                      <a:lnTo>
                        <a:pt x="514" y="1836"/>
                      </a:lnTo>
                      <a:lnTo>
                        <a:pt x="518" y="1854"/>
                      </a:lnTo>
                      <a:lnTo>
                        <a:pt x="522" y="1878"/>
                      </a:lnTo>
                      <a:lnTo>
                        <a:pt x="526" y="1898"/>
                      </a:lnTo>
                      <a:lnTo>
                        <a:pt x="530" y="1918"/>
                      </a:lnTo>
                      <a:lnTo>
                        <a:pt x="534" y="1936"/>
                      </a:lnTo>
                      <a:lnTo>
                        <a:pt x="538" y="1952"/>
                      </a:lnTo>
                      <a:lnTo>
                        <a:pt x="542" y="1968"/>
                      </a:lnTo>
                      <a:lnTo>
                        <a:pt x="546" y="2038"/>
                      </a:lnTo>
                      <a:lnTo>
                        <a:pt x="550" y="2140"/>
                      </a:lnTo>
                      <a:lnTo>
                        <a:pt x="550" y="2182"/>
                      </a:lnTo>
                      <a:lnTo>
                        <a:pt x="546" y="2220"/>
                      </a:lnTo>
                      <a:lnTo>
                        <a:pt x="542" y="2264"/>
                      </a:lnTo>
                      <a:lnTo>
                        <a:pt x="538" y="2338"/>
                      </a:lnTo>
                      <a:lnTo>
                        <a:pt x="538" y="2580"/>
                      </a:lnTo>
                      <a:lnTo>
                        <a:pt x="542" y="2626"/>
                      </a:lnTo>
                      <a:lnTo>
                        <a:pt x="546" y="2658"/>
                      </a:lnTo>
                      <a:lnTo>
                        <a:pt x="550" y="2680"/>
                      </a:lnTo>
                      <a:lnTo>
                        <a:pt x="554" y="2704"/>
                      </a:lnTo>
                      <a:lnTo>
                        <a:pt x="558" y="2732"/>
                      </a:lnTo>
                      <a:lnTo>
                        <a:pt x="562" y="2748"/>
                      </a:lnTo>
                      <a:lnTo>
                        <a:pt x="566" y="2762"/>
                      </a:lnTo>
                      <a:lnTo>
                        <a:pt x="570" y="2778"/>
                      </a:lnTo>
                      <a:lnTo>
                        <a:pt x="574" y="2794"/>
                      </a:lnTo>
                      <a:lnTo>
                        <a:pt x="576" y="2806"/>
                      </a:lnTo>
                      <a:lnTo>
                        <a:pt x="580" y="2826"/>
                      </a:lnTo>
                      <a:lnTo>
                        <a:pt x="584" y="2840"/>
                      </a:lnTo>
                      <a:lnTo>
                        <a:pt x="588" y="2848"/>
                      </a:lnTo>
                      <a:lnTo>
                        <a:pt x="592" y="2860"/>
                      </a:lnTo>
                      <a:lnTo>
                        <a:pt x="596" y="2868"/>
                      </a:lnTo>
                      <a:lnTo>
                        <a:pt x="596" y="2884"/>
                      </a:lnTo>
                      <a:lnTo>
                        <a:pt x="592" y="2922"/>
                      </a:lnTo>
                      <a:lnTo>
                        <a:pt x="592" y="2938"/>
                      </a:lnTo>
                      <a:lnTo>
                        <a:pt x="596" y="2942"/>
                      </a:lnTo>
                      <a:lnTo>
                        <a:pt x="600" y="2946"/>
                      </a:lnTo>
                      <a:lnTo>
                        <a:pt x="608" y="2950"/>
                      </a:lnTo>
                      <a:lnTo>
                        <a:pt x="620" y="2954"/>
                      </a:lnTo>
                      <a:lnTo>
                        <a:pt x="640" y="2954"/>
                      </a:lnTo>
                      <a:lnTo>
                        <a:pt x="640" y="2974"/>
                      </a:lnTo>
                      <a:lnTo>
                        <a:pt x="644" y="2980"/>
                      </a:lnTo>
                      <a:lnTo>
                        <a:pt x="652" y="2984"/>
                      </a:lnTo>
                      <a:lnTo>
                        <a:pt x="654" y="2988"/>
                      </a:lnTo>
                      <a:lnTo>
                        <a:pt x="658" y="2992"/>
                      </a:lnTo>
                      <a:lnTo>
                        <a:pt x="666" y="2996"/>
                      </a:lnTo>
                      <a:lnTo>
                        <a:pt x="686" y="3000"/>
                      </a:lnTo>
                      <a:lnTo>
                        <a:pt x="698" y="3000"/>
                      </a:lnTo>
                      <a:lnTo>
                        <a:pt x="752" y="2996"/>
                      </a:lnTo>
                      <a:lnTo>
                        <a:pt x="796" y="2992"/>
                      </a:lnTo>
                      <a:lnTo>
                        <a:pt x="826" y="2988"/>
                      </a:lnTo>
                      <a:lnTo>
                        <a:pt x="838" y="2984"/>
                      </a:lnTo>
                      <a:lnTo>
                        <a:pt x="842" y="2980"/>
                      </a:lnTo>
                      <a:lnTo>
                        <a:pt x="846" y="2974"/>
                      </a:lnTo>
                      <a:lnTo>
                        <a:pt x="846" y="2962"/>
                      </a:lnTo>
                      <a:lnTo>
                        <a:pt x="842" y="2942"/>
                      </a:lnTo>
                      <a:lnTo>
                        <a:pt x="838" y="2938"/>
                      </a:lnTo>
                      <a:lnTo>
                        <a:pt x="834" y="2914"/>
                      </a:lnTo>
                      <a:lnTo>
                        <a:pt x="830" y="2906"/>
                      </a:lnTo>
                      <a:lnTo>
                        <a:pt x="826" y="2902"/>
                      </a:lnTo>
                      <a:lnTo>
                        <a:pt x="822" y="2900"/>
                      </a:lnTo>
                      <a:lnTo>
                        <a:pt x="818" y="2896"/>
                      </a:lnTo>
                      <a:lnTo>
                        <a:pt x="814" y="2892"/>
                      </a:lnTo>
                      <a:lnTo>
                        <a:pt x="810" y="2888"/>
                      </a:lnTo>
                      <a:lnTo>
                        <a:pt x="806" y="2884"/>
                      </a:lnTo>
                      <a:lnTo>
                        <a:pt x="804" y="2880"/>
                      </a:lnTo>
                      <a:lnTo>
                        <a:pt x="800" y="2876"/>
                      </a:lnTo>
                      <a:lnTo>
                        <a:pt x="796" y="2872"/>
                      </a:lnTo>
                      <a:lnTo>
                        <a:pt x="796" y="2860"/>
                      </a:lnTo>
                      <a:lnTo>
                        <a:pt x="800" y="2844"/>
                      </a:lnTo>
                      <a:lnTo>
                        <a:pt x="804" y="2828"/>
                      </a:lnTo>
                      <a:lnTo>
                        <a:pt x="806" y="2822"/>
                      </a:lnTo>
                      <a:lnTo>
                        <a:pt x="810" y="2810"/>
                      </a:lnTo>
                      <a:lnTo>
                        <a:pt x="814" y="2798"/>
                      </a:lnTo>
                      <a:lnTo>
                        <a:pt x="818" y="2790"/>
                      </a:lnTo>
                      <a:lnTo>
                        <a:pt x="822" y="2778"/>
                      </a:lnTo>
                      <a:lnTo>
                        <a:pt x="826" y="2766"/>
                      </a:lnTo>
                      <a:lnTo>
                        <a:pt x="830" y="2744"/>
                      </a:lnTo>
                      <a:lnTo>
                        <a:pt x="830" y="2528"/>
                      </a:lnTo>
                      <a:lnTo>
                        <a:pt x="830" y="2502"/>
                      </a:lnTo>
                      <a:lnTo>
                        <a:pt x="834" y="2482"/>
                      </a:lnTo>
                      <a:lnTo>
                        <a:pt x="838" y="2458"/>
                      </a:lnTo>
                      <a:lnTo>
                        <a:pt x="842" y="2428"/>
                      </a:lnTo>
                      <a:lnTo>
                        <a:pt x="842" y="2268"/>
                      </a:lnTo>
                      <a:lnTo>
                        <a:pt x="838" y="2236"/>
                      </a:lnTo>
                      <a:lnTo>
                        <a:pt x="838" y="1968"/>
                      </a:lnTo>
                      <a:lnTo>
                        <a:pt x="842" y="1932"/>
                      </a:lnTo>
                      <a:lnTo>
                        <a:pt x="846" y="1902"/>
                      </a:lnTo>
                      <a:lnTo>
                        <a:pt x="850" y="1866"/>
                      </a:lnTo>
                      <a:lnTo>
                        <a:pt x="854" y="1824"/>
                      </a:lnTo>
                      <a:lnTo>
                        <a:pt x="854" y="1628"/>
                      </a:lnTo>
                      <a:lnTo>
                        <a:pt x="850" y="1578"/>
                      </a:lnTo>
                      <a:lnTo>
                        <a:pt x="870" y="1578"/>
                      </a:lnTo>
                      <a:lnTo>
                        <a:pt x="912" y="1578"/>
                      </a:lnTo>
                      <a:lnTo>
                        <a:pt x="920" y="1582"/>
                      </a:lnTo>
                      <a:lnTo>
                        <a:pt x="928" y="1586"/>
                      </a:lnTo>
                      <a:lnTo>
                        <a:pt x="940" y="1590"/>
                      </a:lnTo>
                      <a:lnTo>
                        <a:pt x="948" y="1594"/>
                      </a:lnTo>
                      <a:lnTo>
                        <a:pt x="954" y="1598"/>
                      </a:lnTo>
                      <a:lnTo>
                        <a:pt x="962" y="1602"/>
                      </a:lnTo>
                      <a:lnTo>
                        <a:pt x="974" y="1606"/>
                      </a:lnTo>
                      <a:lnTo>
                        <a:pt x="986" y="1610"/>
                      </a:lnTo>
                      <a:lnTo>
                        <a:pt x="998" y="1614"/>
                      </a:lnTo>
                      <a:lnTo>
                        <a:pt x="1010" y="1616"/>
                      </a:lnTo>
                      <a:lnTo>
                        <a:pt x="1022" y="1620"/>
                      </a:lnTo>
                      <a:lnTo>
                        <a:pt x="1032" y="1624"/>
                      </a:lnTo>
                      <a:lnTo>
                        <a:pt x="1048" y="1628"/>
                      </a:lnTo>
                      <a:lnTo>
                        <a:pt x="1060" y="1632"/>
                      </a:lnTo>
                      <a:lnTo>
                        <a:pt x="1076" y="1636"/>
                      </a:lnTo>
                      <a:lnTo>
                        <a:pt x="1092" y="1640"/>
                      </a:lnTo>
                      <a:lnTo>
                        <a:pt x="1096" y="1644"/>
                      </a:lnTo>
                      <a:lnTo>
                        <a:pt x="1104" y="1648"/>
                      </a:lnTo>
                      <a:lnTo>
                        <a:pt x="1106" y="1652"/>
                      </a:lnTo>
                      <a:lnTo>
                        <a:pt x="1114" y="1656"/>
                      </a:lnTo>
                      <a:lnTo>
                        <a:pt x="1126" y="1656"/>
                      </a:lnTo>
                      <a:lnTo>
                        <a:pt x="1130" y="1652"/>
                      </a:lnTo>
                      <a:lnTo>
                        <a:pt x="1130" y="1640"/>
                      </a:lnTo>
                      <a:lnTo>
                        <a:pt x="1126" y="1620"/>
                      </a:lnTo>
                      <a:lnTo>
                        <a:pt x="1122" y="1610"/>
                      </a:lnTo>
                      <a:lnTo>
                        <a:pt x="1118" y="1598"/>
                      </a:lnTo>
                      <a:lnTo>
                        <a:pt x="1114" y="1582"/>
                      </a:lnTo>
                      <a:lnTo>
                        <a:pt x="1110" y="1562"/>
                      </a:lnTo>
                      <a:lnTo>
                        <a:pt x="1106" y="1542"/>
                      </a:lnTo>
                      <a:lnTo>
                        <a:pt x="1104" y="1524"/>
                      </a:lnTo>
                      <a:lnTo>
                        <a:pt x="1100" y="1504"/>
                      </a:lnTo>
                      <a:lnTo>
                        <a:pt x="1096" y="1480"/>
                      </a:lnTo>
                      <a:lnTo>
                        <a:pt x="1092" y="1462"/>
                      </a:lnTo>
                      <a:lnTo>
                        <a:pt x="1088" y="1438"/>
                      </a:lnTo>
                      <a:lnTo>
                        <a:pt x="1084" y="1414"/>
                      </a:lnTo>
                      <a:lnTo>
                        <a:pt x="1080" y="1392"/>
                      </a:lnTo>
                      <a:lnTo>
                        <a:pt x="1076" y="1364"/>
                      </a:lnTo>
                      <a:lnTo>
                        <a:pt x="1072" y="1348"/>
                      </a:lnTo>
                      <a:lnTo>
                        <a:pt x="1080" y="1348"/>
                      </a:lnTo>
                      <a:lnTo>
                        <a:pt x="1154" y="1344"/>
                      </a:lnTo>
                      <a:lnTo>
                        <a:pt x="1228" y="1340"/>
                      </a:lnTo>
                      <a:lnTo>
                        <a:pt x="1302" y="1336"/>
                      </a:lnTo>
                      <a:lnTo>
                        <a:pt x="1384" y="1332"/>
                      </a:lnTo>
                      <a:lnTo>
                        <a:pt x="1466" y="1328"/>
                      </a:lnTo>
                      <a:lnTo>
                        <a:pt x="1536" y="1324"/>
                      </a:lnTo>
                      <a:lnTo>
                        <a:pt x="1606" y="1320"/>
                      </a:lnTo>
                      <a:lnTo>
                        <a:pt x="1688" y="1316"/>
                      </a:lnTo>
                      <a:lnTo>
                        <a:pt x="1774" y="1314"/>
                      </a:lnTo>
                      <a:lnTo>
                        <a:pt x="1836" y="1310"/>
                      </a:lnTo>
                      <a:lnTo>
                        <a:pt x="1898" y="1306"/>
                      </a:lnTo>
                      <a:lnTo>
                        <a:pt x="1976" y="1302"/>
                      </a:lnTo>
                      <a:lnTo>
                        <a:pt x="1976" y="1278"/>
                      </a:lnTo>
                      <a:lnTo>
                        <a:pt x="1972" y="1246"/>
                      </a:lnTo>
                      <a:lnTo>
                        <a:pt x="1968" y="1216"/>
                      </a:lnTo>
                      <a:lnTo>
                        <a:pt x="1964" y="1180"/>
                      </a:lnTo>
                      <a:lnTo>
                        <a:pt x="1960" y="1150"/>
                      </a:lnTo>
                      <a:lnTo>
                        <a:pt x="1956" y="1114"/>
                      </a:lnTo>
                      <a:lnTo>
                        <a:pt x="1952" y="1084"/>
                      </a:lnTo>
                      <a:lnTo>
                        <a:pt x="1948" y="1048"/>
                      </a:lnTo>
                      <a:lnTo>
                        <a:pt x="1944" y="1016"/>
                      </a:lnTo>
                      <a:lnTo>
                        <a:pt x="1940" y="982"/>
                      </a:lnTo>
                      <a:lnTo>
                        <a:pt x="1938" y="950"/>
                      </a:lnTo>
                      <a:lnTo>
                        <a:pt x="1934" y="916"/>
                      </a:lnTo>
                      <a:lnTo>
                        <a:pt x="1930" y="884"/>
                      </a:lnTo>
                      <a:lnTo>
                        <a:pt x="1926" y="850"/>
                      </a:lnTo>
                      <a:lnTo>
                        <a:pt x="1926" y="826"/>
                      </a:lnTo>
                      <a:lnTo>
                        <a:pt x="1930" y="822"/>
                      </a:lnTo>
                      <a:lnTo>
                        <a:pt x="1930" y="806"/>
                      </a:lnTo>
                      <a:lnTo>
                        <a:pt x="1926" y="802"/>
                      </a:lnTo>
                      <a:lnTo>
                        <a:pt x="1918" y="802"/>
                      </a:lnTo>
                      <a:lnTo>
                        <a:pt x="1922" y="790"/>
                      </a:lnTo>
                      <a:lnTo>
                        <a:pt x="1934" y="786"/>
                      </a:lnTo>
                      <a:lnTo>
                        <a:pt x="1938" y="784"/>
                      </a:lnTo>
                      <a:lnTo>
                        <a:pt x="1938" y="764"/>
                      </a:lnTo>
                      <a:lnTo>
                        <a:pt x="1934" y="760"/>
                      </a:lnTo>
                      <a:lnTo>
                        <a:pt x="1930" y="756"/>
                      </a:lnTo>
                      <a:lnTo>
                        <a:pt x="1914" y="756"/>
                      </a:lnTo>
                      <a:lnTo>
                        <a:pt x="1914" y="744"/>
                      </a:lnTo>
                      <a:lnTo>
                        <a:pt x="1910" y="724"/>
                      </a:lnTo>
                      <a:lnTo>
                        <a:pt x="1922" y="724"/>
                      </a:lnTo>
                      <a:lnTo>
                        <a:pt x="1926" y="720"/>
                      </a:lnTo>
                      <a:lnTo>
                        <a:pt x="1930" y="716"/>
                      </a:lnTo>
                      <a:lnTo>
                        <a:pt x="1930" y="702"/>
                      </a:lnTo>
                      <a:lnTo>
                        <a:pt x="1926" y="698"/>
                      </a:lnTo>
                      <a:lnTo>
                        <a:pt x="1918" y="694"/>
                      </a:lnTo>
                      <a:lnTo>
                        <a:pt x="1906" y="694"/>
                      </a:lnTo>
                      <a:lnTo>
                        <a:pt x="1906" y="670"/>
                      </a:lnTo>
                      <a:lnTo>
                        <a:pt x="1902" y="632"/>
                      </a:lnTo>
                      <a:lnTo>
                        <a:pt x="1898" y="588"/>
                      </a:lnTo>
                      <a:lnTo>
                        <a:pt x="1894" y="550"/>
                      </a:lnTo>
                      <a:lnTo>
                        <a:pt x="1890" y="518"/>
                      </a:lnTo>
                      <a:lnTo>
                        <a:pt x="1886" y="502"/>
                      </a:lnTo>
                      <a:lnTo>
                        <a:pt x="1824" y="502"/>
                      </a:lnTo>
                      <a:lnTo>
                        <a:pt x="1726" y="506"/>
                      </a:lnTo>
                      <a:lnTo>
                        <a:pt x="1626" y="510"/>
                      </a:lnTo>
                      <a:lnTo>
                        <a:pt x="1524" y="514"/>
                      </a:lnTo>
                      <a:lnTo>
                        <a:pt x="1410" y="518"/>
                      </a:lnTo>
                      <a:lnTo>
                        <a:pt x="1302" y="522"/>
                      </a:lnTo>
                      <a:lnTo>
                        <a:pt x="1200" y="526"/>
                      </a:lnTo>
                      <a:lnTo>
                        <a:pt x="1064" y="530"/>
                      </a:lnTo>
                      <a:lnTo>
                        <a:pt x="962" y="534"/>
                      </a:lnTo>
                      <a:lnTo>
                        <a:pt x="962" y="526"/>
                      </a:lnTo>
                      <a:lnTo>
                        <a:pt x="958" y="518"/>
                      </a:lnTo>
                      <a:lnTo>
                        <a:pt x="954" y="510"/>
                      </a:lnTo>
                      <a:lnTo>
                        <a:pt x="952" y="506"/>
                      </a:lnTo>
                      <a:lnTo>
                        <a:pt x="948" y="498"/>
                      </a:lnTo>
                      <a:lnTo>
                        <a:pt x="944" y="490"/>
                      </a:lnTo>
                      <a:lnTo>
                        <a:pt x="940" y="486"/>
                      </a:lnTo>
                      <a:lnTo>
                        <a:pt x="936" y="484"/>
                      </a:lnTo>
                      <a:lnTo>
                        <a:pt x="932" y="480"/>
                      </a:lnTo>
                      <a:lnTo>
                        <a:pt x="928" y="476"/>
                      </a:lnTo>
                      <a:lnTo>
                        <a:pt x="924" y="472"/>
                      </a:lnTo>
                      <a:lnTo>
                        <a:pt x="920" y="468"/>
                      </a:lnTo>
                      <a:lnTo>
                        <a:pt x="916" y="464"/>
                      </a:lnTo>
                      <a:lnTo>
                        <a:pt x="908" y="460"/>
                      </a:lnTo>
                      <a:lnTo>
                        <a:pt x="892" y="456"/>
                      </a:lnTo>
                      <a:lnTo>
                        <a:pt x="888" y="452"/>
                      </a:lnTo>
                      <a:lnTo>
                        <a:pt x="880" y="448"/>
                      </a:lnTo>
                      <a:lnTo>
                        <a:pt x="874" y="444"/>
                      </a:lnTo>
                      <a:lnTo>
                        <a:pt x="866" y="440"/>
                      </a:lnTo>
                      <a:lnTo>
                        <a:pt x="854" y="436"/>
                      </a:lnTo>
                      <a:lnTo>
                        <a:pt x="842" y="432"/>
                      </a:lnTo>
                      <a:lnTo>
                        <a:pt x="822" y="428"/>
                      </a:lnTo>
                      <a:lnTo>
                        <a:pt x="806" y="424"/>
                      </a:lnTo>
                      <a:lnTo>
                        <a:pt x="796" y="420"/>
                      </a:lnTo>
                      <a:lnTo>
                        <a:pt x="776" y="416"/>
                      </a:lnTo>
                      <a:lnTo>
                        <a:pt x="760" y="412"/>
                      </a:lnTo>
                      <a:lnTo>
                        <a:pt x="744" y="408"/>
                      </a:lnTo>
                      <a:lnTo>
                        <a:pt x="744" y="402"/>
                      </a:lnTo>
                      <a:lnTo>
                        <a:pt x="748" y="386"/>
                      </a:lnTo>
                      <a:lnTo>
                        <a:pt x="748" y="378"/>
                      </a:lnTo>
                      <a:lnTo>
                        <a:pt x="760" y="378"/>
                      </a:lnTo>
                      <a:lnTo>
                        <a:pt x="768" y="374"/>
                      </a:lnTo>
                      <a:lnTo>
                        <a:pt x="772" y="366"/>
                      </a:lnTo>
                      <a:lnTo>
                        <a:pt x="772" y="354"/>
                      </a:lnTo>
                      <a:lnTo>
                        <a:pt x="768" y="342"/>
                      </a:lnTo>
                      <a:lnTo>
                        <a:pt x="768" y="334"/>
                      </a:lnTo>
                      <a:lnTo>
                        <a:pt x="772" y="320"/>
                      </a:lnTo>
                      <a:lnTo>
                        <a:pt x="772" y="292"/>
                      </a:lnTo>
                      <a:lnTo>
                        <a:pt x="772" y="288"/>
                      </a:lnTo>
                      <a:lnTo>
                        <a:pt x="772" y="276"/>
                      </a:lnTo>
                      <a:lnTo>
                        <a:pt x="780" y="280"/>
                      </a:lnTo>
                      <a:lnTo>
                        <a:pt x="788" y="280"/>
                      </a:lnTo>
                      <a:lnTo>
                        <a:pt x="788" y="276"/>
                      </a:lnTo>
                      <a:lnTo>
                        <a:pt x="784" y="272"/>
                      </a:lnTo>
                      <a:lnTo>
                        <a:pt x="780" y="264"/>
                      </a:lnTo>
                      <a:lnTo>
                        <a:pt x="784" y="260"/>
                      </a:lnTo>
                      <a:lnTo>
                        <a:pt x="788" y="256"/>
                      </a:lnTo>
                      <a:lnTo>
                        <a:pt x="792" y="254"/>
                      </a:lnTo>
                      <a:lnTo>
                        <a:pt x="796" y="250"/>
                      </a:lnTo>
                      <a:lnTo>
                        <a:pt x="800" y="246"/>
                      </a:lnTo>
                      <a:lnTo>
                        <a:pt x="800" y="238"/>
                      </a:lnTo>
                      <a:lnTo>
                        <a:pt x="796" y="194"/>
                      </a:lnTo>
                      <a:lnTo>
                        <a:pt x="792" y="164"/>
                      </a:lnTo>
                      <a:lnTo>
                        <a:pt x="788" y="152"/>
                      </a:lnTo>
                      <a:lnTo>
                        <a:pt x="784" y="120"/>
                      </a:lnTo>
                      <a:lnTo>
                        <a:pt x="780" y="108"/>
                      </a:lnTo>
                      <a:lnTo>
                        <a:pt x="776" y="98"/>
                      </a:lnTo>
                      <a:lnTo>
                        <a:pt x="772" y="90"/>
                      </a:lnTo>
                      <a:lnTo>
                        <a:pt x="768" y="82"/>
                      </a:lnTo>
                      <a:lnTo>
                        <a:pt x="764" y="78"/>
                      </a:lnTo>
                      <a:lnTo>
                        <a:pt x="760" y="70"/>
                      </a:lnTo>
                      <a:lnTo>
                        <a:pt x="756" y="66"/>
                      </a:lnTo>
                      <a:lnTo>
                        <a:pt x="752" y="58"/>
                      </a:lnTo>
                      <a:lnTo>
                        <a:pt x="748" y="54"/>
                      </a:lnTo>
                      <a:lnTo>
                        <a:pt x="744" y="50"/>
                      </a:lnTo>
                      <a:lnTo>
                        <a:pt x="740" y="46"/>
                      </a:lnTo>
                      <a:lnTo>
                        <a:pt x="736" y="42"/>
                      </a:lnTo>
                      <a:lnTo>
                        <a:pt x="732" y="38"/>
                      </a:lnTo>
                      <a:lnTo>
                        <a:pt x="726" y="34"/>
                      </a:lnTo>
                      <a:lnTo>
                        <a:pt x="722" y="30"/>
                      </a:lnTo>
                      <a:lnTo>
                        <a:pt x="714" y="28"/>
                      </a:lnTo>
                      <a:lnTo>
                        <a:pt x="710" y="24"/>
                      </a:lnTo>
                      <a:lnTo>
                        <a:pt x="702" y="20"/>
                      </a:lnTo>
                      <a:lnTo>
                        <a:pt x="694" y="16"/>
                      </a:lnTo>
                      <a:lnTo>
                        <a:pt x="686" y="12"/>
                      </a:lnTo>
                      <a:lnTo>
                        <a:pt x="674" y="8"/>
                      </a:lnTo>
                      <a:lnTo>
                        <a:pt x="654" y="4"/>
                      </a:lnTo>
                      <a:lnTo>
                        <a:pt x="640" y="0"/>
                      </a:lnTo>
                      <a:lnTo>
                        <a:pt x="600" y="0"/>
                      </a:lnTo>
                      <a:lnTo>
                        <a:pt x="588" y="4"/>
                      </a:lnTo>
                      <a:close/>
                    </a:path>
                  </a:pathLst>
                </a:custGeom>
                <a:solidFill>
                  <a:srgbClr val="000000"/>
                </a:solidFill>
                <a:ln w="9525">
                  <a:noFill/>
                  <a:round/>
                  <a:headEnd/>
                  <a:tailEnd/>
                </a:ln>
              </p:spPr>
              <p:txBody>
                <a:bodyPr/>
                <a:lstStyle/>
                <a:p>
                  <a:endParaRPr lang="en-US">
                    <a:latin typeface="Calibri" pitchFamily="-108" charset="0"/>
                  </a:endParaRPr>
                </a:p>
              </p:txBody>
            </p:sp>
            <p:sp>
              <p:nvSpPr>
                <p:cNvPr id="13348" name="Freeform 60"/>
                <p:cNvSpPr>
                  <a:spLocks/>
                </p:cNvSpPr>
                <p:nvPr/>
              </p:nvSpPr>
              <p:spPr bwMode="auto">
                <a:xfrm>
                  <a:off x="9345298" y="-2756583"/>
                  <a:ext cx="1981357" cy="1257558"/>
                </a:xfrm>
                <a:custGeom>
                  <a:avLst/>
                  <a:gdLst>
                    <a:gd name="T0" fmla="*/ 2147483647 w 1248"/>
                    <a:gd name="T1" fmla="*/ 2147483647 h 792"/>
                    <a:gd name="T2" fmla="*/ 2147483647 w 1248"/>
                    <a:gd name="T3" fmla="*/ 2147483647 h 792"/>
                    <a:gd name="T4" fmla="*/ 2147483647 w 1248"/>
                    <a:gd name="T5" fmla="*/ 0 h 792"/>
                    <a:gd name="T6" fmla="*/ 0 w 1248"/>
                    <a:gd name="T7" fmla="*/ 2147483647 h 792"/>
                    <a:gd name="T8" fmla="*/ 2147483647 w 1248"/>
                    <a:gd name="T9" fmla="*/ 2147483647 h 792"/>
                    <a:gd name="T10" fmla="*/ 2147483647 w 1248"/>
                    <a:gd name="T11" fmla="*/ 2147483647 h 792"/>
                    <a:gd name="T12" fmla="*/ 2147483647 w 1248"/>
                    <a:gd name="T13" fmla="*/ 2147483647 h 792"/>
                    <a:gd name="T14" fmla="*/ 2147483647 w 1248"/>
                    <a:gd name="T15" fmla="*/ 2147483647 h 792"/>
                    <a:gd name="T16" fmla="*/ 2147483647 w 1248"/>
                    <a:gd name="T17" fmla="*/ 2147483647 h 792"/>
                    <a:gd name="T18" fmla="*/ 2147483647 w 1248"/>
                    <a:gd name="T19" fmla="*/ 2147483647 h 792"/>
                    <a:gd name="T20" fmla="*/ 2147483647 w 1248"/>
                    <a:gd name="T21" fmla="*/ 2147483647 h 792"/>
                    <a:gd name="T22" fmla="*/ 2147483647 w 1248"/>
                    <a:gd name="T23" fmla="*/ 2147483647 h 792"/>
                    <a:gd name="T24" fmla="*/ 2147483647 w 1248"/>
                    <a:gd name="T25" fmla="*/ 2147483647 h 792"/>
                    <a:gd name="T26" fmla="*/ 2147483647 w 1248"/>
                    <a:gd name="T27" fmla="*/ 2147483647 h 792"/>
                    <a:gd name="T28" fmla="*/ 2147483647 w 1248"/>
                    <a:gd name="T29" fmla="*/ 2147483647 h 792"/>
                    <a:gd name="T30" fmla="*/ 2147483647 w 1248"/>
                    <a:gd name="T31" fmla="*/ 2147483647 h 792"/>
                    <a:gd name="T32" fmla="*/ 2147483647 w 1248"/>
                    <a:gd name="T33" fmla="*/ 2147483647 h 792"/>
                    <a:gd name="T34" fmla="*/ 2147483647 w 1248"/>
                    <a:gd name="T35" fmla="*/ 2147483647 h 792"/>
                    <a:gd name="T36" fmla="*/ 2147483647 w 1248"/>
                    <a:gd name="T37" fmla="*/ 2147483647 h 792"/>
                    <a:gd name="T38" fmla="*/ 2147483647 w 1248"/>
                    <a:gd name="T39" fmla="*/ 2147483647 h 792"/>
                    <a:gd name="T40" fmla="*/ 2147483647 w 1248"/>
                    <a:gd name="T41" fmla="*/ 2147483647 h 792"/>
                    <a:gd name="T42" fmla="*/ 2147483647 w 1248"/>
                    <a:gd name="T43" fmla="*/ 2147483647 h 792"/>
                    <a:gd name="T44" fmla="*/ 2147483647 w 1248"/>
                    <a:gd name="T45" fmla="*/ 2147483647 h 792"/>
                    <a:gd name="T46" fmla="*/ 2147483647 w 1248"/>
                    <a:gd name="T47" fmla="*/ 2147483647 h 792"/>
                    <a:gd name="T48" fmla="*/ 2147483647 w 1248"/>
                    <a:gd name="T49" fmla="*/ 2147483647 h 792"/>
                    <a:gd name="T50" fmla="*/ 2147483647 w 1248"/>
                    <a:gd name="T51" fmla="*/ 2147483647 h 792"/>
                    <a:gd name="T52" fmla="*/ 2147483647 w 1248"/>
                    <a:gd name="T53" fmla="*/ 2147483647 h 792"/>
                    <a:gd name="T54" fmla="*/ 2147483647 w 1248"/>
                    <a:gd name="T55" fmla="*/ 2147483647 h 792"/>
                    <a:gd name="T56" fmla="*/ 2147483647 w 1248"/>
                    <a:gd name="T57" fmla="*/ 2147483647 h 792"/>
                    <a:gd name="T58" fmla="*/ 2147483647 w 1248"/>
                    <a:gd name="T59" fmla="*/ 2147483647 h 792"/>
                    <a:gd name="T60" fmla="*/ 2147483647 w 1248"/>
                    <a:gd name="T61" fmla="*/ 2147483647 h 792"/>
                    <a:gd name="T62" fmla="*/ 2147483647 w 1248"/>
                    <a:gd name="T63" fmla="*/ 2147483647 h 792"/>
                    <a:gd name="T64" fmla="*/ 2147483647 w 1248"/>
                    <a:gd name="T65" fmla="*/ 2147483647 h 792"/>
                    <a:gd name="T66" fmla="*/ 2147483647 w 1248"/>
                    <a:gd name="T67" fmla="*/ 2147483647 h 792"/>
                    <a:gd name="T68" fmla="*/ 2147483647 w 1248"/>
                    <a:gd name="T69" fmla="*/ 2147483647 h 792"/>
                    <a:gd name="T70" fmla="*/ 2147483647 w 1248"/>
                    <a:gd name="T71" fmla="*/ 2147483647 h 792"/>
                    <a:gd name="T72" fmla="*/ 2147483647 w 1248"/>
                    <a:gd name="T73" fmla="*/ 2147483647 h 792"/>
                    <a:gd name="T74" fmla="*/ 2147483647 w 1248"/>
                    <a:gd name="T75" fmla="*/ 2147483647 h 792"/>
                    <a:gd name="T76" fmla="*/ 2147483647 w 1248"/>
                    <a:gd name="T77" fmla="*/ 2147483647 h 792"/>
                    <a:gd name="T78" fmla="*/ 2147483647 w 1248"/>
                    <a:gd name="T79" fmla="*/ 2147483647 h 792"/>
                    <a:gd name="T80" fmla="*/ 2147483647 w 1248"/>
                    <a:gd name="T81" fmla="*/ 2147483647 h 792"/>
                    <a:gd name="T82" fmla="*/ 2147483647 w 1248"/>
                    <a:gd name="T83" fmla="*/ 2147483647 h 7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48"/>
                    <a:gd name="T127" fmla="*/ 0 h 792"/>
                    <a:gd name="T128" fmla="*/ 1248 w 1248"/>
                    <a:gd name="T129" fmla="*/ 792 h 7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48" h="792">
                      <a:moveTo>
                        <a:pt x="60" y="792"/>
                      </a:moveTo>
                      <a:lnTo>
                        <a:pt x="1248" y="734"/>
                      </a:lnTo>
                      <a:lnTo>
                        <a:pt x="1164" y="0"/>
                      </a:lnTo>
                      <a:lnTo>
                        <a:pt x="0" y="38"/>
                      </a:lnTo>
                      <a:lnTo>
                        <a:pt x="12" y="212"/>
                      </a:lnTo>
                      <a:lnTo>
                        <a:pt x="18" y="218"/>
                      </a:lnTo>
                      <a:lnTo>
                        <a:pt x="22" y="218"/>
                      </a:lnTo>
                      <a:lnTo>
                        <a:pt x="26" y="218"/>
                      </a:lnTo>
                      <a:lnTo>
                        <a:pt x="32" y="220"/>
                      </a:lnTo>
                      <a:lnTo>
                        <a:pt x="38" y="224"/>
                      </a:lnTo>
                      <a:lnTo>
                        <a:pt x="44" y="226"/>
                      </a:lnTo>
                      <a:lnTo>
                        <a:pt x="60" y="228"/>
                      </a:lnTo>
                      <a:lnTo>
                        <a:pt x="68" y="230"/>
                      </a:lnTo>
                      <a:lnTo>
                        <a:pt x="72" y="234"/>
                      </a:lnTo>
                      <a:lnTo>
                        <a:pt x="76" y="236"/>
                      </a:lnTo>
                      <a:lnTo>
                        <a:pt x="78" y="240"/>
                      </a:lnTo>
                      <a:lnTo>
                        <a:pt x="78" y="244"/>
                      </a:lnTo>
                      <a:lnTo>
                        <a:pt x="76" y="250"/>
                      </a:lnTo>
                      <a:lnTo>
                        <a:pt x="72" y="254"/>
                      </a:lnTo>
                      <a:lnTo>
                        <a:pt x="68" y="256"/>
                      </a:lnTo>
                      <a:lnTo>
                        <a:pt x="62" y="258"/>
                      </a:lnTo>
                      <a:lnTo>
                        <a:pt x="60" y="258"/>
                      </a:lnTo>
                      <a:lnTo>
                        <a:pt x="58" y="258"/>
                      </a:lnTo>
                      <a:lnTo>
                        <a:pt x="54" y="264"/>
                      </a:lnTo>
                      <a:lnTo>
                        <a:pt x="52" y="272"/>
                      </a:lnTo>
                      <a:lnTo>
                        <a:pt x="50" y="286"/>
                      </a:lnTo>
                      <a:lnTo>
                        <a:pt x="46" y="294"/>
                      </a:lnTo>
                      <a:lnTo>
                        <a:pt x="40" y="302"/>
                      </a:lnTo>
                      <a:lnTo>
                        <a:pt x="32" y="310"/>
                      </a:lnTo>
                      <a:lnTo>
                        <a:pt x="24" y="312"/>
                      </a:lnTo>
                      <a:lnTo>
                        <a:pt x="20" y="316"/>
                      </a:lnTo>
                      <a:lnTo>
                        <a:pt x="60" y="792"/>
                      </a:lnTo>
                      <a:close/>
                    </a:path>
                  </a:pathLst>
                </a:custGeom>
                <a:gradFill rotWithShape="1">
                  <a:gsLst>
                    <a:gs pos="0">
                      <a:srgbClr val="5AF300"/>
                    </a:gs>
                    <a:gs pos="100000">
                      <a:srgbClr val="208A00"/>
                    </a:gs>
                  </a:gsLst>
                  <a:lin ang="5400000" scaled="1"/>
                </a:gradFill>
                <a:ln w="9525">
                  <a:noFill/>
                  <a:round/>
                  <a:headEnd/>
                  <a:tailEnd/>
                </a:ln>
              </p:spPr>
              <p:txBody>
                <a:bodyPr/>
                <a:lstStyle/>
                <a:p>
                  <a:endParaRPr lang="en-US">
                    <a:latin typeface="Calibri" pitchFamily="-108" charset="0"/>
                  </a:endParaRPr>
                </a:p>
              </p:txBody>
            </p:sp>
          </p:grpSp>
          <p:grpSp>
            <p:nvGrpSpPr>
              <p:cNvPr id="5" name="Gruppe 20"/>
              <p:cNvGrpSpPr>
                <a:grpSpLocks/>
              </p:cNvGrpSpPr>
              <p:nvPr/>
            </p:nvGrpSpPr>
            <p:grpSpPr bwMode="auto">
              <a:xfrm>
                <a:off x="1477963" y="1831975"/>
                <a:ext cx="400050" cy="1581150"/>
                <a:chOff x="8945563" y="-3140075"/>
                <a:chExt cx="400050" cy="1581150"/>
              </a:xfrm>
            </p:grpSpPr>
            <p:sp>
              <p:nvSpPr>
                <p:cNvPr id="13343" name="Freeform 56"/>
                <p:cNvSpPr>
                  <a:spLocks/>
                </p:cNvSpPr>
                <p:nvPr/>
              </p:nvSpPr>
              <p:spPr bwMode="auto">
                <a:xfrm>
                  <a:off x="8945563" y="-3140075"/>
                  <a:ext cx="241300" cy="768350"/>
                </a:xfrm>
                <a:custGeom>
                  <a:avLst/>
                  <a:gdLst>
                    <a:gd name="T0" fmla="*/ 2147483647 w 152"/>
                    <a:gd name="T1" fmla="*/ 2147483647 h 484"/>
                    <a:gd name="T2" fmla="*/ 2147483647 w 152"/>
                    <a:gd name="T3" fmla="*/ 2147483647 h 484"/>
                    <a:gd name="T4" fmla="*/ 2147483647 w 152"/>
                    <a:gd name="T5" fmla="*/ 2147483647 h 484"/>
                    <a:gd name="T6" fmla="*/ 2147483647 w 152"/>
                    <a:gd name="T7" fmla="*/ 2147483647 h 484"/>
                    <a:gd name="T8" fmla="*/ 2147483647 w 152"/>
                    <a:gd name="T9" fmla="*/ 2147483647 h 484"/>
                    <a:gd name="T10" fmla="*/ 2147483647 w 152"/>
                    <a:gd name="T11" fmla="*/ 2147483647 h 484"/>
                    <a:gd name="T12" fmla="*/ 2147483647 w 152"/>
                    <a:gd name="T13" fmla="*/ 2147483647 h 484"/>
                    <a:gd name="T14" fmla="*/ 2147483647 w 152"/>
                    <a:gd name="T15" fmla="*/ 2147483647 h 484"/>
                    <a:gd name="T16" fmla="*/ 2147483647 w 152"/>
                    <a:gd name="T17" fmla="*/ 2147483647 h 484"/>
                    <a:gd name="T18" fmla="*/ 2147483647 w 152"/>
                    <a:gd name="T19" fmla="*/ 2147483647 h 484"/>
                    <a:gd name="T20" fmla="*/ 2147483647 w 152"/>
                    <a:gd name="T21" fmla="*/ 2147483647 h 484"/>
                    <a:gd name="T22" fmla="*/ 2147483647 w 152"/>
                    <a:gd name="T23" fmla="*/ 2147483647 h 484"/>
                    <a:gd name="T24" fmla="*/ 2147483647 w 152"/>
                    <a:gd name="T25" fmla="*/ 2147483647 h 484"/>
                    <a:gd name="T26" fmla="*/ 2147483647 w 152"/>
                    <a:gd name="T27" fmla="*/ 2147483647 h 484"/>
                    <a:gd name="T28" fmla="*/ 2147483647 w 152"/>
                    <a:gd name="T29" fmla="*/ 2147483647 h 484"/>
                    <a:gd name="T30" fmla="*/ 2147483647 w 152"/>
                    <a:gd name="T31" fmla="*/ 2147483647 h 484"/>
                    <a:gd name="T32" fmla="*/ 2147483647 w 152"/>
                    <a:gd name="T33" fmla="*/ 2147483647 h 484"/>
                    <a:gd name="T34" fmla="*/ 2147483647 w 152"/>
                    <a:gd name="T35" fmla="*/ 2147483647 h 484"/>
                    <a:gd name="T36" fmla="*/ 2147483647 w 152"/>
                    <a:gd name="T37" fmla="*/ 2147483647 h 484"/>
                    <a:gd name="T38" fmla="*/ 2147483647 w 152"/>
                    <a:gd name="T39" fmla="*/ 2147483647 h 484"/>
                    <a:gd name="T40" fmla="*/ 2147483647 w 152"/>
                    <a:gd name="T41" fmla="*/ 2147483647 h 484"/>
                    <a:gd name="T42" fmla="*/ 2147483647 w 152"/>
                    <a:gd name="T43" fmla="*/ 2147483647 h 484"/>
                    <a:gd name="T44" fmla="*/ 2147483647 w 152"/>
                    <a:gd name="T45" fmla="*/ 2147483647 h 484"/>
                    <a:gd name="T46" fmla="*/ 2147483647 w 152"/>
                    <a:gd name="T47" fmla="*/ 2147483647 h 484"/>
                    <a:gd name="T48" fmla="*/ 2147483647 w 152"/>
                    <a:gd name="T49" fmla="*/ 2147483647 h 484"/>
                    <a:gd name="T50" fmla="*/ 2147483647 w 152"/>
                    <a:gd name="T51" fmla="*/ 2147483647 h 484"/>
                    <a:gd name="T52" fmla="*/ 2147483647 w 152"/>
                    <a:gd name="T53" fmla="*/ 2147483647 h 484"/>
                    <a:gd name="T54" fmla="*/ 2147483647 w 152"/>
                    <a:gd name="T55" fmla="*/ 2147483647 h 484"/>
                    <a:gd name="T56" fmla="*/ 0 w 152"/>
                    <a:gd name="T57" fmla="*/ 2147483647 h 484"/>
                    <a:gd name="T58" fmla="*/ 2147483647 w 152"/>
                    <a:gd name="T59" fmla="*/ 2147483647 h 484"/>
                    <a:gd name="T60" fmla="*/ 2147483647 w 152"/>
                    <a:gd name="T61" fmla="*/ 2147483647 h 484"/>
                    <a:gd name="T62" fmla="*/ 2147483647 w 152"/>
                    <a:gd name="T63" fmla="*/ 2147483647 h 484"/>
                    <a:gd name="T64" fmla="*/ 2147483647 w 152"/>
                    <a:gd name="T65" fmla="*/ 0 h 484"/>
                    <a:gd name="T66" fmla="*/ 2147483647 w 152"/>
                    <a:gd name="T67" fmla="*/ 0 h 4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84"/>
                    <a:gd name="T104" fmla="*/ 152 w 152"/>
                    <a:gd name="T105" fmla="*/ 484 h 4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84">
                      <a:moveTo>
                        <a:pt x="30" y="2"/>
                      </a:moveTo>
                      <a:lnTo>
                        <a:pt x="30" y="2"/>
                      </a:lnTo>
                      <a:lnTo>
                        <a:pt x="24" y="4"/>
                      </a:lnTo>
                      <a:lnTo>
                        <a:pt x="18" y="8"/>
                      </a:lnTo>
                      <a:lnTo>
                        <a:pt x="14" y="12"/>
                      </a:lnTo>
                      <a:lnTo>
                        <a:pt x="12" y="18"/>
                      </a:lnTo>
                      <a:lnTo>
                        <a:pt x="10" y="24"/>
                      </a:lnTo>
                      <a:lnTo>
                        <a:pt x="12" y="34"/>
                      </a:lnTo>
                      <a:lnTo>
                        <a:pt x="18" y="56"/>
                      </a:lnTo>
                      <a:lnTo>
                        <a:pt x="34" y="88"/>
                      </a:lnTo>
                      <a:lnTo>
                        <a:pt x="46" y="104"/>
                      </a:lnTo>
                      <a:lnTo>
                        <a:pt x="58" y="122"/>
                      </a:lnTo>
                      <a:lnTo>
                        <a:pt x="74" y="140"/>
                      </a:lnTo>
                      <a:lnTo>
                        <a:pt x="92" y="160"/>
                      </a:lnTo>
                      <a:lnTo>
                        <a:pt x="112" y="180"/>
                      </a:lnTo>
                      <a:lnTo>
                        <a:pt x="138" y="204"/>
                      </a:lnTo>
                      <a:lnTo>
                        <a:pt x="120" y="230"/>
                      </a:lnTo>
                      <a:lnTo>
                        <a:pt x="118" y="232"/>
                      </a:lnTo>
                      <a:lnTo>
                        <a:pt x="118" y="234"/>
                      </a:lnTo>
                      <a:lnTo>
                        <a:pt x="120" y="236"/>
                      </a:lnTo>
                      <a:lnTo>
                        <a:pt x="132" y="248"/>
                      </a:lnTo>
                      <a:lnTo>
                        <a:pt x="142" y="258"/>
                      </a:lnTo>
                      <a:lnTo>
                        <a:pt x="146" y="264"/>
                      </a:lnTo>
                      <a:lnTo>
                        <a:pt x="148" y="270"/>
                      </a:lnTo>
                      <a:lnTo>
                        <a:pt x="150" y="278"/>
                      </a:lnTo>
                      <a:lnTo>
                        <a:pt x="152" y="284"/>
                      </a:lnTo>
                      <a:lnTo>
                        <a:pt x="152" y="286"/>
                      </a:lnTo>
                      <a:lnTo>
                        <a:pt x="150" y="288"/>
                      </a:lnTo>
                      <a:lnTo>
                        <a:pt x="148" y="294"/>
                      </a:lnTo>
                      <a:lnTo>
                        <a:pt x="146" y="308"/>
                      </a:lnTo>
                      <a:lnTo>
                        <a:pt x="144" y="358"/>
                      </a:lnTo>
                      <a:lnTo>
                        <a:pt x="144" y="388"/>
                      </a:lnTo>
                      <a:lnTo>
                        <a:pt x="144" y="420"/>
                      </a:lnTo>
                      <a:lnTo>
                        <a:pt x="146" y="450"/>
                      </a:lnTo>
                      <a:lnTo>
                        <a:pt x="150" y="480"/>
                      </a:lnTo>
                      <a:lnTo>
                        <a:pt x="146" y="484"/>
                      </a:lnTo>
                      <a:lnTo>
                        <a:pt x="140" y="484"/>
                      </a:lnTo>
                      <a:lnTo>
                        <a:pt x="118" y="390"/>
                      </a:lnTo>
                      <a:lnTo>
                        <a:pt x="94" y="296"/>
                      </a:lnTo>
                      <a:lnTo>
                        <a:pt x="82" y="250"/>
                      </a:lnTo>
                      <a:lnTo>
                        <a:pt x="66" y="202"/>
                      </a:lnTo>
                      <a:lnTo>
                        <a:pt x="50" y="158"/>
                      </a:lnTo>
                      <a:lnTo>
                        <a:pt x="30" y="114"/>
                      </a:lnTo>
                      <a:lnTo>
                        <a:pt x="18" y="92"/>
                      </a:lnTo>
                      <a:lnTo>
                        <a:pt x="6" y="68"/>
                      </a:lnTo>
                      <a:lnTo>
                        <a:pt x="2" y="58"/>
                      </a:lnTo>
                      <a:lnTo>
                        <a:pt x="0" y="44"/>
                      </a:lnTo>
                      <a:lnTo>
                        <a:pt x="0" y="32"/>
                      </a:lnTo>
                      <a:lnTo>
                        <a:pt x="2" y="18"/>
                      </a:lnTo>
                      <a:lnTo>
                        <a:pt x="10" y="8"/>
                      </a:lnTo>
                      <a:lnTo>
                        <a:pt x="12" y="4"/>
                      </a:lnTo>
                      <a:lnTo>
                        <a:pt x="10" y="2"/>
                      </a:lnTo>
                      <a:lnTo>
                        <a:pt x="12" y="2"/>
                      </a:lnTo>
                      <a:lnTo>
                        <a:pt x="14" y="0"/>
                      </a:lnTo>
                      <a:lnTo>
                        <a:pt x="26" y="0"/>
                      </a:lnTo>
                      <a:lnTo>
                        <a:pt x="32" y="0"/>
                      </a:lnTo>
                      <a:lnTo>
                        <a:pt x="30" y="2"/>
                      </a:lnTo>
                      <a:close/>
                    </a:path>
                  </a:pathLst>
                </a:custGeom>
                <a:solidFill>
                  <a:srgbClr val="FFFFFF"/>
                </a:solidFill>
                <a:ln w="9525">
                  <a:noFill/>
                  <a:round/>
                  <a:headEnd/>
                  <a:tailEnd/>
                </a:ln>
              </p:spPr>
              <p:txBody>
                <a:bodyPr/>
                <a:lstStyle/>
                <a:p>
                  <a:endParaRPr lang="en-US">
                    <a:latin typeface="Calibri" pitchFamily="-108" charset="0"/>
                  </a:endParaRPr>
                </a:p>
              </p:txBody>
            </p:sp>
            <p:sp>
              <p:nvSpPr>
                <p:cNvPr id="13344" name="Freeform 57"/>
                <p:cNvSpPr>
                  <a:spLocks/>
                </p:cNvSpPr>
                <p:nvPr/>
              </p:nvSpPr>
              <p:spPr bwMode="auto">
                <a:xfrm>
                  <a:off x="9301163" y="-2806700"/>
                  <a:ext cx="44450" cy="66675"/>
                </a:xfrm>
                <a:custGeom>
                  <a:avLst/>
                  <a:gdLst>
                    <a:gd name="T0" fmla="*/ 0 w 28"/>
                    <a:gd name="T1" fmla="*/ 2147483647 h 42"/>
                    <a:gd name="T2" fmla="*/ 0 w 28"/>
                    <a:gd name="T3" fmla="*/ 2147483647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2147483647 w 28"/>
                    <a:gd name="T13" fmla="*/ 2147483647 h 42"/>
                    <a:gd name="T14" fmla="*/ 2147483647 w 28"/>
                    <a:gd name="T15" fmla="*/ 2147483647 h 42"/>
                    <a:gd name="T16" fmla="*/ 2147483647 w 28"/>
                    <a:gd name="T17" fmla="*/ 2147483647 h 42"/>
                    <a:gd name="T18" fmla="*/ 2147483647 w 28"/>
                    <a:gd name="T19" fmla="*/ 2147483647 h 42"/>
                    <a:gd name="T20" fmla="*/ 2147483647 w 28"/>
                    <a:gd name="T21" fmla="*/ 0 h 42"/>
                    <a:gd name="T22" fmla="*/ 2147483647 w 28"/>
                    <a:gd name="T23" fmla="*/ 0 h 42"/>
                    <a:gd name="T24" fmla="*/ 2147483647 w 28"/>
                    <a:gd name="T25" fmla="*/ 2147483647 h 42"/>
                    <a:gd name="T26" fmla="*/ 2147483647 w 28"/>
                    <a:gd name="T27" fmla="*/ 2147483647 h 42"/>
                    <a:gd name="T28" fmla="*/ 2147483647 w 28"/>
                    <a:gd name="T29" fmla="*/ 2147483647 h 42"/>
                    <a:gd name="T30" fmla="*/ 2147483647 w 28"/>
                    <a:gd name="T31" fmla="*/ 2147483647 h 42"/>
                    <a:gd name="T32" fmla="*/ 2147483647 w 28"/>
                    <a:gd name="T33" fmla="*/ 2147483647 h 42"/>
                    <a:gd name="T34" fmla="*/ 0 w 28"/>
                    <a:gd name="T35" fmla="*/ 2147483647 h 42"/>
                    <a:gd name="T36" fmla="*/ 0 w 28"/>
                    <a:gd name="T37" fmla="*/ 2147483647 h 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42"/>
                    <a:gd name="T59" fmla="*/ 28 w 28"/>
                    <a:gd name="T60" fmla="*/ 42 h 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42">
                      <a:moveTo>
                        <a:pt x="0" y="10"/>
                      </a:moveTo>
                      <a:lnTo>
                        <a:pt x="0" y="10"/>
                      </a:lnTo>
                      <a:lnTo>
                        <a:pt x="10" y="24"/>
                      </a:lnTo>
                      <a:lnTo>
                        <a:pt x="16" y="32"/>
                      </a:lnTo>
                      <a:lnTo>
                        <a:pt x="18" y="42"/>
                      </a:lnTo>
                      <a:lnTo>
                        <a:pt x="24" y="40"/>
                      </a:lnTo>
                      <a:lnTo>
                        <a:pt x="24" y="30"/>
                      </a:lnTo>
                      <a:lnTo>
                        <a:pt x="24" y="20"/>
                      </a:lnTo>
                      <a:lnTo>
                        <a:pt x="24" y="10"/>
                      </a:lnTo>
                      <a:lnTo>
                        <a:pt x="28" y="0"/>
                      </a:lnTo>
                      <a:lnTo>
                        <a:pt x="22" y="0"/>
                      </a:lnTo>
                      <a:lnTo>
                        <a:pt x="16" y="2"/>
                      </a:lnTo>
                      <a:lnTo>
                        <a:pt x="14" y="4"/>
                      </a:lnTo>
                      <a:lnTo>
                        <a:pt x="10" y="6"/>
                      </a:lnTo>
                      <a:lnTo>
                        <a:pt x="0" y="10"/>
                      </a:lnTo>
                      <a:close/>
                    </a:path>
                  </a:pathLst>
                </a:custGeom>
                <a:solidFill>
                  <a:srgbClr val="FFFFFF"/>
                </a:solidFill>
                <a:ln w="9525">
                  <a:noFill/>
                  <a:round/>
                  <a:headEnd/>
                  <a:tailEnd/>
                </a:ln>
              </p:spPr>
              <p:txBody>
                <a:bodyPr/>
                <a:lstStyle/>
                <a:p>
                  <a:endParaRPr lang="en-US">
                    <a:latin typeface="Calibri" pitchFamily="-108" charset="0"/>
                  </a:endParaRPr>
                </a:p>
              </p:txBody>
            </p:sp>
            <p:sp>
              <p:nvSpPr>
                <p:cNvPr id="13345" name="Freeform 58"/>
                <p:cNvSpPr>
                  <a:spLocks/>
                </p:cNvSpPr>
                <p:nvPr/>
              </p:nvSpPr>
              <p:spPr bwMode="auto">
                <a:xfrm>
                  <a:off x="9263063" y="-2743200"/>
                  <a:ext cx="41275" cy="104775"/>
                </a:xfrm>
                <a:custGeom>
                  <a:avLst/>
                  <a:gdLst>
                    <a:gd name="T0" fmla="*/ 2147483647 w 26"/>
                    <a:gd name="T1" fmla="*/ 0 h 66"/>
                    <a:gd name="T2" fmla="*/ 2147483647 w 26"/>
                    <a:gd name="T3" fmla="*/ 0 h 66"/>
                    <a:gd name="T4" fmla="*/ 2147483647 w 26"/>
                    <a:gd name="T5" fmla="*/ 2147483647 h 66"/>
                    <a:gd name="T6" fmla="*/ 2147483647 w 26"/>
                    <a:gd name="T7" fmla="*/ 2147483647 h 66"/>
                    <a:gd name="T8" fmla="*/ 2147483647 w 26"/>
                    <a:gd name="T9" fmla="*/ 2147483647 h 66"/>
                    <a:gd name="T10" fmla="*/ 2147483647 w 26"/>
                    <a:gd name="T11" fmla="*/ 2147483647 h 66"/>
                    <a:gd name="T12" fmla="*/ 2147483647 w 26"/>
                    <a:gd name="T13" fmla="*/ 2147483647 h 66"/>
                    <a:gd name="T14" fmla="*/ 2147483647 w 26"/>
                    <a:gd name="T15" fmla="*/ 2147483647 h 66"/>
                    <a:gd name="T16" fmla="*/ 2147483647 w 26"/>
                    <a:gd name="T17" fmla="*/ 2147483647 h 66"/>
                    <a:gd name="T18" fmla="*/ 2147483647 w 26"/>
                    <a:gd name="T19" fmla="*/ 2147483647 h 66"/>
                    <a:gd name="T20" fmla="*/ 2147483647 w 26"/>
                    <a:gd name="T21" fmla="*/ 2147483647 h 66"/>
                    <a:gd name="T22" fmla="*/ 2147483647 w 26"/>
                    <a:gd name="T23" fmla="*/ 2147483647 h 66"/>
                    <a:gd name="T24" fmla="*/ 2147483647 w 26"/>
                    <a:gd name="T25" fmla="*/ 2147483647 h 66"/>
                    <a:gd name="T26" fmla="*/ 2147483647 w 26"/>
                    <a:gd name="T27" fmla="*/ 2147483647 h 66"/>
                    <a:gd name="T28" fmla="*/ 2147483647 w 26"/>
                    <a:gd name="T29" fmla="*/ 2147483647 h 66"/>
                    <a:gd name="T30" fmla="*/ 2147483647 w 26"/>
                    <a:gd name="T31" fmla="*/ 2147483647 h 66"/>
                    <a:gd name="T32" fmla="*/ 2147483647 w 26"/>
                    <a:gd name="T33" fmla="*/ 2147483647 h 66"/>
                    <a:gd name="T34" fmla="*/ 2147483647 w 26"/>
                    <a:gd name="T35" fmla="*/ 2147483647 h 66"/>
                    <a:gd name="T36" fmla="*/ 2147483647 w 26"/>
                    <a:gd name="T37" fmla="*/ 2147483647 h 66"/>
                    <a:gd name="T38" fmla="*/ 0 w 26"/>
                    <a:gd name="T39" fmla="*/ 2147483647 h 66"/>
                    <a:gd name="T40" fmla="*/ 0 w 26"/>
                    <a:gd name="T41" fmla="*/ 2147483647 h 66"/>
                    <a:gd name="T42" fmla="*/ 2147483647 w 26"/>
                    <a:gd name="T43" fmla="*/ 2147483647 h 66"/>
                    <a:gd name="T44" fmla="*/ 2147483647 w 26"/>
                    <a:gd name="T45" fmla="*/ 2147483647 h 66"/>
                    <a:gd name="T46" fmla="*/ 2147483647 w 26"/>
                    <a:gd name="T47" fmla="*/ 2147483647 h 66"/>
                    <a:gd name="T48" fmla="*/ 2147483647 w 26"/>
                    <a:gd name="T49" fmla="*/ 2147483647 h 66"/>
                    <a:gd name="T50" fmla="*/ 2147483647 w 26"/>
                    <a:gd name="T51" fmla="*/ 2147483647 h 66"/>
                    <a:gd name="T52" fmla="*/ 2147483647 w 26"/>
                    <a:gd name="T53" fmla="*/ 2147483647 h 66"/>
                    <a:gd name="T54" fmla="*/ 2147483647 w 26"/>
                    <a:gd name="T55" fmla="*/ 2147483647 h 66"/>
                    <a:gd name="T56" fmla="*/ 2147483647 w 26"/>
                    <a:gd name="T57" fmla="*/ 0 h 66"/>
                    <a:gd name="T58" fmla="*/ 2147483647 w 26"/>
                    <a:gd name="T59" fmla="*/ 0 h 66"/>
                    <a:gd name="T60" fmla="*/ 2147483647 w 26"/>
                    <a:gd name="T61" fmla="*/ 0 h 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
                    <a:gd name="T94" fmla="*/ 0 h 66"/>
                    <a:gd name="T95" fmla="*/ 26 w 26"/>
                    <a:gd name="T96" fmla="*/ 66 h 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 h="66">
                      <a:moveTo>
                        <a:pt x="22" y="0"/>
                      </a:moveTo>
                      <a:lnTo>
                        <a:pt x="22" y="0"/>
                      </a:lnTo>
                      <a:lnTo>
                        <a:pt x="24" y="32"/>
                      </a:lnTo>
                      <a:lnTo>
                        <a:pt x="24" y="42"/>
                      </a:lnTo>
                      <a:lnTo>
                        <a:pt x="26" y="56"/>
                      </a:lnTo>
                      <a:lnTo>
                        <a:pt x="26" y="66"/>
                      </a:lnTo>
                      <a:lnTo>
                        <a:pt x="24" y="66"/>
                      </a:lnTo>
                      <a:lnTo>
                        <a:pt x="20" y="66"/>
                      </a:lnTo>
                      <a:lnTo>
                        <a:pt x="10" y="56"/>
                      </a:lnTo>
                      <a:lnTo>
                        <a:pt x="8" y="52"/>
                      </a:lnTo>
                      <a:lnTo>
                        <a:pt x="6" y="46"/>
                      </a:lnTo>
                      <a:lnTo>
                        <a:pt x="2" y="36"/>
                      </a:lnTo>
                      <a:lnTo>
                        <a:pt x="0" y="30"/>
                      </a:lnTo>
                      <a:lnTo>
                        <a:pt x="4" y="20"/>
                      </a:lnTo>
                      <a:lnTo>
                        <a:pt x="6" y="10"/>
                      </a:lnTo>
                      <a:lnTo>
                        <a:pt x="10" y="4"/>
                      </a:lnTo>
                      <a:lnTo>
                        <a:pt x="14" y="2"/>
                      </a:lnTo>
                      <a:lnTo>
                        <a:pt x="18" y="0"/>
                      </a:lnTo>
                      <a:lnTo>
                        <a:pt x="22" y="0"/>
                      </a:lnTo>
                      <a:close/>
                    </a:path>
                  </a:pathLst>
                </a:custGeom>
                <a:solidFill>
                  <a:srgbClr val="FFFFFF"/>
                </a:solidFill>
                <a:ln w="9525">
                  <a:noFill/>
                  <a:round/>
                  <a:headEnd/>
                  <a:tailEnd/>
                </a:ln>
              </p:spPr>
              <p:txBody>
                <a:bodyPr/>
                <a:lstStyle/>
                <a:p>
                  <a:endParaRPr lang="en-US">
                    <a:latin typeface="Calibri" pitchFamily="-108" charset="0"/>
                  </a:endParaRPr>
                </a:p>
              </p:txBody>
            </p:sp>
            <p:sp>
              <p:nvSpPr>
                <p:cNvPr id="13346" name="Freeform 59"/>
                <p:cNvSpPr>
                  <a:spLocks/>
                </p:cNvSpPr>
                <p:nvPr/>
              </p:nvSpPr>
              <p:spPr bwMode="auto">
                <a:xfrm>
                  <a:off x="9174163" y="-1793875"/>
                  <a:ext cx="34925" cy="234950"/>
                </a:xfrm>
                <a:custGeom>
                  <a:avLst/>
                  <a:gdLst>
                    <a:gd name="T0" fmla="*/ 2147483647 w 22"/>
                    <a:gd name="T1" fmla="*/ 2147483647 h 148"/>
                    <a:gd name="T2" fmla="*/ 2147483647 w 22"/>
                    <a:gd name="T3" fmla="*/ 2147483647 h 148"/>
                    <a:gd name="T4" fmla="*/ 2147483647 w 22"/>
                    <a:gd name="T5" fmla="*/ 2147483647 h 148"/>
                    <a:gd name="T6" fmla="*/ 0 w 22"/>
                    <a:gd name="T7" fmla="*/ 2147483647 h 148"/>
                    <a:gd name="T8" fmla="*/ 0 w 22"/>
                    <a:gd name="T9" fmla="*/ 2147483647 h 148"/>
                    <a:gd name="T10" fmla="*/ 2147483647 w 22"/>
                    <a:gd name="T11" fmla="*/ 2147483647 h 148"/>
                    <a:gd name="T12" fmla="*/ 2147483647 w 22"/>
                    <a:gd name="T13" fmla="*/ 0 h 148"/>
                    <a:gd name="T14" fmla="*/ 2147483647 w 22"/>
                    <a:gd name="T15" fmla="*/ 2147483647 h 148"/>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148"/>
                    <a:gd name="T26" fmla="*/ 22 w 22"/>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148">
                      <a:moveTo>
                        <a:pt x="18" y="148"/>
                      </a:moveTo>
                      <a:lnTo>
                        <a:pt x="10" y="148"/>
                      </a:lnTo>
                      <a:lnTo>
                        <a:pt x="4" y="146"/>
                      </a:lnTo>
                      <a:lnTo>
                        <a:pt x="0" y="146"/>
                      </a:lnTo>
                      <a:lnTo>
                        <a:pt x="12" y="72"/>
                      </a:lnTo>
                      <a:lnTo>
                        <a:pt x="22" y="0"/>
                      </a:lnTo>
                      <a:lnTo>
                        <a:pt x="18" y="148"/>
                      </a:lnTo>
                      <a:close/>
                    </a:path>
                  </a:pathLst>
                </a:custGeom>
                <a:solidFill>
                  <a:srgbClr val="FFFFFF"/>
                </a:solidFill>
                <a:ln w="9525">
                  <a:noFill/>
                  <a:round/>
                  <a:headEnd/>
                  <a:tailEnd/>
                </a:ln>
              </p:spPr>
              <p:txBody>
                <a:bodyPr/>
                <a:lstStyle/>
                <a:p>
                  <a:endParaRPr lang="en-US">
                    <a:latin typeface="Calibri" pitchFamily="-108" charset="0"/>
                  </a:endParaRPr>
                </a:p>
              </p:txBody>
            </p:sp>
          </p:grpSp>
          <p:sp>
            <p:nvSpPr>
              <p:cNvPr id="34" name="Kombinationstegning 22"/>
              <p:cNvSpPr>
                <a:spLocks noChangeArrowheads="1"/>
              </p:cNvSpPr>
              <p:nvPr/>
            </p:nvSpPr>
            <p:spPr bwMode="auto">
              <a:xfrm>
                <a:off x="1639310" y="2142340"/>
                <a:ext cx="208380" cy="496580"/>
              </a:xfrm>
              <a:custGeom>
                <a:avLst/>
                <a:gdLst>
                  <a:gd name="T0" fmla="*/ 142077 w 209550"/>
                  <a:gd name="T1" fmla="*/ 124155 h 495300"/>
                  <a:gd name="T2" fmla="*/ 208380 w 209550"/>
                  <a:gd name="T3" fmla="*/ 248310 h 495300"/>
                  <a:gd name="T4" fmla="*/ 208380 w 209550"/>
                  <a:gd name="T5" fmla="*/ 429767 h 495300"/>
                  <a:gd name="T6" fmla="*/ 75775 w 209550"/>
                  <a:gd name="T7" fmla="*/ 496619 h 495300"/>
                  <a:gd name="T8" fmla="*/ 75775 w 209550"/>
                  <a:gd name="T9" fmla="*/ 496619 h 495300"/>
                  <a:gd name="T10" fmla="*/ 56831 w 209550"/>
                  <a:gd name="T11" fmla="*/ 152806 h 495300"/>
                  <a:gd name="T12" fmla="*/ 56831 w 209550"/>
                  <a:gd name="T13" fmla="*/ 114604 h 495300"/>
                  <a:gd name="T14" fmla="*/ 0 w 209550"/>
                  <a:gd name="T15" fmla="*/ 66852 h 495300"/>
                  <a:gd name="T16" fmla="*/ 47359 w 209550"/>
                  <a:gd name="T17" fmla="*/ 0 h 495300"/>
                  <a:gd name="T18" fmla="*/ 151549 w 209550"/>
                  <a:gd name="T19" fmla="*/ 19101 h 495300"/>
                  <a:gd name="T20" fmla="*/ 198908 w 209550"/>
                  <a:gd name="T21" fmla="*/ 66852 h 495300"/>
                  <a:gd name="T22" fmla="*/ 142077 w 209550"/>
                  <a:gd name="T23" fmla="*/ 124155 h 4953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550"/>
                  <a:gd name="T37" fmla="*/ 0 h 495300"/>
                  <a:gd name="T38" fmla="*/ 209550 w 209550"/>
                  <a:gd name="T39" fmla="*/ 495300 h 4953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550" h="495300">
                    <a:moveTo>
                      <a:pt x="142875" y="123825"/>
                    </a:moveTo>
                    <a:lnTo>
                      <a:pt x="209550" y="247650"/>
                    </a:lnTo>
                    <a:lnTo>
                      <a:pt x="209550" y="428625"/>
                    </a:lnTo>
                    <a:lnTo>
                      <a:pt x="76200" y="495300"/>
                    </a:lnTo>
                    <a:lnTo>
                      <a:pt x="57150" y="152400"/>
                    </a:lnTo>
                    <a:lnTo>
                      <a:pt x="57150" y="114300"/>
                    </a:lnTo>
                    <a:lnTo>
                      <a:pt x="0" y="66675"/>
                    </a:lnTo>
                    <a:lnTo>
                      <a:pt x="47625" y="0"/>
                    </a:lnTo>
                    <a:lnTo>
                      <a:pt x="152400" y="19050"/>
                    </a:lnTo>
                    <a:lnTo>
                      <a:pt x="200025" y="66675"/>
                    </a:lnTo>
                    <a:lnTo>
                      <a:pt x="142875" y="123825"/>
                    </a:lnTo>
                    <a:close/>
                  </a:path>
                </a:pathLst>
              </a:custGeom>
              <a:gradFill rotWithShape="1">
                <a:gsLst>
                  <a:gs pos="0">
                    <a:srgbClr val="208A00"/>
                  </a:gs>
                  <a:gs pos="100000">
                    <a:srgbClr val="5AF300"/>
                  </a:gs>
                </a:gsLst>
                <a:lin ang="16200000" scaled="1"/>
              </a:gradFill>
              <a:ln w="9525">
                <a:noFill/>
                <a:miter lim="800000"/>
                <a:headEnd/>
                <a:tailEnd/>
              </a:ln>
              <a:effectLst>
                <a:outerShdw blurRad="63500" dist="38100" dir="2700000" algn="tl" rotWithShape="0">
                  <a:srgbClr val="000000">
                    <a:alpha val="39998"/>
                  </a:srgbClr>
                </a:outerShdw>
              </a:effectLst>
            </p:spPr>
            <p:txBody>
              <a:bodyPr anchor="ctr"/>
              <a:lstStyle/>
              <a:p>
                <a:pPr indent="-342900" algn="ctr">
                  <a:buFont typeface="Calibri" pitchFamily="-108" charset="0"/>
                  <a:buAutoNum type="arabicPeriod"/>
                </a:pPr>
                <a:endParaRPr lang="en-US" noProof="1">
                  <a:solidFill>
                    <a:srgbClr val="FFFFFF"/>
                  </a:solidFill>
                  <a:latin typeface="Calibri" pitchFamily="-108" charset="0"/>
                </a:endParaRPr>
              </a:p>
            </p:txBody>
          </p:sp>
        </p:grpSp>
        <p:sp>
          <p:nvSpPr>
            <p:cNvPr id="30" name="Ellipse 24"/>
            <p:cNvSpPr/>
            <p:nvPr/>
          </p:nvSpPr>
          <p:spPr bwMode="auto">
            <a:xfrm>
              <a:off x="268288" y="6215727"/>
              <a:ext cx="1517332" cy="442566"/>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en-US" dirty="0">
                <a:solidFill>
                  <a:srgbClr val="FFFFFF"/>
                </a:solidFill>
                <a:latin typeface="Calibri" pitchFamily="-109" charset="0"/>
                <a:ea typeface="+mn-ea"/>
              </a:endParaRPr>
            </a:p>
          </p:txBody>
        </p:sp>
        <p:sp>
          <p:nvSpPr>
            <p:cNvPr id="31" name="Ellipse 25"/>
            <p:cNvSpPr/>
            <p:nvPr/>
          </p:nvSpPr>
          <p:spPr bwMode="auto">
            <a:xfrm>
              <a:off x="1238568" y="5945534"/>
              <a:ext cx="1517332" cy="442566"/>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en-US" dirty="0">
                <a:solidFill>
                  <a:srgbClr val="FFFFFF"/>
                </a:solidFill>
                <a:latin typeface="Calibri" pitchFamily="-109" charset="0"/>
                <a:ea typeface="+mn-ea"/>
              </a:endParaRPr>
            </a:p>
          </p:txBody>
        </p:sp>
      </p:grpSp>
      <p:pic>
        <p:nvPicPr>
          <p:cNvPr id="38" name="Picture 2" descr="D:\add-live\ADD-LIVE 4.png"/>
          <p:cNvPicPr>
            <a:picLocks noChangeAspect="1" noChangeArrowheads="1"/>
          </p:cNvPicPr>
          <p:nvPr/>
        </p:nvPicPr>
        <p:blipFill>
          <a:blip r:embed="rId3"/>
          <a:srcRect/>
          <a:stretch>
            <a:fillRect/>
          </a:stretch>
        </p:blipFill>
        <p:spPr bwMode="auto">
          <a:xfrm rot="21387346">
            <a:off x="1696474" y="2041886"/>
            <a:ext cx="1720277" cy="609749"/>
          </a:xfrm>
          <a:prstGeom prst="rect">
            <a:avLst/>
          </a:prstGeom>
          <a:noFill/>
        </p:spPr>
      </p:pic>
      <p:pic>
        <p:nvPicPr>
          <p:cNvPr id="39" name="Picture 2" descr="D:\add-live\ADD-LIVE 4.png"/>
          <p:cNvPicPr>
            <a:picLocks noChangeAspect="1" noChangeArrowheads="1"/>
          </p:cNvPicPr>
          <p:nvPr/>
        </p:nvPicPr>
        <p:blipFill>
          <a:blip r:embed="rId3"/>
          <a:srcRect/>
          <a:stretch>
            <a:fillRect/>
          </a:stretch>
        </p:blipFill>
        <p:spPr bwMode="auto">
          <a:xfrm>
            <a:off x="0" y="0"/>
            <a:ext cx="1720277" cy="609749"/>
          </a:xfrm>
          <a:prstGeom prst="rect">
            <a:avLst/>
          </a:prstGeom>
          <a:noFill/>
        </p:spPr>
      </p:pic>
      <p:sp>
        <p:nvSpPr>
          <p:cNvPr id="23" name="Parallelogram 22"/>
          <p:cNvSpPr/>
          <p:nvPr/>
        </p:nvSpPr>
        <p:spPr bwMode="auto">
          <a:xfrm>
            <a:off x="3836366" y="1989296"/>
            <a:ext cx="4221167" cy="1458406"/>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6" name="Parallelogram 25"/>
          <p:cNvSpPr/>
          <p:nvPr/>
        </p:nvSpPr>
        <p:spPr bwMode="auto">
          <a:xfrm>
            <a:off x="2093182" y="3726451"/>
            <a:ext cx="6873018" cy="1036049"/>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 name="TextBox 28"/>
          <p:cNvSpPr txBox="1"/>
          <p:nvPr/>
        </p:nvSpPr>
        <p:spPr>
          <a:xfrm>
            <a:off x="4287799" y="2230267"/>
            <a:ext cx="3414241" cy="923330"/>
          </a:xfrm>
          <a:prstGeom prst="rect">
            <a:avLst/>
          </a:prstGeom>
          <a:noFill/>
        </p:spPr>
        <p:txBody>
          <a:bodyPr wrap="square" rtlCol="0">
            <a:spAutoFit/>
          </a:bodyPr>
          <a:lstStyle/>
          <a:p>
            <a:pPr algn="ctr"/>
            <a:r>
              <a:rPr lang="en-US" sz="5400" dirty="0" smtClean="0">
                <a:latin typeface="Stencil" pitchFamily="82" charset="0"/>
              </a:rPr>
              <a:t>ADD-LIVE</a:t>
            </a:r>
            <a:endParaRPr lang="en-US" sz="5400" dirty="0">
              <a:latin typeface="Stencil" pitchFamily="82" charset="0"/>
            </a:endParaRPr>
          </a:p>
        </p:txBody>
      </p:sp>
      <p:sp>
        <p:nvSpPr>
          <p:cNvPr id="32" name="TextBox 31"/>
          <p:cNvSpPr txBox="1"/>
          <p:nvPr/>
        </p:nvSpPr>
        <p:spPr>
          <a:xfrm>
            <a:off x="1920183" y="3911117"/>
            <a:ext cx="7260878" cy="615553"/>
          </a:xfrm>
          <a:prstGeom prst="rect">
            <a:avLst/>
          </a:prstGeom>
          <a:noFill/>
        </p:spPr>
        <p:txBody>
          <a:bodyPr wrap="square" rtlCol="0">
            <a:spAutoFit/>
          </a:bodyPr>
          <a:lstStyle/>
          <a:p>
            <a:pPr algn="ctr"/>
            <a:r>
              <a:rPr lang="en-US" sz="3400" b="1" dirty="0" smtClean="0">
                <a:solidFill>
                  <a:schemeClr val="bg1"/>
                </a:solidFill>
                <a:latin typeface="Lucida Bright" pitchFamily="18" charset="0"/>
              </a:rPr>
              <a:t>WHERE </a:t>
            </a:r>
            <a:r>
              <a:rPr lang="en-US" sz="3400" b="1" dirty="0" smtClean="0">
                <a:solidFill>
                  <a:schemeClr val="bg1"/>
                </a:solidFill>
                <a:latin typeface="Lucida Bright" pitchFamily="18" charset="0"/>
              </a:rPr>
              <a:t>ADS ADD HAPPINESS</a:t>
            </a:r>
            <a:endParaRPr lang="en-US" sz="3400" b="1" dirty="0">
              <a:solidFill>
                <a:schemeClr val="bg1"/>
              </a:solidFill>
              <a:latin typeface="Lucida Bright" pitchFamily="18" charset="0"/>
            </a:endParaRPr>
          </a:p>
        </p:txBody>
      </p:sp>
      <p:sp>
        <p:nvSpPr>
          <p:cNvPr id="21" name="Date Placeholder 20"/>
          <p:cNvSpPr>
            <a:spLocks noGrp="1"/>
          </p:cNvSpPr>
          <p:nvPr>
            <p:ph type="dt" sz="half" idx="10"/>
          </p:nvPr>
        </p:nvSpPr>
        <p:spPr/>
        <p:txBody>
          <a:bodyPr/>
          <a:lstStyle/>
          <a:p>
            <a:fld id="{899CC0CB-7599-4B55-8ADF-45D694B716DF}" type="datetime8">
              <a:rPr lang="en-US" smtClean="0"/>
              <a:t>1/13/2013 11:51 PM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1000" fill="hold"/>
                                        <p:tgtEl>
                                          <p:spTgt spid="29"/>
                                        </p:tgtEl>
                                        <p:attrNameLst>
                                          <p:attrName>ppt_w</p:attrName>
                                        </p:attrNameLst>
                                      </p:cBhvr>
                                      <p:tavLst>
                                        <p:tav tm="0">
                                          <p:val>
                                            <p:fltVal val="0"/>
                                          </p:val>
                                        </p:tav>
                                        <p:tav tm="100000">
                                          <p:val>
                                            <p:strVal val="#ppt_w"/>
                                          </p:val>
                                        </p:tav>
                                      </p:tavLst>
                                    </p:anim>
                                    <p:anim calcmode="lin" valueType="num">
                                      <p:cBhvr>
                                        <p:cTn id="23" dur="1000" fill="hold"/>
                                        <p:tgtEl>
                                          <p:spTgt spid="29"/>
                                        </p:tgtEl>
                                        <p:attrNameLst>
                                          <p:attrName>ppt_h</p:attrName>
                                        </p:attrNameLst>
                                      </p:cBhvr>
                                      <p:tavLst>
                                        <p:tav tm="0">
                                          <p:val>
                                            <p:fltVal val="0"/>
                                          </p:val>
                                        </p:tav>
                                        <p:tav tm="100000">
                                          <p:val>
                                            <p:strVal val="#ppt_h"/>
                                          </p:val>
                                        </p:tav>
                                      </p:tavLst>
                                    </p:anim>
                                    <p:animEffect transition="in" filter="fade">
                                      <p:cBhvr>
                                        <p:cTn id="24" dur="10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Effect transition="in" filter="fade">
                                      <p:cBhvr>
                                        <p:cTn id="36"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965200" y="2357438"/>
            <a:ext cx="1157288" cy="803275"/>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62"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9" name="Parallelogram 8"/>
          <p:cNvSpPr/>
          <p:nvPr/>
        </p:nvSpPr>
        <p:spPr bwMode="auto">
          <a:xfrm>
            <a:off x="2007269" y="2345285"/>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ndParaRPr>
          </a:p>
        </p:txBody>
      </p:sp>
      <p:sp>
        <p:nvSpPr>
          <p:cNvPr id="22534" name="Rektangel 76"/>
          <p:cNvSpPr>
            <a:spLocks noChangeArrowheads="1"/>
          </p:cNvSpPr>
          <p:nvPr/>
        </p:nvSpPr>
        <p:spPr bwMode="auto">
          <a:xfrm>
            <a:off x="2305050" y="2562225"/>
            <a:ext cx="6010275" cy="615553"/>
          </a:xfrm>
          <a:prstGeom prst="rect">
            <a:avLst/>
          </a:prstGeom>
          <a:noFill/>
          <a:ln w="9525">
            <a:noFill/>
            <a:miter lim="800000"/>
            <a:headEnd/>
            <a:tailEnd/>
          </a:ln>
        </p:spPr>
        <p:txBody>
          <a:bodyPr wrap="square">
            <a:spAutoFit/>
          </a:bodyPr>
          <a:lstStyle/>
          <a:p>
            <a:pPr algn="ctr"/>
            <a:r>
              <a:rPr lang="en-US" b="1" i="1" dirty="0" smtClean="0"/>
              <a:t>Focus on Big as well as Small Business</a:t>
            </a:r>
            <a:r>
              <a:rPr lang="en-US" dirty="0" smtClean="0"/>
              <a:t>.</a:t>
            </a:r>
          </a:p>
          <a:p>
            <a:pPr defTabSz="914400"/>
            <a:endParaRPr lang="en-US" sz="1600" dirty="0">
              <a:solidFill>
                <a:srgbClr val="FFFFFF"/>
              </a:solidFill>
              <a:latin typeface="Calibri" pitchFamily="-108" charset="0"/>
            </a:endParaRPr>
          </a:p>
        </p:txBody>
      </p:sp>
      <p:grpSp>
        <p:nvGrpSpPr>
          <p:cNvPr id="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60"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17" name="Parallelogram 16"/>
          <p:cNvSpPr/>
          <p:nvPr/>
        </p:nvSpPr>
        <p:spPr bwMode="auto">
          <a:xfrm>
            <a:off x="769938" y="3279775"/>
            <a:ext cx="1041400" cy="722313"/>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40" name="TextBox 7"/>
          <p:cNvSpPr txBox="1">
            <a:spLocks noChangeArrowheads="1"/>
          </p:cNvSpPr>
          <p:nvPr/>
        </p:nvSpPr>
        <p:spPr bwMode="auto">
          <a:xfrm>
            <a:off x="1096963" y="3349625"/>
            <a:ext cx="396875" cy="58578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sp>
        <p:nvSpPr>
          <p:cNvPr id="19" name="Parallelogram 18"/>
          <p:cNvSpPr/>
          <p:nvPr/>
        </p:nvSpPr>
        <p:spPr bwMode="auto">
          <a:xfrm>
            <a:off x="1752479" y="326822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2" name="Parallelogram 21"/>
          <p:cNvSpPr/>
          <p:nvPr/>
        </p:nvSpPr>
        <p:spPr bwMode="auto">
          <a:xfrm>
            <a:off x="531813" y="4138613"/>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45" name="TextBox 7"/>
          <p:cNvSpPr txBox="1">
            <a:spLocks noChangeArrowheads="1"/>
          </p:cNvSpPr>
          <p:nvPr/>
        </p:nvSpPr>
        <p:spPr bwMode="auto">
          <a:xfrm>
            <a:off x="858838" y="4208463"/>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sp>
        <p:nvSpPr>
          <p:cNvPr id="24" name="Parallelogram 23"/>
          <p:cNvSpPr/>
          <p:nvPr/>
        </p:nvSpPr>
        <p:spPr bwMode="auto">
          <a:xfrm>
            <a:off x="1524260"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Parallelogram 26"/>
          <p:cNvSpPr/>
          <p:nvPr/>
        </p:nvSpPr>
        <p:spPr bwMode="auto">
          <a:xfrm>
            <a:off x="293688" y="4997450"/>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50" name="TextBox 7"/>
          <p:cNvSpPr txBox="1">
            <a:spLocks noChangeArrowheads="1"/>
          </p:cNvSpPr>
          <p:nvPr/>
        </p:nvSpPr>
        <p:spPr bwMode="auto">
          <a:xfrm>
            <a:off x="620713" y="5067300"/>
            <a:ext cx="396875" cy="584200"/>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555" name="Rektangel 76"/>
          <p:cNvSpPr>
            <a:spLocks noChangeArrowheads="1"/>
          </p:cNvSpPr>
          <p:nvPr/>
        </p:nvSpPr>
        <p:spPr bwMode="auto">
          <a:xfrm>
            <a:off x="1544638" y="5181600"/>
            <a:ext cx="5408612" cy="369332"/>
          </a:xfrm>
          <a:prstGeom prst="rect">
            <a:avLst/>
          </a:prstGeom>
          <a:noFill/>
          <a:ln w="9525">
            <a:noFill/>
            <a:miter lim="800000"/>
            <a:headEnd/>
            <a:tailEnd/>
          </a:ln>
        </p:spPr>
        <p:txBody>
          <a:bodyPr wrap="square">
            <a:spAutoFit/>
          </a:bodyPr>
          <a:lstStyle/>
          <a:p>
            <a:pPr algn="ctr"/>
            <a:r>
              <a:rPr lang="en-US" b="1" i="1" dirty="0" smtClean="0"/>
              <a:t>Fastest marketing</a:t>
            </a:r>
            <a:endParaRPr lang="en-US" b="1" i="1" dirty="0"/>
          </a:p>
        </p:txBody>
      </p:sp>
      <p:sp>
        <p:nvSpPr>
          <p:cNvPr id="22556" name="Rektangel 76"/>
          <p:cNvSpPr>
            <a:spLocks noChangeArrowheads="1"/>
          </p:cNvSpPr>
          <p:nvPr/>
        </p:nvSpPr>
        <p:spPr bwMode="auto">
          <a:xfrm>
            <a:off x="2516188" y="1601788"/>
            <a:ext cx="5408612" cy="646331"/>
          </a:xfrm>
          <a:prstGeom prst="rect">
            <a:avLst/>
          </a:prstGeom>
          <a:noFill/>
          <a:ln w="9525">
            <a:noFill/>
            <a:miter lim="800000"/>
            <a:headEnd/>
            <a:tailEnd/>
          </a:ln>
        </p:spPr>
        <p:txBody>
          <a:bodyPr>
            <a:spAutoFit/>
          </a:bodyPr>
          <a:lstStyle/>
          <a:p>
            <a:pPr algn="ctr"/>
            <a:r>
              <a:rPr lang="en-US" b="1" i="1" dirty="0" smtClean="0"/>
              <a:t>Not only Watching ads but also read, Understand and Analyze the Product or Service.</a:t>
            </a:r>
          </a:p>
        </p:txBody>
      </p:sp>
      <p:sp>
        <p:nvSpPr>
          <p:cNvPr id="22557" name="Rektangel 76"/>
          <p:cNvSpPr>
            <a:spLocks noChangeArrowheads="1"/>
          </p:cNvSpPr>
          <p:nvPr/>
        </p:nvSpPr>
        <p:spPr bwMode="auto">
          <a:xfrm>
            <a:off x="2058988" y="3505199"/>
            <a:ext cx="5408612" cy="369332"/>
          </a:xfrm>
          <a:prstGeom prst="rect">
            <a:avLst/>
          </a:prstGeom>
          <a:noFill/>
          <a:ln w="9525">
            <a:noFill/>
            <a:miter lim="800000"/>
            <a:headEnd/>
            <a:tailEnd/>
          </a:ln>
        </p:spPr>
        <p:txBody>
          <a:bodyPr wrap="square">
            <a:spAutoFit/>
          </a:bodyPr>
          <a:lstStyle/>
          <a:p>
            <a:pPr algn="ctr"/>
            <a:r>
              <a:rPr lang="en-US" b="1" i="1" dirty="0" smtClean="0"/>
              <a:t>City wise distributed</a:t>
            </a:r>
            <a:r>
              <a:rPr lang="en-US" dirty="0" smtClean="0"/>
              <a:t>.</a:t>
            </a:r>
            <a:endParaRPr lang="en-US" dirty="0"/>
          </a:p>
        </p:txBody>
      </p:sp>
      <p:sp>
        <p:nvSpPr>
          <p:cNvPr id="22558" name="Rektangel 76"/>
          <p:cNvSpPr>
            <a:spLocks noChangeArrowheads="1"/>
          </p:cNvSpPr>
          <p:nvPr/>
        </p:nvSpPr>
        <p:spPr bwMode="auto">
          <a:xfrm>
            <a:off x="1760538" y="4371975"/>
            <a:ext cx="5408612" cy="369332"/>
          </a:xfrm>
          <a:prstGeom prst="rect">
            <a:avLst/>
          </a:prstGeom>
          <a:noFill/>
          <a:ln w="9525">
            <a:noFill/>
            <a:miter lim="800000"/>
            <a:headEnd/>
            <a:tailEnd/>
          </a:ln>
        </p:spPr>
        <p:txBody>
          <a:bodyPr wrap="square">
            <a:spAutoFit/>
          </a:bodyPr>
          <a:lstStyle/>
          <a:p>
            <a:pPr algn="ctr"/>
            <a:r>
              <a:rPr lang="en-US" b="1" i="1" dirty="0" smtClean="0"/>
              <a:t>Less expensive</a:t>
            </a:r>
            <a:endParaRPr lang="en-US" b="1" i="1" dirty="0"/>
          </a:p>
        </p:txBody>
      </p:sp>
      <p:pic>
        <p:nvPicPr>
          <p:cNvPr id="30"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5" name="Date Placeholder 24"/>
          <p:cNvSpPr>
            <a:spLocks noGrp="1"/>
          </p:cNvSpPr>
          <p:nvPr>
            <p:ph type="dt" sz="half" idx="10"/>
          </p:nvPr>
        </p:nvSpPr>
        <p:spPr/>
        <p:txBody>
          <a:bodyPr/>
          <a:lstStyle/>
          <a:p>
            <a:fld id="{83FAB206-286C-4CE3-BE49-D1CC695331F9}" type="datetime8">
              <a:rPr lang="en-US" smtClean="0"/>
              <a:t>1/13/2013 11:51 PM</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719138" y="3205163"/>
            <a:ext cx="1157287" cy="801687"/>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9"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9" name="Parallelogram 8"/>
          <p:cNvSpPr/>
          <p:nvPr/>
        </p:nvSpPr>
        <p:spPr bwMode="auto">
          <a:xfrm>
            <a:off x="1761207" y="3192407"/>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3558" name="Rektangel 76"/>
          <p:cNvSpPr>
            <a:spLocks noChangeArrowheads="1"/>
          </p:cNvSpPr>
          <p:nvPr/>
        </p:nvSpPr>
        <p:spPr bwMode="auto">
          <a:xfrm>
            <a:off x="2058988" y="3380300"/>
            <a:ext cx="6010275" cy="369332"/>
          </a:xfrm>
          <a:prstGeom prst="rect">
            <a:avLst/>
          </a:prstGeom>
          <a:noFill/>
          <a:ln w="9525">
            <a:noFill/>
            <a:miter lim="800000"/>
            <a:headEnd/>
            <a:tailEnd/>
          </a:ln>
        </p:spPr>
        <p:txBody>
          <a:bodyPr>
            <a:spAutoFit/>
          </a:bodyPr>
          <a:lstStyle/>
          <a:p>
            <a:pPr algn="ctr"/>
            <a:r>
              <a:rPr lang="en-US" b="1" i="1" dirty="0" smtClean="0"/>
              <a:t>City wise distributed</a:t>
            </a:r>
            <a:r>
              <a:rPr lang="en-US" dirty="0" smtClean="0"/>
              <a:t>.</a:t>
            </a:r>
            <a:endParaRPr lang="en-US" dirty="0"/>
          </a:p>
        </p:txBody>
      </p:sp>
      <p:grpSp>
        <p:nvGrpSpPr>
          <p:cNvPr id="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4"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531813" y="4138613"/>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6"/>
          <p:cNvGrpSpPr>
            <a:grpSpLocks/>
          </p:cNvGrpSpPr>
          <p:nvPr/>
        </p:nvGrpSpPr>
        <p:grpSpPr bwMode="auto">
          <a:xfrm>
            <a:off x="293688" y="4997450"/>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575" name="Rektangel 76"/>
          <p:cNvSpPr>
            <a:spLocks noChangeArrowheads="1"/>
          </p:cNvSpPr>
          <p:nvPr/>
        </p:nvSpPr>
        <p:spPr bwMode="auto">
          <a:xfrm>
            <a:off x="1544638" y="5157538"/>
            <a:ext cx="5408612" cy="369332"/>
          </a:xfrm>
          <a:prstGeom prst="rect">
            <a:avLst/>
          </a:prstGeom>
          <a:noFill/>
          <a:ln w="9525">
            <a:noFill/>
            <a:miter lim="800000"/>
            <a:headEnd/>
            <a:tailEnd/>
          </a:ln>
        </p:spPr>
        <p:txBody>
          <a:bodyPr>
            <a:spAutoFit/>
          </a:bodyPr>
          <a:lstStyle/>
          <a:p>
            <a:pPr algn="ctr"/>
            <a:r>
              <a:rPr lang="en-US" b="1" i="1" dirty="0" smtClean="0"/>
              <a:t>Fastest marketing</a:t>
            </a:r>
            <a:endParaRPr lang="en-US" b="1" i="1" dirty="0"/>
          </a:p>
        </p:txBody>
      </p:sp>
      <p:sp>
        <p:nvSpPr>
          <p:cNvPr id="23577" name="Rektangel 76"/>
          <p:cNvSpPr>
            <a:spLocks noChangeArrowheads="1"/>
          </p:cNvSpPr>
          <p:nvPr/>
        </p:nvSpPr>
        <p:spPr bwMode="auto">
          <a:xfrm>
            <a:off x="2260600" y="2541338"/>
            <a:ext cx="5408613" cy="369332"/>
          </a:xfrm>
          <a:prstGeom prst="rect">
            <a:avLst/>
          </a:prstGeom>
          <a:noFill/>
          <a:ln w="9525">
            <a:noFill/>
            <a:miter lim="800000"/>
            <a:headEnd/>
            <a:tailEnd/>
          </a:ln>
        </p:spPr>
        <p:txBody>
          <a:bodyPr>
            <a:spAutoFit/>
          </a:bodyPr>
          <a:lstStyle/>
          <a:p>
            <a:pPr algn="ctr"/>
            <a:r>
              <a:rPr lang="en-US" b="1" i="1" dirty="0" smtClean="0"/>
              <a:t>Focus on Big as well as Small Business</a:t>
            </a:r>
            <a:r>
              <a:rPr lang="en-US" dirty="0" smtClean="0"/>
              <a:t>.</a:t>
            </a:r>
            <a:endParaRPr lang="en-US" dirty="0"/>
          </a:p>
        </p:txBody>
      </p:sp>
      <p:sp>
        <p:nvSpPr>
          <p:cNvPr id="23578" name="Rektangel 76"/>
          <p:cNvSpPr>
            <a:spLocks noChangeArrowheads="1"/>
          </p:cNvSpPr>
          <p:nvPr/>
        </p:nvSpPr>
        <p:spPr bwMode="auto">
          <a:xfrm>
            <a:off x="1760538" y="4305113"/>
            <a:ext cx="5408612" cy="369332"/>
          </a:xfrm>
          <a:prstGeom prst="rect">
            <a:avLst/>
          </a:prstGeom>
          <a:noFill/>
          <a:ln w="9525">
            <a:noFill/>
            <a:miter lim="800000"/>
            <a:headEnd/>
            <a:tailEnd/>
          </a:ln>
        </p:spPr>
        <p:txBody>
          <a:bodyPr>
            <a:spAutoFit/>
          </a:bodyPr>
          <a:lstStyle/>
          <a:p>
            <a:pPr algn="ctr"/>
            <a:r>
              <a:rPr lang="en-US" b="1" i="1" dirty="0" smtClean="0"/>
              <a:t>Less expensive</a:t>
            </a:r>
            <a:endParaRPr lang="en-US" b="1" i="1" dirty="0"/>
          </a:p>
        </p:txBody>
      </p:sp>
      <p:sp>
        <p:nvSpPr>
          <p:cNvPr id="23579" name="Rektangel 76"/>
          <p:cNvSpPr>
            <a:spLocks noChangeArrowheads="1"/>
          </p:cNvSpPr>
          <p:nvPr/>
        </p:nvSpPr>
        <p:spPr bwMode="auto">
          <a:xfrm>
            <a:off x="2516188" y="1601788"/>
            <a:ext cx="5408612" cy="830997"/>
          </a:xfrm>
          <a:prstGeom prst="rect">
            <a:avLst/>
          </a:prstGeom>
          <a:noFill/>
          <a:ln w="9525">
            <a:noFill/>
            <a:miter lim="800000"/>
            <a:headEnd/>
            <a:tailEnd/>
          </a:ln>
        </p:spPr>
        <p:txBody>
          <a:bodyPr>
            <a:spAutoFit/>
          </a:bodyPr>
          <a:lstStyle/>
          <a:p>
            <a:pPr algn="ctr"/>
            <a:r>
              <a:rPr lang="en-US" b="1" i="1" dirty="0" smtClean="0"/>
              <a:t>Not only Watching ads but also read, Understand and Analyze the Product or Service.</a:t>
            </a:r>
          </a:p>
          <a:p>
            <a:pPr defTabSz="914400"/>
            <a:endParaRPr lang="en-US" sz="1200" dirty="0">
              <a:solidFill>
                <a:srgbClr val="FFFFFF"/>
              </a:solidFill>
              <a:latin typeface="Calibri" pitchFamily="-108" charset="0"/>
            </a:endParaRPr>
          </a:p>
        </p:txBody>
      </p:sp>
      <p:pic>
        <p:nvPicPr>
          <p:cNvPr id="32"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8" name="Date Placeholder 27"/>
          <p:cNvSpPr>
            <a:spLocks noGrp="1"/>
          </p:cNvSpPr>
          <p:nvPr>
            <p:ph type="dt" sz="half" idx="10"/>
          </p:nvPr>
        </p:nvSpPr>
        <p:spPr/>
        <p:txBody>
          <a:bodyPr/>
          <a:lstStyle/>
          <a:p>
            <a:fld id="{C2F8828C-3682-49A5-9DB5-3B64E4F581EA}" type="datetime8">
              <a:rPr lang="en-US" smtClean="0"/>
              <a:t>1/13/2013 11:51 PM</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458788" y="4049713"/>
            <a:ext cx="1157287" cy="803275"/>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13"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9" name="Parallelogram 8"/>
          <p:cNvSpPr/>
          <p:nvPr/>
        </p:nvSpPr>
        <p:spPr bwMode="auto">
          <a:xfrm>
            <a:off x="1500727" y="4037191"/>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4582" name="Rektangel 76"/>
          <p:cNvSpPr>
            <a:spLocks noChangeArrowheads="1"/>
          </p:cNvSpPr>
          <p:nvPr/>
        </p:nvSpPr>
        <p:spPr bwMode="auto">
          <a:xfrm>
            <a:off x="1798638" y="4257675"/>
            <a:ext cx="6010275" cy="400110"/>
          </a:xfrm>
          <a:prstGeom prst="rect">
            <a:avLst/>
          </a:prstGeom>
          <a:noFill/>
          <a:ln w="9525">
            <a:noFill/>
            <a:miter lim="800000"/>
            <a:headEnd/>
            <a:tailEnd/>
          </a:ln>
        </p:spPr>
        <p:txBody>
          <a:bodyPr wrap="square">
            <a:spAutoFit/>
          </a:bodyPr>
          <a:lstStyle/>
          <a:p>
            <a:pPr algn="ctr"/>
            <a:r>
              <a:rPr lang="en-US" sz="2000" b="1" i="1" dirty="0" smtClean="0"/>
              <a:t>Less expensive</a:t>
            </a:r>
            <a:endParaRPr lang="en-US" sz="2000" b="1" i="1" dirty="0"/>
          </a:p>
        </p:txBody>
      </p:sp>
      <p:grpSp>
        <p:nvGrpSpPr>
          <p:cNvPr id="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4"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795338" y="3195638"/>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24" name="Parallelogram 23"/>
          <p:cNvSpPr/>
          <p:nvPr/>
        </p:nvSpPr>
        <p:spPr bwMode="auto">
          <a:xfrm>
            <a:off x="1778658" y="3185242"/>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6"/>
          <p:cNvGrpSpPr>
            <a:grpSpLocks/>
          </p:cNvGrpSpPr>
          <p:nvPr/>
        </p:nvGrpSpPr>
        <p:grpSpPr bwMode="auto">
          <a:xfrm>
            <a:off x="293688" y="4997450"/>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99" name="Rektangel 76"/>
          <p:cNvSpPr>
            <a:spLocks noChangeArrowheads="1"/>
          </p:cNvSpPr>
          <p:nvPr/>
        </p:nvSpPr>
        <p:spPr bwMode="auto">
          <a:xfrm>
            <a:off x="1544638" y="5200650"/>
            <a:ext cx="5408612" cy="369332"/>
          </a:xfrm>
          <a:prstGeom prst="rect">
            <a:avLst/>
          </a:prstGeom>
          <a:noFill/>
          <a:ln w="9525">
            <a:noFill/>
            <a:miter lim="800000"/>
            <a:headEnd/>
            <a:tailEnd/>
          </a:ln>
        </p:spPr>
        <p:txBody>
          <a:bodyPr wrap="square">
            <a:spAutoFit/>
          </a:bodyPr>
          <a:lstStyle/>
          <a:p>
            <a:pPr algn="ctr"/>
            <a:r>
              <a:rPr lang="en-US" b="1" i="1" dirty="0" smtClean="0"/>
              <a:t>Fastest marketing</a:t>
            </a:r>
            <a:endParaRPr lang="en-US" b="1" i="1" dirty="0"/>
          </a:p>
        </p:txBody>
      </p:sp>
      <p:sp>
        <p:nvSpPr>
          <p:cNvPr id="24601" name="Rektangel 76"/>
          <p:cNvSpPr>
            <a:spLocks noChangeArrowheads="1"/>
          </p:cNvSpPr>
          <p:nvPr/>
        </p:nvSpPr>
        <p:spPr bwMode="auto">
          <a:xfrm>
            <a:off x="2084388" y="3419474"/>
            <a:ext cx="5408612" cy="369332"/>
          </a:xfrm>
          <a:prstGeom prst="rect">
            <a:avLst/>
          </a:prstGeom>
          <a:noFill/>
          <a:ln w="9525">
            <a:noFill/>
            <a:miter lim="800000"/>
            <a:headEnd/>
            <a:tailEnd/>
          </a:ln>
        </p:spPr>
        <p:txBody>
          <a:bodyPr wrap="square">
            <a:spAutoFit/>
          </a:bodyPr>
          <a:lstStyle/>
          <a:p>
            <a:pPr algn="ctr"/>
            <a:r>
              <a:rPr lang="en-US" b="1" i="1" dirty="0" smtClean="0"/>
              <a:t>City wise distributed</a:t>
            </a:r>
            <a:r>
              <a:rPr lang="en-US" dirty="0" smtClean="0"/>
              <a:t>.</a:t>
            </a:r>
            <a:endParaRPr lang="en-US" dirty="0"/>
          </a:p>
        </p:txBody>
      </p:sp>
      <p:sp>
        <p:nvSpPr>
          <p:cNvPr id="24602" name="Rektangel 76"/>
          <p:cNvSpPr>
            <a:spLocks noChangeArrowheads="1"/>
          </p:cNvSpPr>
          <p:nvPr/>
        </p:nvSpPr>
        <p:spPr bwMode="auto">
          <a:xfrm>
            <a:off x="2260600" y="2529463"/>
            <a:ext cx="5408613" cy="369332"/>
          </a:xfrm>
          <a:prstGeom prst="rect">
            <a:avLst/>
          </a:prstGeom>
          <a:noFill/>
          <a:ln w="9525">
            <a:noFill/>
            <a:miter lim="800000"/>
            <a:headEnd/>
            <a:tailEnd/>
          </a:ln>
        </p:spPr>
        <p:txBody>
          <a:bodyPr>
            <a:spAutoFit/>
          </a:bodyPr>
          <a:lstStyle/>
          <a:p>
            <a:pPr algn="ctr"/>
            <a:r>
              <a:rPr lang="en-US" b="1" i="1" dirty="0" smtClean="0"/>
              <a:t>Focus on Big as well as Small Business</a:t>
            </a:r>
            <a:r>
              <a:rPr lang="en-US" dirty="0" smtClean="0"/>
              <a:t>.</a:t>
            </a:r>
            <a:endParaRPr lang="en-US" dirty="0"/>
          </a:p>
        </p:txBody>
      </p:sp>
      <p:sp>
        <p:nvSpPr>
          <p:cNvPr id="24603" name="Rektangel 76"/>
          <p:cNvSpPr>
            <a:spLocks noChangeArrowheads="1"/>
          </p:cNvSpPr>
          <p:nvPr/>
        </p:nvSpPr>
        <p:spPr bwMode="auto">
          <a:xfrm>
            <a:off x="2516188" y="1601788"/>
            <a:ext cx="5408612" cy="923330"/>
          </a:xfrm>
          <a:prstGeom prst="rect">
            <a:avLst/>
          </a:prstGeom>
          <a:noFill/>
          <a:ln w="9525">
            <a:noFill/>
            <a:miter lim="800000"/>
            <a:headEnd/>
            <a:tailEnd/>
          </a:ln>
        </p:spPr>
        <p:txBody>
          <a:bodyPr>
            <a:spAutoFit/>
          </a:bodyPr>
          <a:lstStyle/>
          <a:p>
            <a:pPr algn="ctr"/>
            <a:r>
              <a:rPr lang="en-US" b="1" i="1" dirty="0" smtClean="0"/>
              <a:t>Not only Watching ads but also read, Understand and Analyze the Product or Service.</a:t>
            </a:r>
          </a:p>
          <a:p>
            <a:pPr defTabSz="914400"/>
            <a:endParaRPr lang="en-US" dirty="0">
              <a:solidFill>
                <a:srgbClr val="FFFFFF"/>
              </a:solidFill>
              <a:latin typeface="Calibri" pitchFamily="-108" charset="0"/>
            </a:endParaRPr>
          </a:p>
        </p:txBody>
      </p:sp>
      <p:pic>
        <p:nvPicPr>
          <p:cNvPr id="32"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8" name="Date Placeholder 27"/>
          <p:cNvSpPr>
            <a:spLocks noGrp="1"/>
          </p:cNvSpPr>
          <p:nvPr>
            <p:ph type="dt" sz="half" idx="10"/>
          </p:nvPr>
        </p:nvSpPr>
        <p:spPr/>
        <p:txBody>
          <a:bodyPr/>
          <a:lstStyle/>
          <a:p>
            <a:fld id="{5DF03E79-BF76-408A-A3EF-31910A01B9C4}" type="datetime8">
              <a:rPr lang="en-US" smtClean="0"/>
              <a:t>1/13/2013 11:51 PM</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230188" y="4892675"/>
            <a:ext cx="1157287" cy="801688"/>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7"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9" name="Parallelogram 8"/>
          <p:cNvSpPr/>
          <p:nvPr/>
        </p:nvSpPr>
        <p:spPr bwMode="auto">
          <a:xfrm>
            <a:off x="1272019" y="4879814"/>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5606" name="Rektangel 76"/>
          <p:cNvSpPr>
            <a:spLocks noChangeArrowheads="1"/>
          </p:cNvSpPr>
          <p:nvPr/>
        </p:nvSpPr>
        <p:spPr bwMode="auto">
          <a:xfrm>
            <a:off x="1570038" y="5086350"/>
            <a:ext cx="6010275" cy="369332"/>
          </a:xfrm>
          <a:prstGeom prst="rect">
            <a:avLst/>
          </a:prstGeom>
          <a:noFill/>
          <a:ln w="9525">
            <a:noFill/>
            <a:miter lim="800000"/>
            <a:headEnd/>
            <a:tailEnd/>
          </a:ln>
        </p:spPr>
        <p:txBody>
          <a:bodyPr wrap="square">
            <a:spAutoFit/>
          </a:bodyPr>
          <a:lstStyle/>
          <a:p>
            <a:pPr algn="ctr"/>
            <a:r>
              <a:rPr lang="en-US" b="1" i="1" dirty="0" smtClean="0"/>
              <a:t>Fastest marketing</a:t>
            </a:r>
            <a:endParaRPr lang="en-US" b="1" i="1" dirty="0"/>
          </a:p>
        </p:txBody>
      </p:sp>
      <p:grpSp>
        <p:nvGrpSpPr>
          <p:cNvPr id="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4"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795338" y="3195638"/>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24" name="Parallelogram 23"/>
          <p:cNvSpPr/>
          <p:nvPr/>
        </p:nvSpPr>
        <p:spPr bwMode="auto">
          <a:xfrm>
            <a:off x="1778658" y="3185242"/>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6"/>
          <p:cNvGrpSpPr>
            <a:grpSpLocks/>
          </p:cNvGrpSpPr>
          <p:nvPr/>
        </p:nvGrpSpPr>
        <p:grpSpPr bwMode="auto">
          <a:xfrm>
            <a:off x="544513" y="4041775"/>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2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9" name="Parallelogram 28"/>
          <p:cNvSpPr/>
          <p:nvPr/>
        </p:nvSpPr>
        <p:spPr bwMode="auto">
          <a:xfrm>
            <a:off x="1528214" y="4029674"/>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5623" name="Rektangel 76"/>
          <p:cNvSpPr>
            <a:spLocks noChangeArrowheads="1"/>
          </p:cNvSpPr>
          <p:nvPr/>
        </p:nvSpPr>
        <p:spPr bwMode="auto">
          <a:xfrm>
            <a:off x="1795463" y="4248149"/>
            <a:ext cx="5408612" cy="369332"/>
          </a:xfrm>
          <a:prstGeom prst="rect">
            <a:avLst/>
          </a:prstGeom>
          <a:noFill/>
          <a:ln w="9525">
            <a:noFill/>
            <a:miter lim="800000"/>
            <a:headEnd/>
            <a:tailEnd/>
          </a:ln>
        </p:spPr>
        <p:txBody>
          <a:bodyPr wrap="square">
            <a:spAutoFit/>
          </a:bodyPr>
          <a:lstStyle/>
          <a:p>
            <a:pPr algn="ctr"/>
            <a:r>
              <a:rPr lang="en-US" b="1" i="1" dirty="0" smtClean="0"/>
              <a:t>Less expensive</a:t>
            </a:r>
            <a:endParaRPr lang="en-US" b="1" i="1" dirty="0"/>
          </a:p>
        </p:txBody>
      </p:sp>
      <p:sp>
        <p:nvSpPr>
          <p:cNvPr id="25625" name="Rektangel 76"/>
          <p:cNvSpPr>
            <a:spLocks noChangeArrowheads="1"/>
          </p:cNvSpPr>
          <p:nvPr/>
        </p:nvSpPr>
        <p:spPr bwMode="auto">
          <a:xfrm>
            <a:off x="2084388" y="3438524"/>
            <a:ext cx="5408612" cy="369332"/>
          </a:xfrm>
          <a:prstGeom prst="rect">
            <a:avLst/>
          </a:prstGeom>
          <a:noFill/>
          <a:ln w="9525">
            <a:noFill/>
            <a:miter lim="800000"/>
            <a:headEnd/>
            <a:tailEnd/>
          </a:ln>
        </p:spPr>
        <p:txBody>
          <a:bodyPr wrap="square">
            <a:spAutoFit/>
          </a:bodyPr>
          <a:lstStyle/>
          <a:p>
            <a:pPr algn="ctr"/>
            <a:r>
              <a:rPr lang="en-US" b="1" i="1" dirty="0" smtClean="0"/>
              <a:t>City wise distributed</a:t>
            </a:r>
            <a:r>
              <a:rPr lang="en-US" dirty="0" smtClean="0"/>
              <a:t>.</a:t>
            </a:r>
            <a:endParaRPr lang="en-US" dirty="0"/>
          </a:p>
        </p:txBody>
      </p:sp>
      <p:sp>
        <p:nvSpPr>
          <p:cNvPr id="25626" name="Rektangel 76"/>
          <p:cNvSpPr>
            <a:spLocks noChangeArrowheads="1"/>
          </p:cNvSpPr>
          <p:nvPr/>
        </p:nvSpPr>
        <p:spPr bwMode="auto">
          <a:xfrm>
            <a:off x="2260600" y="2581274"/>
            <a:ext cx="5408613" cy="369332"/>
          </a:xfrm>
          <a:prstGeom prst="rect">
            <a:avLst/>
          </a:prstGeom>
          <a:noFill/>
          <a:ln w="9525">
            <a:noFill/>
            <a:miter lim="800000"/>
            <a:headEnd/>
            <a:tailEnd/>
          </a:ln>
        </p:spPr>
        <p:txBody>
          <a:bodyPr wrap="square">
            <a:spAutoFit/>
          </a:bodyPr>
          <a:lstStyle/>
          <a:p>
            <a:pPr algn="ctr"/>
            <a:r>
              <a:rPr lang="en-US" b="1" i="1" dirty="0" smtClean="0"/>
              <a:t>Focus on Big as well as Small Business</a:t>
            </a:r>
            <a:r>
              <a:rPr lang="en-US" dirty="0" smtClean="0"/>
              <a:t>.</a:t>
            </a:r>
            <a:endParaRPr lang="en-US" dirty="0"/>
          </a:p>
        </p:txBody>
      </p:sp>
      <p:sp>
        <p:nvSpPr>
          <p:cNvPr id="25627" name="Rektangel 76"/>
          <p:cNvSpPr>
            <a:spLocks noChangeArrowheads="1"/>
          </p:cNvSpPr>
          <p:nvPr/>
        </p:nvSpPr>
        <p:spPr bwMode="auto">
          <a:xfrm>
            <a:off x="2516188" y="1601788"/>
            <a:ext cx="5408612" cy="646331"/>
          </a:xfrm>
          <a:prstGeom prst="rect">
            <a:avLst/>
          </a:prstGeom>
          <a:noFill/>
          <a:ln w="9525">
            <a:noFill/>
            <a:miter lim="800000"/>
            <a:headEnd/>
            <a:tailEnd/>
          </a:ln>
        </p:spPr>
        <p:txBody>
          <a:bodyPr>
            <a:spAutoFit/>
          </a:bodyPr>
          <a:lstStyle/>
          <a:p>
            <a:pPr algn="ctr"/>
            <a:r>
              <a:rPr lang="en-US" b="1" i="1" dirty="0" smtClean="0"/>
              <a:t>Not only Watching ads but also read, Understand and Analyze the Product or Service.</a:t>
            </a:r>
          </a:p>
        </p:txBody>
      </p:sp>
      <p:pic>
        <p:nvPicPr>
          <p:cNvPr id="32"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8" name="Date Placeholder 27"/>
          <p:cNvSpPr>
            <a:spLocks noGrp="1"/>
          </p:cNvSpPr>
          <p:nvPr>
            <p:ph type="dt" sz="half" idx="10"/>
          </p:nvPr>
        </p:nvSpPr>
        <p:spPr/>
        <p:txBody>
          <a:bodyPr/>
          <a:lstStyle/>
          <a:p>
            <a:fld id="{7B257D18-2188-4274-99E9-2D825A93DF6F}" type="datetime8">
              <a:rPr lang="en-US" smtClean="0"/>
              <a:t>1/13/2013 11:51 PM</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1179513" y="1477964"/>
            <a:ext cx="7732712" cy="892392"/>
            <a:chOff x="1695450" y="1381173"/>
            <a:chExt cx="6957221" cy="803105"/>
          </a:xfrm>
        </p:grpSpPr>
        <p:grpSp>
          <p:nvGrpSpPr>
            <p:cNvPr id="3" name="Group 96"/>
            <p:cNvGrpSpPr>
              <a:grpSpLocks/>
            </p:cNvGrpSpPr>
            <p:nvPr/>
          </p:nvGrpSpPr>
          <p:grpSpPr bwMode="auto">
            <a:xfrm>
              <a:off x="1695450" y="1392238"/>
              <a:ext cx="1041400" cy="722312"/>
              <a:chOff x="1016388" y="913002"/>
              <a:chExt cx="731924" cy="428904"/>
            </a:xfrm>
          </p:grpSpPr>
          <p:sp>
            <p:nvSpPr>
              <p:cNvPr id="7" name="Parallelogram 6"/>
              <p:cNvSpPr/>
              <p:nvPr/>
            </p:nvSpPr>
            <p:spPr bwMode="auto">
              <a:xfrm>
                <a:off x="1016388" y="913219"/>
                <a:ext cx="731802" cy="428408"/>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42"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6</a:t>
                </a:r>
              </a:p>
            </p:txBody>
          </p:sp>
        </p:grpSp>
        <p:sp>
          <p:nvSpPr>
            <p:cNvPr id="9" name="Parallelogram 8"/>
            <p:cNvSpPr/>
            <p:nvPr/>
          </p:nvSpPr>
          <p:spPr bwMode="auto">
            <a:xfrm>
              <a:off x="2632870" y="1381173"/>
              <a:ext cx="6019801" cy="742832"/>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ndParaRPr>
            </a:p>
          </p:txBody>
        </p:sp>
        <p:sp>
          <p:nvSpPr>
            <p:cNvPr id="21540" name="Rektangel 76"/>
            <p:cNvSpPr>
              <a:spLocks noChangeArrowheads="1"/>
            </p:cNvSpPr>
            <p:nvPr/>
          </p:nvSpPr>
          <p:spPr bwMode="auto">
            <a:xfrm>
              <a:off x="2900691" y="1602615"/>
              <a:ext cx="5549162" cy="581663"/>
            </a:xfrm>
            <a:prstGeom prst="rect">
              <a:avLst/>
            </a:prstGeom>
            <a:noFill/>
            <a:ln w="9525">
              <a:noFill/>
              <a:miter lim="800000"/>
              <a:headEnd/>
              <a:tailEnd/>
            </a:ln>
          </p:spPr>
          <p:txBody>
            <a:bodyPr wrap="square">
              <a:spAutoFit/>
            </a:bodyPr>
            <a:lstStyle/>
            <a:p>
              <a:pPr algn="ctr"/>
              <a:r>
                <a:rPr lang="en-US" b="1" i="1" dirty="0" smtClean="0"/>
                <a:t>Literate viewers</a:t>
              </a:r>
            </a:p>
            <a:p>
              <a:pPr algn="ctr" defTabSz="914400"/>
              <a:endParaRPr lang="en-US" b="1" i="1" dirty="0">
                <a:solidFill>
                  <a:srgbClr val="FFFFFF"/>
                </a:solidFill>
                <a:latin typeface="Calibri" pitchFamily="-108" charset="0"/>
              </a:endParaRPr>
            </a:p>
          </p:txBody>
        </p:sp>
      </p:grpSp>
      <p:grpSp>
        <p:nvGrpSpPr>
          <p:cNvPr id="4" name="Group 96"/>
          <p:cNvGrpSpPr>
            <a:grpSpLocks/>
          </p:cNvGrpSpPr>
          <p:nvPr/>
        </p:nvGrpSpPr>
        <p:grpSpPr bwMode="auto">
          <a:xfrm>
            <a:off x="1016000" y="2411413"/>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7</a:t>
              </a:r>
            </a:p>
          </p:txBody>
        </p:sp>
      </p:grpSp>
      <p:sp>
        <p:nvSpPr>
          <p:cNvPr id="14" name="Parallelogram 13"/>
          <p:cNvSpPr/>
          <p:nvPr/>
        </p:nvSpPr>
        <p:spPr bwMode="auto">
          <a:xfrm>
            <a:off x="1999367" y="2399539"/>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769938" y="32797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8</a:t>
              </a:r>
            </a:p>
          </p:txBody>
        </p:sp>
      </p:grpSp>
      <p:sp>
        <p:nvSpPr>
          <p:cNvPr id="19" name="Parallelogram 18"/>
          <p:cNvSpPr/>
          <p:nvPr/>
        </p:nvSpPr>
        <p:spPr bwMode="auto">
          <a:xfrm>
            <a:off x="1752479" y="326822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6" name="Group 96"/>
          <p:cNvGrpSpPr>
            <a:grpSpLocks/>
          </p:cNvGrpSpPr>
          <p:nvPr/>
        </p:nvGrpSpPr>
        <p:grpSpPr bwMode="auto">
          <a:xfrm>
            <a:off x="531813" y="4138613"/>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9</a:t>
              </a:r>
            </a:p>
          </p:txBody>
        </p:sp>
      </p:gr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8" name="Group 96"/>
          <p:cNvGrpSpPr>
            <a:grpSpLocks/>
          </p:cNvGrpSpPr>
          <p:nvPr/>
        </p:nvGrpSpPr>
        <p:grpSpPr bwMode="auto">
          <a:xfrm>
            <a:off x="293688" y="4997449"/>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29" name="TextBox 7"/>
            <p:cNvSpPr txBox="1">
              <a:spLocks noChangeArrowheads="1"/>
            </p:cNvSpPr>
            <p:nvPr/>
          </p:nvSpPr>
          <p:spPr bwMode="auto">
            <a:xfrm>
              <a:off x="1183749" y="954851"/>
              <a:ext cx="509137"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10</a:t>
              </a:r>
              <a:endParaRPr lang="en-US" sz="3200" dirty="0">
                <a:solidFill>
                  <a:schemeClr val="bg1"/>
                </a:solidFill>
                <a:latin typeface="Calibri" pitchFamily="-108" charset="0"/>
              </a:endParaRP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524" name="Rektangel 76"/>
          <p:cNvSpPr>
            <a:spLocks noChangeArrowheads="1"/>
          </p:cNvSpPr>
          <p:nvPr/>
        </p:nvSpPr>
        <p:spPr bwMode="auto">
          <a:xfrm>
            <a:off x="1544638" y="5219700"/>
            <a:ext cx="5408612" cy="369332"/>
          </a:xfrm>
          <a:prstGeom prst="rect">
            <a:avLst/>
          </a:prstGeom>
          <a:noFill/>
          <a:ln w="9525">
            <a:noFill/>
            <a:miter lim="800000"/>
            <a:headEnd/>
            <a:tailEnd/>
          </a:ln>
        </p:spPr>
        <p:txBody>
          <a:bodyPr wrap="square">
            <a:spAutoFit/>
          </a:bodyPr>
          <a:lstStyle/>
          <a:p>
            <a:pPr algn="ctr"/>
            <a:r>
              <a:rPr lang="en-US" b="1" i="1" dirty="0" smtClean="0"/>
              <a:t>Online ads </a:t>
            </a:r>
            <a:r>
              <a:rPr lang="en-US" b="1" i="1" dirty="0" err="1" smtClean="0"/>
              <a:t>Manegment</a:t>
            </a:r>
            <a:endParaRPr lang="en-US" b="1" i="1" dirty="0"/>
          </a:p>
        </p:txBody>
      </p:sp>
      <p:sp>
        <p:nvSpPr>
          <p:cNvPr id="21525" name="Rektangel 76"/>
          <p:cNvSpPr>
            <a:spLocks noChangeArrowheads="1"/>
          </p:cNvSpPr>
          <p:nvPr/>
        </p:nvSpPr>
        <p:spPr bwMode="auto">
          <a:xfrm>
            <a:off x="2260600" y="2619374"/>
            <a:ext cx="5408613" cy="369332"/>
          </a:xfrm>
          <a:prstGeom prst="rect">
            <a:avLst/>
          </a:prstGeom>
          <a:noFill/>
          <a:ln w="9525">
            <a:noFill/>
            <a:miter lim="800000"/>
            <a:headEnd/>
            <a:tailEnd/>
          </a:ln>
        </p:spPr>
        <p:txBody>
          <a:bodyPr wrap="square">
            <a:spAutoFit/>
          </a:bodyPr>
          <a:lstStyle/>
          <a:p>
            <a:pPr algn="ctr"/>
            <a:r>
              <a:rPr lang="en-US" b="1" i="1" dirty="0" smtClean="0"/>
              <a:t>Large no of local and global viewer.</a:t>
            </a:r>
            <a:endParaRPr lang="en-US" b="1" i="1" dirty="0"/>
          </a:p>
        </p:txBody>
      </p:sp>
      <p:sp>
        <p:nvSpPr>
          <p:cNvPr id="21526" name="Rektangel 76"/>
          <p:cNvSpPr>
            <a:spLocks noChangeArrowheads="1"/>
          </p:cNvSpPr>
          <p:nvPr/>
        </p:nvSpPr>
        <p:spPr bwMode="auto">
          <a:xfrm>
            <a:off x="2057400" y="3495675"/>
            <a:ext cx="5408613" cy="369332"/>
          </a:xfrm>
          <a:prstGeom prst="rect">
            <a:avLst/>
          </a:prstGeom>
          <a:noFill/>
          <a:ln w="9525">
            <a:noFill/>
            <a:miter lim="800000"/>
            <a:headEnd/>
            <a:tailEnd/>
          </a:ln>
        </p:spPr>
        <p:txBody>
          <a:bodyPr wrap="square">
            <a:spAutoFit/>
          </a:bodyPr>
          <a:lstStyle/>
          <a:p>
            <a:pPr algn="ctr"/>
            <a:r>
              <a:rPr lang="en-US" b="1" i="1" dirty="0" smtClean="0"/>
              <a:t>Varity of ads (same products.)</a:t>
            </a:r>
            <a:endParaRPr lang="en-US" b="1" i="1" dirty="0"/>
          </a:p>
        </p:txBody>
      </p:sp>
      <p:sp>
        <p:nvSpPr>
          <p:cNvPr id="21527" name="Rektangel 76"/>
          <p:cNvSpPr>
            <a:spLocks noChangeArrowheads="1"/>
          </p:cNvSpPr>
          <p:nvPr/>
        </p:nvSpPr>
        <p:spPr bwMode="auto">
          <a:xfrm>
            <a:off x="1765300" y="4362449"/>
            <a:ext cx="5408613" cy="369332"/>
          </a:xfrm>
          <a:prstGeom prst="rect">
            <a:avLst/>
          </a:prstGeom>
          <a:noFill/>
          <a:ln w="9525">
            <a:noFill/>
            <a:miter lim="800000"/>
            <a:headEnd/>
            <a:tailEnd/>
          </a:ln>
        </p:spPr>
        <p:txBody>
          <a:bodyPr wrap="square">
            <a:spAutoFit/>
          </a:bodyPr>
          <a:lstStyle/>
          <a:p>
            <a:pPr algn="ctr"/>
            <a:r>
              <a:rPr lang="en-US" b="1" i="1" dirty="0" smtClean="0"/>
              <a:t>Online Viewer data</a:t>
            </a:r>
            <a:endParaRPr lang="en-US" b="1" i="1" dirty="0"/>
          </a:p>
        </p:txBody>
      </p:sp>
      <p:pic>
        <p:nvPicPr>
          <p:cNvPr id="33"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30" name="Date Placeholder 29"/>
          <p:cNvSpPr>
            <a:spLocks noGrp="1"/>
          </p:cNvSpPr>
          <p:nvPr>
            <p:ph type="dt" sz="half" idx="10"/>
          </p:nvPr>
        </p:nvSpPr>
        <p:spPr/>
        <p:txBody>
          <a:bodyPr/>
          <a:lstStyle/>
          <a:p>
            <a:fld id="{A822CB7D-B07F-4A73-A3C0-22AB81CB6AEF}" type="datetime8">
              <a:rPr lang="en-US" smtClean="0"/>
              <a:t>1/13/2013 11:51 PM</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965200" y="2357438"/>
            <a:ext cx="1157288" cy="803275"/>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62"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7</a:t>
              </a:r>
            </a:p>
          </p:txBody>
        </p:sp>
      </p:grpSp>
      <p:sp>
        <p:nvSpPr>
          <p:cNvPr id="9" name="Parallelogram 8"/>
          <p:cNvSpPr/>
          <p:nvPr/>
        </p:nvSpPr>
        <p:spPr bwMode="auto">
          <a:xfrm>
            <a:off x="2007269" y="2345285"/>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ndParaRPr>
          </a:p>
        </p:txBody>
      </p:sp>
      <p:sp>
        <p:nvSpPr>
          <p:cNvPr id="22534" name="Rektangel 76"/>
          <p:cNvSpPr>
            <a:spLocks noChangeArrowheads="1"/>
          </p:cNvSpPr>
          <p:nvPr/>
        </p:nvSpPr>
        <p:spPr bwMode="auto">
          <a:xfrm>
            <a:off x="2305050" y="2562224"/>
            <a:ext cx="6010275" cy="369332"/>
          </a:xfrm>
          <a:prstGeom prst="rect">
            <a:avLst/>
          </a:prstGeom>
          <a:noFill/>
          <a:ln w="9525">
            <a:noFill/>
            <a:miter lim="800000"/>
            <a:headEnd/>
            <a:tailEnd/>
          </a:ln>
        </p:spPr>
        <p:txBody>
          <a:bodyPr wrap="square">
            <a:spAutoFit/>
          </a:bodyPr>
          <a:lstStyle/>
          <a:p>
            <a:pPr algn="ctr"/>
            <a:r>
              <a:rPr lang="en-US" b="1" i="1" dirty="0" smtClean="0"/>
              <a:t>Large no of local and global viewer.</a:t>
            </a:r>
            <a:endParaRPr lang="en-US" b="1" i="1" dirty="0"/>
          </a:p>
        </p:txBody>
      </p:sp>
      <p:grpSp>
        <p:nvGrpSpPr>
          <p:cNvPr id="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60"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6</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17" name="Parallelogram 16"/>
          <p:cNvSpPr/>
          <p:nvPr/>
        </p:nvSpPr>
        <p:spPr bwMode="auto">
          <a:xfrm>
            <a:off x="769938" y="3279775"/>
            <a:ext cx="1041400" cy="722313"/>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40" name="TextBox 7"/>
          <p:cNvSpPr txBox="1">
            <a:spLocks noChangeArrowheads="1"/>
          </p:cNvSpPr>
          <p:nvPr/>
        </p:nvSpPr>
        <p:spPr bwMode="auto">
          <a:xfrm>
            <a:off x="1096963" y="3349625"/>
            <a:ext cx="396875" cy="58578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8</a:t>
            </a:r>
          </a:p>
        </p:txBody>
      </p:sp>
      <p:sp>
        <p:nvSpPr>
          <p:cNvPr id="19" name="Parallelogram 18"/>
          <p:cNvSpPr/>
          <p:nvPr/>
        </p:nvSpPr>
        <p:spPr bwMode="auto">
          <a:xfrm>
            <a:off x="1752479" y="326822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2" name="Parallelogram 21"/>
          <p:cNvSpPr/>
          <p:nvPr/>
        </p:nvSpPr>
        <p:spPr bwMode="auto">
          <a:xfrm>
            <a:off x="531813" y="4138613"/>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45" name="TextBox 7"/>
          <p:cNvSpPr txBox="1">
            <a:spLocks noChangeArrowheads="1"/>
          </p:cNvSpPr>
          <p:nvPr/>
        </p:nvSpPr>
        <p:spPr bwMode="auto">
          <a:xfrm>
            <a:off x="858838" y="4208463"/>
            <a:ext cx="396875" cy="585787"/>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9</a:t>
            </a:r>
          </a:p>
        </p:txBody>
      </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Parallelogram 26"/>
          <p:cNvSpPr/>
          <p:nvPr/>
        </p:nvSpPr>
        <p:spPr bwMode="auto">
          <a:xfrm>
            <a:off x="293688" y="4997450"/>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50" name="TextBox 7"/>
          <p:cNvSpPr txBox="1">
            <a:spLocks noChangeArrowheads="1"/>
          </p:cNvSpPr>
          <p:nvPr/>
        </p:nvSpPr>
        <p:spPr bwMode="auto">
          <a:xfrm>
            <a:off x="531813" y="5067300"/>
            <a:ext cx="723900" cy="58477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10</a:t>
            </a:r>
            <a:endParaRPr lang="en-US" sz="3200" dirty="0">
              <a:solidFill>
                <a:schemeClr val="bg1"/>
              </a:solidFill>
              <a:latin typeface="Calibri" pitchFamily="-108" charset="0"/>
            </a:endParaRPr>
          </a:p>
        </p:txBody>
      </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555" name="Rektangel 76"/>
          <p:cNvSpPr>
            <a:spLocks noChangeArrowheads="1"/>
          </p:cNvSpPr>
          <p:nvPr/>
        </p:nvSpPr>
        <p:spPr bwMode="auto">
          <a:xfrm>
            <a:off x="1544638" y="5229224"/>
            <a:ext cx="5408612" cy="369332"/>
          </a:xfrm>
          <a:prstGeom prst="rect">
            <a:avLst/>
          </a:prstGeom>
          <a:noFill/>
          <a:ln w="9525">
            <a:noFill/>
            <a:miter lim="800000"/>
            <a:headEnd/>
            <a:tailEnd/>
          </a:ln>
        </p:spPr>
        <p:txBody>
          <a:bodyPr wrap="square">
            <a:spAutoFit/>
          </a:bodyPr>
          <a:lstStyle/>
          <a:p>
            <a:pPr algn="ctr"/>
            <a:r>
              <a:rPr lang="en-US" b="1" i="1" dirty="0" smtClean="0"/>
              <a:t>Online ads </a:t>
            </a:r>
            <a:r>
              <a:rPr lang="en-US" b="1" i="1" dirty="0" err="1" smtClean="0"/>
              <a:t>Manegment</a:t>
            </a:r>
            <a:endParaRPr lang="en-US" b="1" i="1" dirty="0"/>
          </a:p>
        </p:txBody>
      </p:sp>
      <p:sp>
        <p:nvSpPr>
          <p:cNvPr id="22556" name="Rektangel 76"/>
          <p:cNvSpPr>
            <a:spLocks noChangeArrowheads="1"/>
          </p:cNvSpPr>
          <p:nvPr/>
        </p:nvSpPr>
        <p:spPr bwMode="auto">
          <a:xfrm>
            <a:off x="2516188" y="1724025"/>
            <a:ext cx="5408612" cy="646331"/>
          </a:xfrm>
          <a:prstGeom prst="rect">
            <a:avLst/>
          </a:prstGeom>
          <a:noFill/>
          <a:ln w="9525">
            <a:noFill/>
            <a:miter lim="800000"/>
            <a:headEnd/>
            <a:tailEnd/>
          </a:ln>
        </p:spPr>
        <p:txBody>
          <a:bodyPr wrap="square">
            <a:spAutoFit/>
          </a:bodyPr>
          <a:lstStyle/>
          <a:p>
            <a:pPr algn="ctr"/>
            <a:r>
              <a:rPr lang="en-US" b="1" i="1" dirty="0" smtClean="0"/>
              <a:t>Literate viewers</a:t>
            </a:r>
          </a:p>
          <a:p>
            <a:pPr algn="ctr" defTabSz="914400"/>
            <a:endParaRPr lang="en-US" b="1" i="1" dirty="0">
              <a:solidFill>
                <a:srgbClr val="FFFFFF"/>
              </a:solidFill>
              <a:latin typeface="Calibri" pitchFamily="-108" charset="0"/>
            </a:endParaRPr>
          </a:p>
        </p:txBody>
      </p:sp>
      <p:sp>
        <p:nvSpPr>
          <p:cNvPr id="22557" name="Rektangel 76"/>
          <p:cNvSpPr>
            <a:spLocks noChangeArrowheads="1"/>
          </p:cNvSpPr>
          <p:nvPr/>
        </p:nvSpPr>
        <p:spPr bwMode="auto">
          <a:xfrm>
            <a:off x="2058988" y="3495675"/>
            <a:ext cx="5408612" cy="369332"/>
          </a:xfrm>
          <a:prstGeom prst="rect">
            <a:avLst/>
          </a:prstGeom>
          <a:noFill/>
          <a:ln w="9525">
            <a:noFill/>
            <a:miter lim="800000"/>
            <a:headEnd/>
            <a:tailEnd/>
          </a:ln>
        </p:spPr>
        <p:txBody>
          <a:bodyPr wrap="square">
            <a:spAutoFit/>
          </a:bodyPr>
          <a:lstStyle/>
          <a:p>
            <a:pPr algn="ctr"/>
            <a:r>
              <a:rPr lang="en-US" b="1" i="1" dirty="0" smtClean="0"/>
              <a:t>Varity of ads (same products.)</a:t>
            </a:r>
            <a:endParaRPr lang="en-US" b="1" i="1" dirty="0"/>
          </a:p>
        </p:txBody>
      </p:sp>
      <p:sp>
        <p:nvSpPr>
          <p:cNvPr id="22558" name="Rektangel 76"/>
          <p:cNvSpPr>
            <a:spLocks noChangeArrowheads="1"/>
          </p:cNvSpPr>
          <p:nvPr/>
        </p:nvSpPr>
        <p:spPr bwMode="auto">
          <a:xfrm>
            <a:off x="1760538" y="4391025"/>
            <a:ext cx="5408612" cy="369332"/>
          </a:xfrm>
          <a:prstGeom prst="rect">
            <a:avLst/>
          </a:prstGeom>
          <a:noFill/>
          <a:ln w="9525">
            <a:noFill/>
            <a:miter lim="800000"/>
            <a:headEnd/>
            <a:tailEnd/>
          </a:ln>
        </p:spPr>
        <p:txBody>
          <a:bodyPr wrap="square">
            <a:spAutoFit/>
          </a:bodyPr>
          <a:lstStyle/>
          <a:p>
            <a:pPr algn="ctr"/>
            <a:r>
              <a:rPr lang="en-US" b="1" i="1" dirty="0" smtClean="0"/>
              <a:t>Online Viewer data</a:t>
            </a:r>
            <a:endParaRPr lang="en-US" b="1" i="1" dirty="0"/>
          </a:p>
        </p:txBody>
      </p:sp>
      <p:pic>
        <p:nvPicPr>
          <p:cNvPr id="30"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5" name="Date Placeholder 24"/>
          <p:cNvSpPr>
            <a:spLocks noGrp="1"/>
          </p:cNvSpPr>
          <p:nvPr>
            <p:ph type="dt" sz="half" idx="10"/>
          </p:nvPr>
        </p:nvSpPr>
        <p:spPr/>
        <p:txBody>
          <a:bodyPr/>
          <a:lstStyle/>
          <a:p>
            <a:fld id="{DE131074-63C7-4B99-909E-5696939B3471}" type="datetime8">
              <a:rPr lang="en-US" smtClean="0"/>
              <a:t>1/13/2013 11:51 PM</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719138" y="3205163"/>
            <a:ext cx="1157287" cy="801687"/>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9" name="TextBox 7"/>
            <p:cNvSpPr txBox="1">
              <a:spLocks noChangeArrowheads="1"/>
            </p:cNvSpPr>
            <p:nvPr/>
          </p:nvSpPr>
          <p:spPr bwMode="auto">
            <a:xfrm>
              <a:off x="1246510" y="954850"/>
              <a:ext cx="279015" cy="312856"/>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8</a:t>
              </a:r>
            </a:p>
          </p:txBody>
        </p:sp>
      </p:grpSp>
      <p:sp>
        <p:nvSpPr>
          <p:cNvPr id="9" name="Parallelogram 8"/>
          <p:cNvSpPr/>
          <p:nvPr/>
        </p:nvSpPr>
        <p:spPr bwMode="auto">
          <a:xfrm>
            <a:off x="1761207" y="3192407"/>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3558" name="Rektangel 76"/>
          <p:cNvSpPr>
            <a:spLocks noChangeArrowheads="1"/>
          </p:cNvSpPr>
          <p:nvPr/>
        </p:nvSpPr>
        <p:spPr bwMode="auto">
          <a:xfrm>
            <a:off x="2058988" y="3400425"/>
            <a:ext cx="6010275" cy="369332"/>
          </a:xfrm>
          <a:prstGeom prst="rect">
            <a:avLst/>
          </a:prstGeom>
          <a:noFill/>
          <a:ln w="9525">
            <a:noFill/>
            <a:miter lim="800000"/>
            <a:headEnd/>
            <a:tailEnd/>
          </a:ln>
        </p:spPr>
        <p:txBody>
          <a:bodyPr wrap="square">
            <a:spAutoFit/>
          </a:bodyPr>
          <a:lstStyle/>
          <a:p>
            <a:pPr algn="ctr"/>
            <a:r>
              <a:rPr lang="en-US" b="1" i="1" dirty="0" smtClean="0"/>
              <a:t>Varity of ads (same products.)</a:t>
            </a:r>
            <a:endParaRPr lang="en-US" b="1" i="1" dirty="0"/>
          </a:p>
        </p:txBody>
      </p:sp>
      <p:grpSp>
        <p:nvGrpSpPr>
          <p:cNvPr id="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6</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4"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7</a:t>
              </a: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531813" y="4138613"/>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9</a:t>
              </a:r>
            </a:p>
          </p:txBody>
        </p:sp>
      </p:gr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6"/>
          <p:cNvGrpSpPr>
            <a:grpSpLocks/>
          </p:cNvGrpSpPr>
          <p:nvPr/>
        </p:nvGrpSpPr>
        <p:grpSpPr bwMode="auto">
          <a:xfrm>
            <a:off x="293688" y="4997449"/>
            <a:ext cx="1046818" cy="720725"/>
            <a:chOff x="1016388" y="913002"/>
            <a:chExt cx="735732"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1" name="TextBox 7"/>
            <p:cNvSpPr txBox="1">
              <a:spLocks noChangeArrowheads="1"/>
            </p:cNvSpPr>
            <p:nvPr/>
          </p:nvSpPr>
          <p:spPr bwMode="auto">
            <a:xfrm>
              <a:off x="1183749" y="951737"/>
              <a:ext cx="568371"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10</a:t>
              </a:r>
              <a:endParaRPr lang="en-US" sz="3200" dirty="0">
                <a:solidFill>
                  <a:schemeClr val="bg1"/>
                </a:solidFill>
                <a:latin typeface="Calibri" pitchFamily="-108" charset="0"/>
              </a:endParaRP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575" name="Rektangel 76"/>
          <p:cNvSpPr>
            <a:spLocks noChangeArrowheads="1"/>
          </p:cNvSpPr>
          <p:nvPr/>
        </p:nvSpPr>
        <p:spPr bwMode="auto">
          <a:xfrm>
            <a:off x="1544638" y="5200650"/>
            <a:ext cx="5408612" cy="369332"/>
          </a:xfrm>
          <a:prstGeom prst="rect">
            <a:avLst/>
          </a:prstGeom>
          <a:noFill/>
          <a:ln w="9525">
            <a:noFill/>
            <a:miter lim="800000"/>
            <a:headEnd/>
            <a:tailEnd/>
          </a:ln>
        </p:spPr>
        <p:txBody>
          <a:bodyPr wrap="square">
            <a:spAutoFit/>
          </a:bodyPr>
          <a:lstStyle/>
          <a:p>
            <a:pPr algn="ctr"/>
            <a:r>
              <a:rPr lang="en-US" b="1" i="1" dirty="0" smtClean="0"/>
              <a:t>Online ads </a:t>
            </a:r>
            <a:r>
              <a:rPr lang="en-US" b="1" i="1" dirty="0" err="1" smtClean="0"/>
              <a:t>Manegment</a:t>
            </a:r>
            <a:endParaRPr lang="en-US" b="1" i="1" dirty="0"/>
          </a:p>
        </p:txBody>
      </p:sp>
      <p:sp>
        <p:nvSpPr>
          <p:cNvPr id="23577" name="Rektangel 76"/>
          <p:cNvSpPr>
            <a:spLocks noChangeArrowheads="1"/>
          </p:cNvSpPr>
          <p:nvPr/>
        </p:nvSpPr>
        <p:spPr bwMode="auto">
          <a:xfrm>
            <a:off x="2260600" y="2600324"/>
            <a:ext cx="5408613" cy="369332"/>
          </a:xfrm>
          <a:prstGeom prst="rect">
            <a:avLst/>
          </a:prstGeom>
          <a:noFill/>
          <a:ln w="9525">
            <a:noFill/>
            <a:miter lim="800000"/>
            <a:headEnd/>
            <a:tailEnd/>
          </a:ln>
        </p:spPr>
        <p:txBody>
          <a:bodyPr wrap="square">
            <a:spAutoFit/>
          </a:bodyPr>
          <a:lstStyle/>
          <a:p>
            <a:pPr algn="ctr"/>
            <a:r>
              <a:rPr lang="en-US" b="1" i="1" dirty="0" smtClean="0"/>
              <a:t>Large no of local and global viewer.</a:t>
            </a:r>
            <a:endParaRPr lang="en-US" b="1" i="1" dirty="0"/>
          </a:p>
        </p:txBody>
      </p:sp>
      <p:sp>
        <p:nvSpPr>
          <p:cNvPr id="23578" name="Rektangel 76"/>
          <p:cNvSpPr>
            <a:spLocks noChangeArrowheads="1"/>
          </p:cNvSpPr>
          <p:nvPr/>
        </p:nvSpPr>
        <p:spPr bwMode="auto">
          <a:xfrm>
            <a:off x="1760538" y="4381499"/>
            <a:ext cx="5408612" cy="369332"/>
          </a:xfrm>
          <a:prstGeom prst="rect">
            <a:avLst/>
          </a:prstGeom>
          <a:noFill/>
          <a:ln w="9525">
            <a:noFill/>
            <a:miter lim="800000"/>
            <a:headEnd/>
            <a:tailEnd/>
          </a:ln>
        </p:spPr>
        <p:txBody>
          <a:bodyPr wrap="square">
            <a:spAutoFit/>
          </a:bodyPr>
          <a:lstStyle/>
          <a:p>
            <a:pPr algn="ctr"/>
            <a:r>
              <a:rPr lang="en-US" b="1" i="1" dirty="0" smtClean="0"/>
              <a:t>Online Viewer data</a:t>
            </a:r>
            <a:endParaRPr lang="en-US" b="1" i="1" dirty="0"/>
          </a:p>
        </p:txBody>
      </p:sp>
      <p:sp>
        <p:nvSpPr>
          <p:cNvPr id="23579" name="Rektangel 76"/>
          <p:cNvSpPr>
            <a:spLocks noChangeArrowheads="1"/>
          </p:cNvSpPr>
          <p:nvPr/>
        </p:nvSpPr>
        <p:spPr bwMode="auto">
          <a:xfrm>
            <a:off x="2516188" y="1743075"/>
            <a:ext cx="5408612" cy="646331"/>
          </a:xfrm>
          <a:prstGeom prst="rect">
            <a:avLst/>
          </a:prstGeom>
          <a:noFill/>
          <a:ln w="9525">
            <a:noFill/>
            <a:miter lim="800000"/>
            <a:headEnd/>
            <a:tailEnd/>
          </a:ln>
        </p:spPr>
        <p:txBody>
          <a:bodyPr wrap="square">
            <a:spAutoFit/>
          </a:bodyPr>
          <a:lstStyle/>
          <a:p>
            <a:pPr algn="ctr"/>
            <a:r>
              <a:rPr lang="en-US" b="1" i="1" dirty="0" smtClean="0"/>
              <a:t>Literate viewers</a:t>
            </a:r>
          </a:p>
          <a:p>
            <a:pPr algn="ctr" defTabSz="914400"/>
            <a:endParaRPr lang="en-US" b="1" i="1" dirty="0">
              <a:solidFill>
                <a:srgbClr val="FFFFFF"/>
              </a:solidFill>
              <a:latin typeface="Calibri" pitchFamily="-108" charset="0"/>
            </a:endParaRPr>
          </a:p>
        </p:txBody>
      </p:sp>
      <p:pic>
        <p:nvPicPr>
          <p:cNvPr id="32"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8" name="Date Placeholder 27"/>
          <p:cNvSpPr>
            <a:spLocks noGrp="1"/>
          </p:cNvSpPr>
          <p:nvPr>
            <p:ph type="dt" sz="half" idx="10"/>
          </p:nvPr>
        </p:nvSpPr>
        <p:spPr/>
        <p:txBody>
          <a:bodyPr/>
          <a:lstStyle/>
          <a:p>
            <a:fld id="{A3748102-02A3-4E37-BDF3-92F5B28051DF}" type="datetime8">
              <a:rPr lang="en-US" smtClean="0"/>
              <a:t>1/13/2013 11:51 PM</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458788" y="4049713"/>
            <a:ext cx="1157287" cy="803275"/>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13"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9</a:t>
              </a:r>
            </a:p>
          </p:txBody>
        </p:sp>
      </p:grpSp>
      <p:sp>
        <p:nvSpPr>
          <p:cNvPr id="9" name="Parallelogram 8"/>
          <p:cNvSpPr/>
          <p:nvPr/>
        </p:nvSpPr>
        <p:spPr bwMode="auto">
          <a:xfrm>
            <a:off x="1500727" y="4037191"/>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4582" name="Rektangel 76"/>
          <p:cNvSpPr>
            <a:spLocks noChangeArrowheads="1"/>
          </p:cNvSpPr>
          <p:nvPr/>
        </p:nvSpPr>
        <p:spPr bwMode="auto">
          <a:xfrm>
            <a:off x="1798638" y="4257675"/>
            <a:ext cx="6010275" cy="400110"/>
          </a:xfrm>
          <a:prstGeom prst="rect">
            <a:avLst/>
          </a:prstGeom>
          <a:noFill/>
          <a:ln w="9525">
            <a:noFill/>
            <a:miter lim="800000"/>
            <a:headEnd/>
            <a:tailEnd/>
          </a:ln>
        </p:spPr>
        <p:txBody>
          <a:bodyPr wrap="square">
            <a:spAutoFit/>
          </a:bodyPr>
          <a:lstStyle/>
          <a:p>
            <a:pPr algn="ctr"/>
            <a:r>
              <a:rPr lang="en-US" sz="2000" b="1" i="1" dirty="0" smtClean="0"/>
              <a:t>Online Viewer data</a:t>
            </a:r>
            <a:endParaRPr lang="en-US" sz="2000" b="1" i="1" dirty="0"/>
          </a:p>
        </p:txBody>
      </p:sp>
      <p:grpSp>
        <p:nvGrpSpPr>
          <p:cNvPr id="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6</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4"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7</a:t>
              </a: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795338" y="3195638"/>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8</a:t>
              </a:r>
            </a:p>
          </p:txBody>
        </p:sp>
      </p:grpSp>
      <p:sp>
        <p:nvSpPr>
          <p:cNvPr id="24" name="Parallelogram 23"/>
          <p:cNvSpPr/>
          <p:nvPr/>
        </p:nvSpPr>
        <p:spPr bwMode="auto">
          <a:xfrm>
            <a:off x="1778658" y="3185242"/>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6"/>
          <p:cNvGrpSpPr>
            <a:grpSpLocks/>
          </p:cNvGrpSpPr>
          <p:nvPr/>
        </p:nvGrpSpPr>
        <p:grpSpPr bwMode="auto">
          <a:xfrm>
            <a:off x="293688" y="4997449"/>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5" name="TextBox 7"/>
            <p:cNvSpPr txBox="1">
              <a:spLocks noChangeArrowheads="1"/>
            </p:cNvSpPr>
            <p:nvPr/>
          </p:nvSpPr>
          <p:spPr bwMode="auto">
            <a:xfrm>
              <a:off x="1132425" y="954851"/>
              <a:ext cx="565794"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10</a:t>
              </a:r>
              <a:endParaRPr lang="en-US" sz="3200" dirty="0">
                <a:solidFill>
                  <a:schemeClr val="bg1"/>
                </a:solidFill>
                <a:latin typeface="Calibri" pitchFamily="-108" charset="0"/>
              </a:endParaRP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99" name="Rektangel 76"/>
          <p:cNvSpPr>
            <a:spLocks noChangeArrowheads="1"/>
          </p:cNvSpPr>
          <p:nvPr/>
        </p:nvSpPr>
        <p:spPr bwMode="auto">
          <a:xfrm>
            <a:off x="1544638" y="5238750"/>
            <a:ext cx="5408612" cy="369332"/>
          </a:xfrm>
          <a:prstGeom prst="rect">
            <a:avLst/>
          </a:prstGeom>
          <a:noFill/>
          <a:ln w="9525">
            <a:noFill/>
            <a:miter lim="800000"/>
            <a:headEnd/>
            <a:tailEnd/>
          </a:ln>
        </p:spPr>
        <p:txBody>
          <a:bodyPr wrap="square">
            <a:spAutoFit/>
          </a:bodyPr>
          <a:lstStyle/>
          <a:p>
            <a:pPr algn="ctr"/>
            <a:r>
              <a:rPr lang="en-US" b="1" i="1" dirty="0" smtClean="0"/>
              <a:t>Online ads </a:t>
            </a:r>
            <a:r>
              <a:rPr lang="en-US" b="1" i="1" dirty="0" err="1" smtClean="0"/>
              <a:t>Manegment</a:t>
            </a:r>
            <a:endParaRPr lang="en-US" b="1" i="1" dirty="0"/>
          </a:p>
        </p:txBody>
      </p:sp>
      <p:sp>
        <p:nvSpPr>
          <p:cNvPr id="24601" name="Rektangel 76"/>
          <p:cNvSpPr>
            <a:spLocks noChangeArrowheads="1"/>
          </p:cNvSpPr>
          <p:nvPr/>
        </p:nvSpPr>
        <p:spPr bwMode="auto">
          <a:xfrm>
            <a:off x="2084388" y="3438524"/>
            <a:ext cx="5408612" cy="369332"/>
          </a:xfrm>
          <a:prstGeom prst="rect">
            <a:avLst/>
          </a:prstGeom>
          <a:noFill/>
          <a:ln w="9525">
            <a:noFill/>
            <a:miter lim="800000"/>
            <a:headEnd/>
            <a:tailEnd/>
          </a:ln>
        </p:spPr>
        <p:txBody>
          <a:bodyPr wrap="square">
            <a:spAutoFit/>
          </a:bodyPr>
          <a:lstStyle/>
          <a:p>
            <a:pPr algn="ctr"/>
            <a:r>
              <a:rPr lang="en-US" b="1" i="1" dirty="0" smtClean="0"/>
              <a:t>Varity of ads (same products.)</a:t>
            </a:r>
            <a:endParaRPr lang="en-US" b="1" i="1" dirty="0"/>
          </a:p>
        </p:txBody>
      </p:sp>
      <p:sp>
        <p:nvSpPr>
          <p:cNvPr id="24602" name="Rektangel 76"/>
          <p:cNvSpPr>
            <a:spLocks noChangeArrowheads="1"/>
          </p:cNvSpPr>
          <p:nvPr/>
        </p:nvSpPr>
        <p:spPr bwMode="auto">
          <a:xfrm>
            <a:off x="2260600" y="2571750"/>
            <a:ext cx="5408613" cy="369332"/>
          </a:xfrm>
          <a:prstGeom prst="rect">
            <a:avLst/>
          </a:prstGeom>
          <a:noFill/>
          <a:ln w="9525">
            <a:noFill/>
            <a:miter lim="800000"/>
            <a:headEnd/>
            <a:tailEnd/>
          </a:ln>
        </p:spPr>
        <p:txBody>
          <a:bodyPr wrap="square">
            <a:spAutoFit/>
          </a:bodyPr>
          <a:lstStyle/>
          <a:p>
            <a:pPr algn="ctr"/>
            <a:r>
              <a:rPr lang="en-US" b="1" i="1" dirty="0" smtClean="0"/>
              <a:t>Large no of local and global viewer.</a:t>
            </a:r>
            <a:endParaRPr lang="en-US" b="1" i="1" dirty="0"/>
          </a:p>
        </p:txBody>
      </p:sp>
      <p:sp>
        <p:nvSpPr>
          <p:cNvPr id="24603" name="Rektangel 76"/>
          <p:cNvSpPr>
            <a:spLocks noChangeArrowheads="1"/>
          </p:cNvSpPr>
          <p:nvPr/>
        </p:nvSpPr>
        <p:spPr bwMode="auto">
          <a:xfrm>
            <a:off x="2516188" y="1733550"/>
            <a:ext cx="5408612" cy="646331"/>
          </a:xfrm>
          <a:prstGeom prst="rect">
            <a:avLst/>
          </a:prstGeom>
          <a:noFill/>
          <a:ln w="9525">
            <a:noFill/>
            <a:miter lim="800000"/>
            <a:headEnd/>
            <a:tailEnd/>
          </a:ln>
        </p:spPr>
        <p:txBody>
          <a:bodyPr wrap="square">
            <a:spAutoFit/>
          </a:bodyPr>
          <a:lstStyle/>
          <a:p>
            <a:pPr algn="ctr"/>
            <a:r>
              <a:rPr lang="en-US" b="1" i="1" dirty="0" smtClean="0"/>
              <a:t>Literate viewers</a:t>
            </a:r>
          </a:p>
          <a:p>
            <a:pPr algn="ctr" defTabSz="914400"/>
            <a:endParaRPr lang="en-US" b="1" i="1" dirty="0">
              <a:solidFill>
                <a:srgbClr val="FFFFFF"/>
              </a:solidFill>
              <a:latin typeface="Calibri" pitchFamily="-108" charset="0"/>
            </a:endParaRPr>
          </a:p>
        </p:txBody>
      </p:sp>
      <p:pic>
        <p:nvPicPr>
          <p:cNvPr id="32"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8" name="Date Placeholder 27"/>
          <p:cNvSpPr>
            <a:spLocks noGrp="1"/>
          </p:cNvSpPr>
          <p:nvPr>
            <p:ph type="dt" sz="half" idx="10"/>
          </p:nvPr>
        </p:nvSpPr>
        <p:spPr/>
        <p:txBody>
          <a:bodyPr/>
          <a:lstStyle/>
          <a:p>
            <a:fld id="{198B41F0-4F13-4F39-91F0-84019B7B22EE}" type="datetime8">
              <a:rPr lang="en-US" smtClean="0"/>
              <a:t>1/13/2013 11:51 PM</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230188" y="4892676"/>
            <a:ext cx="1157287" cy="801688"/>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7" name="TextBox 7"/>
            <p:cNvSpPr txBox="1">
              <a:spLocks noChangeArrowheads="1"/>
            </p:cNvSpPr>
            <p:nvPr/>
          </p:nvSpPr>
          <p:spPr bwMode="auto">
            <a:xfrm>
              <a:off x="1135866" y="954849"/>
              <a:ext cx="445028" cy="31285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10</a:t>
              </a:r>
              <a:endParaRPr lang="en-US" sz="3200" dirty="0">
                <a:solidFill>
                  <a:schemeClr val="bg1"/>
                </a:solidFill>
                <a:latin typeface="Calibri" pitchFamily="-108" charset="0"/>
              </a:endParaRPr>
            </a:p>
          </p:txBody>
        </p:sp>
      </p:grpSp>
      <p:sp>
        <p:nvSpPr>
          <p:cNvPr id="9" name="Parallelogram 8"/>
          <p:cNvSpPr/>
          <p:nvPr/>
        </p:nvSpPr>
        <p:spPr bwMode="auto">
          <a:xfrm>
            <a:off x="1272019" y="4879814"/>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5606" name="Rektangel 76"/>
          <p:cNvSpPr>
            <a:spLocks noChangeArrowheads="1"/>
          </p:cNvSpPr>
          <p:nvPr/>
        </p:nvSpPr>
        <p:spPr bwMode="auto">
          <a:xfrm>
            <a:off x="1570038" y="5095874"/>
            <a:ext cx="6010275" cy="369332"/>
          </a:xfrm>
          <a:prstGeom prst="rect">
            <a:avLst/>
          </a:prstGeom>
          <a:noFill/>
          <a:ln w="9525">
            <a:noFill/>
            <a:miter lim="800000"/>
            <a:headEnd/>
            <a:tailEnd/>
          </a:ln>
        </p:spPr>
        <p:txBody>
          <a:bodyPr wrap="square">
            <a:spAutoFit/>
          </a:bodyPr>
          <a:lstStyle/>
          <a:p>
            <a:pPr algn="ctr"/>
            <a:r>
              <a:rPr lang="en-US" b="1" i="1" dirty="0" smtClean="0"/>
              <a:t>Online ads </a:t>
            </a:r>
            <a:r>
              <a:rPr lang="en-US" b="1" i="1" dirty="0" err="1" smtClean="0"/>
              <a:t>Managment</a:t>
            </a:r>
            <a:endParaRPr lang="en-US" b="1" i="1" dirty="0"/>
          </a:p>
        </p:txBody>
      </p:sp>
      <p:grpSp>
        <p:nvGrpSpPr>
          <p:cNvPr id="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5" name="TextBox 7"/>
            <p:cNvSpPr txBox="1">
              <a:spLocks noChangeArrowheads="1"/>
            </p:cNvSpPr>
            <p:nvPr/>
          </p:nvSpPr>
          <p:spPr bwMode="auto">
            <a:xfrm>
              <a:off x="1246510" y="954851"/>
              <a:ext cx="279015" cy="348000"/>
            </a:xfrm>
            <a:prstGeom prst="rect">
              <a:avLst/>
            </a:prstGeom>
            <a:noFill/>
            <a:ln w="9525">
              <a:noFill/>
              <a:miter lim="800000"/>
              <a:headEnd/>
              <a:tailEnd/>
            </a:ln>
          </p:spPr>
          <p:txBody>
            <a:bodyPr>
              <a:spAutoFit/>
            </a:bodyPr>
            <a:lstStyle/>
            <a:p>
              <a:r>
                <a:rPr lang="en-US" sz="3200" dirty="0" smtClean="0">
                  <a:solidFill>
                    <a:schemeClr val="bg1"/>
                  </a:solidFill>
                  <a:latin typeface="Calibri" pitchFamily="-108" charset="0"/>
                </a:rPr>
                <a:t>6</a:t>
              </a:r>
              <a:endParaRPr lang="en-US" sz="3200" dirty="0">
                <a:solidFill>
                  <a:schemeClr val="bg1"/>
                </a:solidFill>
                <a:latin typeface="Calibri" pitchFamily="-108" charset="0"/>
              </a:endParaRP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4"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7</a:t>
              </a: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795338" y="3195638"/>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8</a:t>
              </a:r>
            </a:p>
          </p:txBody>
        </p:sp>
      </p:grpSp>
      <p:sp>
        <p:nvSpPr>
          <p:cNvPr id="24" name="Parallelogram 23"/>
          <p:cNvSpPr/>
          <p:nvPr/>
        </p:nvSpPr>
        <p:spPr bwMode="auto">
          <a:xfrm>
            <a:off x="1778658" y="3185242"/>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6"/>
          <p:cNvGrpSpPr>
            <a:grpSpLocks/>
          </p:cNvGrpSpPr>
          <p:nvPr/>
        </p:nvGrpSpPr>
        <p:grpSpPr bwMode="auto">
          <a:xfrm>
            <a:off x="544513" y="4041775"/>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2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dirty="0">
                  <a:solidFill>
                    <a:schemeClr val="bg1"/>
                  </a:solidFill>
                  <a:latin typeface="Calibri" pitchFamily="-108" charset="0"/>
                </a:rPr>
                <a:t>9</a:t>
              </a:r>
            </a:p>
          </p:txBody>
        </p:sp>
      </p:grpSp>
      <p:sp>
        <p:nvSpPr>
          <p:cNvPr id="29" name="Parallelogram 28"/>
          <p:cNvSpPr/>
          <p:nvPr/>
        </p:nvSpPr>
        <p:spPr bwMode="auto">
          <a:xfrm>
            <a:off x="1528214" y="4029674"/>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5623" name="Rektangel 76"/>
          <p:cNvSpPr>
            <a:spLocks noChangeArrowheads="1"/>
          </p:cNvSpPr>
          <p:nvPr/>
        </p:nvSpPr>
        <p:spPr bwMode="auto">
          <a:xfrm>
            <a:off x="1795463" y="4257675"/>
            <a:ext cx="5408612" cy="369332"/>
          </a:xfrm>
          <a:prstGeom prst="rect">
            <a:avLst/>
          </a:prstGeom>
          <a:noFill/>
          <a:ln w="9525">
            <a:noFill/>
            <a:miter lim="800000"/>
            <a:headEnd/>
            <a:tailEnd/>
          </a:ln>
        </p:spPr>
        <p:txBody>
          <a:bodyPr wrap="square">
            <a:spAutoFit/>
          </a:bodyPr>
          <a:lstStyle/>
          <a:p>
            <a:pPr algn="ctr"/>
            <a:r>
              <a:rPr lang="en-US" b="1" i="1" dirty="0" smtClean="0"/>
              <a:t>Online Viewer data</a:t>
            </a:r>
            <a:endParaRPr lang="en-US" b="1" i="1" dirty="0"/>
          </a:p>
        </p:txBody>
      </p:sp>
      <p:sp>
        <p:nvSpPr>
          <p:cNvPr id="25625" name="Rektangel 76"/>
          <p:cNvSpPr>
            <a:spLocks noChangeArrowheads="1"/>
          </p:cNvSpPr>
          <p:nvPr/>
        </p:nvSpPr>
        <p:spPr bwMode="auto">
          <a:xfrm>
            <a:off x="2084388" y="3409950"/>
            <a:ext cx="5408612" cy="369332"/>
          </a:xfrm>
          <a:prstGeom prst="rect">
            <a:avLst/>
          </a:prstGeom>
          <a:noFill/>
          <a:ln w="9525">
            <a:noFill/>
            <a:miter lim="800000"/>
            <a:headEnd/>
            <a:tailEnd/>
          </a:ln>
        </p:spPr>
        <p:txBody>
          <a:bodyPr wrap="square">
            <a:spAutoFit/>
          </a:bodyPr>
          <a:lstStyle/>
          <a:p>
            <a:pPr algn="ctr"/>
            <a:r>
              <a:rPr lang="en-US" b="1" i="1" dirty="0" smtClean="0"/>
              <a:t>Varity of ads (same products.)</a:t>
            </a:r>
            <a:endParaRPr lang="en-US" b="1" i="1" dirty="0"/>
          </a:p>
        </p:txBody>
      </p:sp>
      <p:sp>
        <p:nvSpPr>
          <p:cNvPr id="25626" name="Rektangel 76"/>
          <p:cNvSpPr>
            <a:spLocks noChangeArrowheads="1"/>
          </p:cNvSpPr>
          <p:nvPr/>
        </p:nvSpPr>
        <p:spPr bwMode="auto">
          <a:xfrm>
            <a:off x="2260600" y="2590800"/>
            <a:ext cx="5408613" cy="369332"/>
          </a:xfrm>
          <a:prstGeom prst="rect">
            <a:avLst/>
          </a:prstGeom>
          <a:noFill/>
          <a:ln w="9525">
            <a:noFill/>
            <a:miter lim="800000"/>
            <a:headEnd/>
            <a:tailEnd/>
          </a:ln>
        </p:spPr>
        <p:txBody>
          <a:bodyPr wrap="square">
            <a:spAutoFit/>
          </a:bodyPr>
          <a:lstStyle/>
          <a:p>
            <a:pPr algn="ctr"/>
            <a:r>
              <a:rPr lang="en-US" b="1" i="1" dirty="0" smtClean="0"/>
              <a:t>Large no of local and global viewer.</a:t>
            </a:r>
            <a:endParaRPr lang="en-US" b="1" i="1" dirty="0"/>
          </a:p>
        </p:txBody>
      </p:sp>
      <p:sp>
        <p:nvSpPr>
          <p:cNvPr id="25627" name="Rektangel 76"/>
          <p:cNvSpPr>
            <a:spLocks noChangeArrowheads="1"/>
          </p:cNvSpPr>
          <p:nvPr/>
        </p:nvSpPr>
        <p:spPr bwMode="auto">
          <a:xfrm>
            <a:off x="2516188" y="1743075"/>
            <a:ext cx="5408612" cy="646331"/>
          </a:xfrm>
          <a:prstGeom prst="rect">
            <a:avLst/>
          </a:prstGeom>
          <a:noFill/>
          <a:ln w="9525">
            <a:noFill/>
            <a:miter lim="800000"/>
            <a:headEnd/>
            <a:tailEnd/>
          </a:ln>
        </p:spPr>
        <p:txBody>
          <a:bodyPr wrap="square">
            <a:spAutoFit/>
          </a:bodyPr>
          <a:lstStyle/>
          <a:p>
            <a:pPr algn="ctr"/>
            <a:r>
              <a:rPr lang="en-US" b="1" i="1" dirty="0" smtClean="0"/>
              <a:t>Literate viewers</a:t>
            </a:r>
          </a:p>
          <a:p>
            <a:pPr algn="ctr" defTabSz="914400"/>
            <a:endParaRPr lang="en-US" b="1" i="1" dirty="0">
              <a:solidFill>
                <a:srgbClr val="FFFFFF"/>
              </a:solidFill>
              <a:latin typeface="Calibri" pitchFamily="-108" charset="0"/>
            </a:endParaRPr>
          </a:p>
        </p:txBody>
      </p:sp>
      <p:pic>
        <p:nvPicPr>
          <p:cNvPr id="32"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8" name="Date Placeholder 27"/>
          <p:cNvSpPr>
            <a:spLocks noGrp="1"/>
          </p:cNvSpPr>
          <p:nvPr>
            <p:ph type="dt" sz="half" idx="10"/>
          </p:nvPr>
        </p:nvSpPr>
        <p:spPr/>
        <p:txBody>
          <a:bodyPr/>
          <a:lstStyle/>
          <a:p>
            <a:fld id="{D0D1A790-3EF1-4B4D-9908-BD54258EB6F1}" type="datetime8">
              <a:rPr lang="en-US" smtClean="0"/>
              <a:t>1/13/2013 11:51 PM</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1179514" y="1477964"/>
            <a:ext cx="7732710" cy="825418"/>
            <a:chOff x="1695451" y="1381173"/>
            <a:chExt cx="6957220" cy="742832"/>
          </a:xfrm>
        </p:grpSpPr>
        <p:grpSp>
          <p:nvGrpSpPr>
            <p:cNvPr id="3" name="Group 96"/>
            <p:cNvGrpSpPr>
              <a:grpSpLocks/>
            </p:cNvGrpSpPr>
            <p:nvPr/>
          </p:nvGrpSpPr>
          <p:grpSpPr bwMode="auto">
            <a:xfrm>
              <a:off x="1695451" y="1392603"/>
              <a:ext cx="1041226" cy="721477"/>
              <a:chOff x="1016389" y="913218"/>
              <a:chExt cx="731802" cy="428408"/>
            </a:xfrm>
          </p:grpSpPr>
          <p:sp>
            <p:nvSpPr>
              <p:cNvPr id="7" name="Parallelogram 6"/>
              <p:cNvSpPr/>
              <p:nvPr/>
            </p:nvSpPr>
            <p:spPr bwMode="auto">
              <a:xfrm>
                <a:off x="1016389" y="913218"/>
                <a:ext cx="731802" cy="428408"/>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42" name="TextBox 7"/>
              <p:cNvSpPr txBox="1">
                <a:spLocks noChangeArrowheads="1"/>
              </p:cNvSpPr>
              <p:nvPr/>
            </p:nvSpPr>
            <p:spPr bwMode="auto">
              <a:xfrm>
                <a:off x="1138857" y="954849"/>
                <a:ext cx="536375" cy="312493"/>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11</a:t>
                </a:r>
                <a:endParaRPr lang="en-US" sz="3200" dirty="0">
                  <a:solidFill>
                    <a:schemeClr val="bg1"/>
                  </a:solidFill>
                  <a:latin typeface="Calibri" pitchFamily="-108" charset="0"/>
                </a:endParaRPr>
              </a:p>
            </p:txBody>
          </p:sp>
        </p:grpSp>
        <p:sp>
          <p:nvSpPr>
            <p:cNvPr id="9" name="Parallelogram 8"/>
            <p:cNvSpPr/>
            <p:nvPr/>
          </p:nvSpPr>
          <p:spPr bwMode="auto">
            <a:xfrm>
              <a:off x="2632870" y="1381173"/>
              <a:ext cx="6019801" cy="742832"/>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ndParaRPr>
            </a:p>
          </p:txBody>
        </p:sp>
        <p:sp>
          <p:nvSpPr>
            <p:cNvPr id="21540" name="Rektangel 76"/>
            <p:cNvSpPr>
              <a:spLocks noChangeArrowheads="1"/>
            </p:cNvSpPr>
            <p:nvPr/>
          </p:nvSpPr>
          <p:spPr bwMode="auto">
            <a:xfrm>
              <a:off x="2900691" y="1568327"/>
              <a:ext cx="5549163" cy="332379"/>
            </a:xfrm>
            <a:prstGeom prst="rect">
              <a:avLst/>
            </a:prstGeom>
            <a:noFill/>
            <a:ln w="9525">
              <a:noFill/>
              <a:miter lim="800000"/>
              <a:headEnd/>
              <a:tailEnd/>
            </a:ln>
          </p:spPr>
          <p:txBody>
            <a:bodyPr wrap="square">
              <a:spAutoFit/>
            </a:bodyPr>
            <a:lstStyle/>
            <a:p>
              <a:pPr algn="ctr"/>
              <a:r>
                <a:rPr lang="en-US" b="1" i="1" dirty="0" smtClean="0"/>
                <a:t>Free listing in classified for life time</a:t>
              </a:r>
              <a:endParaRPr lang="en-US" b="1" i="1" dirty="0"/>
            </a:p>
          </p:txBody>
        </p:sp>
      </p:grpSp>
      <p:grpSp>
        <p:nvGrpSpPr>
          <p:cNvPr id="4" name="Group 96"/>
          <p:cNvGrpSpPr>
            <a:grpSpLocks/>
          </p:cNvGrpSpPr>
          <p:nvPr/>
        </p:nvGrpSpPr>
        <p:grpSpPr bwMode="auto">
          <a:xfrm>
            <a:off x="1016000" y="2411412"/>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5" name="TextBox 7"/>
            <p:cNvSpPr txBox="1">
              <a:spLocks noChangeArrowheads="1"/>
            </p:cNvSpPr>
            <p:nvPr/>
          </p:nvSpPr>
          <p:spPr bwMode="auto">
            <a:xfrm>
              <a:off x="1131309" y="954851"/>
              <a:ext cx="444064"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12</a:t>
              </a:r>
              <a:endParaRPr lang="en-US" sz="3200" dirty="0">
                <a:solidFill>
                  <a:schemeClr val="bg1"/>
                </a:solidFill>
                <a:latin typeface="Calibri" pitchFamily="-108" charset="0"/>
              </a:endParaRPr>
            </a:p>
          </p:txBody>
        </p:sp>
      </p:grpSp>
      <p:sp>
        <p:nvSpPr>
          <p:cNvPr id="14" name="Parallelogram 13"/>
          <p:cNvSpPr/>
          <p:nvPr/>
        </p:nvSpPr>
        <p:spPr bwMode="auto">
          <a:xfrm>
            <a:off x="1999367" y="2399539"/>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769938" y="32797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3" name="TextBox 7"/>
            <p:cNvSpPr txBox="1">
              <a:spLocks noChangeArrowheads="1"/>
            </p:cNvSpPr>
            <p:nvPr/>
          </p:nvSpPr>
          <p:spPr bwMode="auto">
            <a:xfrm>
              <a:off x="1079149" y="954850"/>
              <a:ext cx="501802" cy="34723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13</a:t>
              </a:r>
              <a:endParaRPr lang="en-US" sz="3200" dirty="0">
                <a:solidFill>
                  <a:schemeClr val="bg1"/>
                </a:solidFill>
                <a:latin typeface="Calibri" pitchFamily="-108" charset="0"/>
              </a:endParaRPr>
            </a:p>
          </p:txBody>
        </p:sp>
      </p:grpSp>
      <p:sp>
        <p:nvSpPr>
          <p:cNvPr id="19" name="Parallelogram 18"/>
          <p:cNvSpPr/>
          <p:nvPr/>
        </p:nvSpPr>
        <p:spPr bwMode="auto">
          <a:xfrm>
            <a:off x="1752479" y="326822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6" name="Group 96"/>
          <p:cNvGrpSpPr>
            <a:grpSpLocks/>
          </p:cNvGrpSpPr>
          <p:nvPr/>
        </p:nvGrpSpPr>
        <p:grpSpPr bwMode="auto">
          <a:xfrm>
            <a:off x="531813" y="4138613"/>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1" name="TextBox 7"/>
            <p:cNvSpPr txBox="1">
              <a:spLocks noChangeArrowheads="1"/>
            </p:cNvSpPr>
            <p:nvPr/>
          </p:nvSpPr>
          <p:spPr bwMode="auto">
            <a:xfrm>
              <a:off x="1097837" y="954850"/>
              <a:ext cx="427688" cy="34723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14</a:t>
              </a:r>
              <a:endParaRPr lang="en-US" sz="3200" dirty="0">
                <a:solidFill>
                  <a:schemeClr val="bg1"/>
                </a:solidFill>
                <a:latin typeface="Calibri" pitchFamily="-108" charset="0"/>
              </a:endParaRPr>
            </a:p>
          </p:txBody>
        </p:sp>
      </p:gr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8" name="Group 96"/>
          <p:cNvGrpSpPr>
            <a:grpSpLocks/>
          </p:cNvGrpSpPr>
          <p:nvPr/>
        </p:nvGrpSpPr>
        <p:grpSpPr bwMode="auto">
          <a:xfrm>
            <a:off x="293688" y="4997449"/>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29" name="TextBox 7"/>
            <p:cNvSpPr txBox="1">
              <a:spLocks noChangeArrowheads="1"/>
            </p:cNvSpPr>
            <p:nvPr/>
          </p:nvSpPr>
          <p:spPr bwMode="auto">
            <a:xfrm>
              <a:off x="1183749" y="954851"/>
              <a:ext cx="509137"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15</a:t>
              </a:r>
              <a:endParaRPr lang="en-US" sz="3200" dirty="0">
                <a:solidFill>
                  <a:schemeClr val="bg1"/>
                </a:solidFill>
                <a:latin typeface="Calibri" pitchFamily="-108" charset="0"/>
              </a:endParaRP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524" name="Rektangel 76"/>
          <p:cNvSpPr>
            <a:spLocks noChangeArrowheads="1"/>
          </p:cNvSpPr>
          <p:nvPr/>
        </p:nvSpPr>
        <p:spPr bwMode="auto">
          <a:xfrm>
            <a:off x="1544638" y="5191124"/>
            <a:ext cx="5408612" cy="369332"/>
          </a:xfrm>
          <a:prstGeom prst="rect">
            <a:avLst/>
          </a:prstGeom>
          <a:noFill/>
          <a:ln w="9525">
            <a:noFill/>
            <a:miter lim="800000"/>
            <a:headEnd/>
            <a:tailEnd/>
          </a:ln>
        </p:spPr>
        <p:txBody>
          <a:bodyPr wrap="square">
            <a:spAutoFit/>
          </a:bodyPr>
          <a:lstStyle/>
          <a:p>
            <a:pPr algn="ctr"/>
            <a:r>
              <a:rPr lang="en-US" b="1" i="1" dirty="0" smtClean="0"/>
              <a:t>Free products/services rating</a:t>
            </a:r>
            <a:endParaRPr lang="en-US" b="1" i="1" dirty="0"/>
          </a:p>
        </p:txBody>
      </p:sp>
      <p:sp>
        <p:nvSpPr>
          <p:cNvPr id="21525" name="Rektangel 76"/>
          <p:cNvSpPr>
            <a:spLocks noChangeArrowheads="1"/>
          </p:cNvSpPr>
          <p:nvPr/>
        </p:nvSpPr>
        <p:spPr bwMode="auto">
          <a:xfrm>
            <a:off x="2260600" y="2600324"/>
            <a:ext cx="5408613" cy="369332"/>
          </a:xfrm>
          <a:prstGeom prst="rect">
            <a:avLst/>
          </a:prstGeom>
          <a:noFill/>
          <a:ln w="9525">
            <a:noFill/>
            <a:miter lim="800000"/>
            <a:headEnd/>
            <a:tailEnd/>
          </a:ln>
        </p:spPr>
        <p:txBody>
          <a:bodyPr wrap="square">
            <a:spAutoFit/>
          </a:bodyPr>
          <a:lstStyle/>
          <a:p>
            <a:pPr algn="ctr"/>
            <a:r>
              <a:rPr lang="en-US" b="1" i="1" dirty="0" smtClean="0"/>
              <a:t>Free job posting facility</a:t>
            </a:r>
            <a:endParaRPr lang="en-US" b="1" i="1" dirty="0"/>
          </a:p>
        </p:txBody>
      </p:sp>
      <p:sp>
        <p:nvSpPr>
          <p:cNvPr id="21526" name="Rektangel 76"/>
          <p:cNvSpPr>
            <a:spLocks noChangeArrowheads="1"/>
          </p:cNvSpPr>
          <p:nvPr/>
        </p:nvSpPr>
        <p:spPr bwMode="auto">
          <a:xfrm>
            <a:off x="2057400" y="3533775"/>
            <a:ext cx="5408613" cy="369332"/>
          </a:xfrm>
          <a:prstGeom prst="rect">
            <a:avLst/>
          </a:prstGeom>
          <a:noFill/>
          <a:ln w="9525">
            <a:noFill/>
            <a:miter lim="800000"/>
            <a:headEnd/>
            <a:tailEnd/>
          </a:ln>
        </p:spPr>
        <p:txBody>
          <a:bodyPr wrap="square">
            <a:spAutoFit/>
          </a:bodyPr>
          <a:lstStyle/>
          <a:p>
            <a:pPr algn="ctr"/>
            <a:r>
              <a:rPr lang="en-US" b="1" i="1" dirty="0" smtClean="0"/>
              <a:t>Automatic renewal.</a:t>
            </a:r>
            <a:endParaRPr lang="en-US" b="1" i="1" dirty="0"/>
          </a:p>
        </p:txBody>
      </p:sp>
      <p:sp>
        <p:nvSpPr>
          <p:cNvPr id="21527" name="Rektangel 76"/>
          <p:cNvSpPr>
            <a:spLocks noChangeArrowheads="1"/>
          </p:cNvSpPr>
          <p:nvPr/>
        </p:nvSpPr>
        <p:spPr bwMode="auto">
          <a:xfrm>
            <a:off x="1765300" y="4362449"/>
            <a:ext cx="5408613" cy="369332"/>
          </a:xfrm>
          <a:prstGeom prst="rect">
            <a:avLst/>
          </a:prstGeom>
          <a:noFill/>
          <a:ln w="9525">
            <a:noFill/>
            <a:miter lim="800000"/>
            <a:headEnd/>
            <a:tailEnd/>
          </a:ln>
        </p:spPr>
        <p:txBody>
          <a:bodyPr wrap="square">
            <a:spAutoFit/>
          </a:bodyPr>
          <a:lstStyle/>
          <a:p>
            <a:pPr algn="ctr"/>
            <a:r>
              <a:rPr lang="en-US" b="1" i="1" dirty="0" smtClean="0"/>
              <a:t>Direct </a:t>
            </a:r>
            <a:r>
              <a:rPr lang="en-US" b="1" i="1" dirty="0" err="1" smtClean="0"/>
              <a:t>Coustomer</a:t>
            </a:r>
            <a:r>
              <a:rPr lang="en-US" b="1" i="1" dirty="0" smtClean="0"/>
              <a:t> reference.</a:t>
            </a:r>
            <a:endParaRPr lang="en-US" b="1" i="1" dirty="0"/>
          </a:p>
        </p:txBody>
      </p:sp>
      <p:pic>
        <p:nvPicPr>
          <p:cNvPr id="33"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30" name="Date Placeholder 29"/>
          <p:cNvSpPr>
            <a:spLocks noGrp="1"/>
          </p:cNvSpPr>
          <p:nvPr>
            <p:ph type="dt" sz="half" idx="10"/>
          </p:nvPr>
        </p:nvSpPr>
        <p:spPr/>
        <p:txBody>
          <a:bodyPr/>
          <a:lstStyle/>
          <a:p>
            <a:fld id="{8EB5EB98-1F51-4351-BC58-6492FB7902A4}" type="datetime8">
              <a:rPr lang="en-US" smtClean="0"/>
              <a:t>1/13/2013 11:51 PM</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648326" y="2865029"/>
            <a:ext cx="3495674" cy="742832"/>
          </a:xfrm>
          <a:prstGeom prst="rect">
            <a:avLst/>
          </a:prstGeom>
          <a:gradFill flip="none" rotWithShape="1">
            <a:gsLst>
              <a:gs pos="55000">
                <a:schemeClr val="bg1">
                  <a:lumMod val="95000"/>
                </a:schemeClr>
              </a:gs>
              <a:gs pos="100000">
                <a:schemeClr val="tx1">
                  <a:lumMod val="65000"/>
                  <a:lumOff val="35000"/>
                </a:schemeClr>
              </a:gs>
            </a:gsLst>
            <a:lin ang="54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13328" name="Rektangel 76"/>
          <p:cNvSpPr>
            <a:spLocks noChangeArrowheads="1"/>
          </p:cNvSpPr>
          <p:nvPr/>
        </p:nvSpPr>
        <p:spPr bwMode="auto">
          <a:xfrm>
            <a:off x="5648325" y="2974975"/>
            <a:ext cx="3627441" cy="400110"/>
          </a:xfrm>
          <a:prstGeom prst="rect">
            <a:avLst/>
          </a:prstGeom>
          <a:noFill/>
          <a:ln w="9525">
            <a:noFill/>
            <a:miter lim="800000"/>
            <a:headEnd/>
            <a:tailEnd/>
          </a:ln>
        </p:spPr>
        <p:txBody>
          <a:bodyPr wrap="square">
            <a:spAutoFit/>
          </a:bodyPr>
          <a:lstStyle/>
          <a:p>
            <a:r>
              <a:rPr lang="en-US" sz="2000" b="1" dirty="0" smtClean="0"/>
              <a:t>If You are A Business Man ?</a:t>
            </a:r>
            <a:endParaRPr lang="en-US" sz="2000" b="1" dirty="0"/>
          </a:p>
        </p:txBody>
      </p:sp>
      <p:grpSp>
        <p:nvGrpSpPr>
          <p:cNvPr id="11" name="Gruppe 26"/>
          <p:cNvGrpSpPr>
            <a:grpSpLocks/>
          </p:cNvGrpSpPr>
          <p:nvPr/>
        </p:nvGrpSpPr>
        <p:grpSpPr bwMode="auto">
          <a:xfrm>
            <a:off x="387350" y="1171575"/>
            <a:ext cx="3073400" cy="4357688"/>
            <a:chOff x="268288" y="1312760"/>
            <a:chExt cx="3770311" cy="5345533"/>
          </a:xfrm>
        </p:grpSpPr>
        <p:grpSp>
          <p:nvGrpSpPr>
            <p:cNvPr id="12" name="Gruppe 23"/>
            <p:cNvGrpSpPr>
              <a:grpSpLocks/>
            </p:cNvGrpSpPr>
            <p:nvPr/>
          </p:nvGrpSpPr>
          <p:grpSpPr bwMode="auto">
            <a:xfrm>
              <a:off x="715962" y="1312760"/>
              <a:ext cx="3322637" cy="5142016"/>
              <a:chOff x="715962" y="1312760"/>
              <a:chExt cx="3322637" cy="5142016"/>
            </a:xfrm>
          </p:grpSpPr>
          <p:grpSp>
            <p:nvGrpSpPr>
              <p:cNvPr id="13" name="Gruppe 19"/>
              <p:cNvGrpSpPr>
                <a:grpSpLocks/>
              </p:cNvGrpSpPr>
              <p:nvPr/>
            </p:nvGrpSpPr>
            <p:grpSpPr bwMode="auto">
              <a:xfrm>
                <a:off x="715962" y="1312760"/>
                <a:ext cx="3322637" cy="5142016"/>
                <a:chOff x="8240713" y="-3600450"/>
                <a:chExt cx="3136900" cy="4854575"/>
              </a:xfrm>
            </p:grpSpPr>
            <p:sp>
              <p:nvSpPr>
                <p:cNvPr id="13347" name="Freeform 55"/>
                <p:cNvSpPr>
                  <a:spLocks/>
                </p:cNvSpPr>
                <p:nvPr/>
              </p:nvSpPr>
              <p:spPr bwMode="auto">
                <a:xfrm>
                  <a:off x="8240713" y="-3600450"/>
                  <a:ext cx="3136900" cy="4854575"/>
                </a:xfrm>
                <a:custGeom>
                  <a:avLst/>
                  <a:gdLst>
                    <a:gd name="T0" fmla="*/ 2147483647 w 1976"/>
                    <a:gd name="T1" fmla="*/ 2147483647 h 3058"/>
                    <a:gd name="T2" fmla="*/ 2147483647 w 1976"/>
                    <a:gd name="T3" fmla="*/ 2147483647 h 3058"/>
                    <a:gd name="T4" fmla="*/ 2147483647 w 1976"/>
                    <a:gd name="T5" fmla="*/ 2147483647 h 3058"/>
                    <a:gd name="T6" fmla="*/ 2147483647 w 1976"/>
                    <a:gd name="T7" fmla="*/ 2147483647 h 3058"/>
                    <a:gd name="T8" fmla="*/ 2147483647 w 1976"/>
                    <a:gd name="T9" fmla="*/ 2147483647 h 3058"/>
                    <a:gd name="T10" fmla="*/ 2147483647 w 1976"/>
                    <a:gd name="T11" fmla="*/ 2147483647 h 3058"/>
                    <a:gd name="T12" fmla="*/ 2147483647 w 1976"/>
                    <a:gd name="T13" fmla="*/ 2147483647 h 3058"/>
                    <a:gd name="T14" fmla="*/ 2147483647 w 1976"/>
                    <a:gd name="T15" fmla="*/ 2147483647 h 3058"/>
                    <a:gd name="T16" fmla="*/ 2147483647 w 1976"/>
                    <a:gd name="T17" fmla="*/ 2147483647 h 3058"/>
                    <a:gd name="T18" fmla="*/ 2147483647 w 1976"/>
                    <a:gd name="T19" fmla="*/ 2147483647 h 3058"/>
                    <a:gd name="T20" fmla="*/ 2147483647 w 1976"/>
                    <a:gd name="T21" fmla="*/ 2147483647 h 3058"/>
                    <a:gd name="T22" fmla="*/ 2147483647 w 1976"/>
                    <a:gd name="T23" fmla="*/ 2147483647 h 3058"/>
                    <a:gd name="T24" fmla="*/ 2147483647 w 1976"/>
                    <a:gd name="T25" fmla="*/ 2147483647 h 3058"/>
                    <a:gd name="T26" fmla="*/ 2147483647 w 1976"/>
                    <a:gd name="T27" fmla="*/ 2147483647 h 3058"/>
                    <a:gd name="T28" fmla="*/ 2147483647 w 1976"/>
                    <a:gd name="T29" fmla="*/ 2147483647 h 3058"/>
                    <a:gd name="T30" fmla="*/ 2147483647 w 1976"/>
                    <a:gd name="T31" fmla="*/ 2147483647 h 3058"/>
                    <a:gd name="T32" fmla="*/ 2147483647 w 1976"/>
                    <a:gd name="T33" fmla="*/ 2147483647 h 3058"/>
                    <a:gd name="T34" fmla="*/ 2147483647 w 1976"/>
                    <a:gd name="T35" fmla="*/ 2147483647 h 3058"/>
                    <a:gd name="T36" fmla="*/ 2147483647 w 1976"/>
                    <a:gd name="T37" fmla="*/ 2147483647 h 3058"/>
                    <a:gd name="T38" fmla="*/ 2147483647 w 1976"/>
                    <a:gd name="T39" fmla="*/ 2147483647 h 3058"/>
                    <a:gd name="T40" fmla="*/ 2147483647 w 1976"/>
                    <a:gd name="T41" fmla="*/ 2147483647 h 3058"/>
                    <a:gd name="T42" fmla="*/ 2147483647 w 1976"/>
                    <a:gd name="T43" fmla="*/ 2147483647 h 3058"/>
                    <a:gd name="T44" fmla="*/ 2147483647 w 1976"/>
                    <a:gd name="T45" fmla="*/ 2147483647 h 3058"/>
                    <a:gd name="T46" fmla="*/ 2147483647 w 1976"/>
                    <a:gd name="T47" fmla="*/ 2147483647 h 3058"/>
                    <a:gd name="T48" fmla="*/ 2147483647 w 1976"/>
                    <a:gd name="T49" fmla="*/ 2147483647 h 3058"/>
                    <a:gd name="T50" fmla="*/ 2147483647 w 1976"/>
                    <a:gd name="T51" fmla="*/ 2147483647 h 3058"/>
                    <a:gd name="T52" fmla="*/ 2147483647 w 1976"/>
                    <a:gd name="T53" fmla="*/ 2147483647 h 3058"/>
                    <a:gd name="T54" fmla="*/ 2147483647 w 1976"/>
                    <a:gd name="T55" fmla="*/ 2147483647 h 3058"/>
                    <a:gd name="T56" fmla="*/ 2147483647 w 1976"/>
                    <a:gd name="T57" fmla="*/ 2147483647 h 3058"/>
                    <a:gd name="T58" fmla="*/ 2147483647 w 1976"/>
                    <a:gd name="T59" fmla="*/ 2147483647 h 3058"/>
                    <a:gd name="T60" fmla="*/ 2147483647 w 1976"/>
                    <a:gd name="T61" fmla="*/ 2147483647 h 3058"/>
                    <a:gd name="T62" fmla="*/ 2147483647 w 1976"/>
                    <a:gd name="T63" fmla="*/ 2147483647 h 3058"/>
                    <a:gd name="T64" fmla="*/ 2147483647 w 1976"/>
                    <a:gd name="T65" fmla="*/ 2147483647 h 3058"/>
                    <a:gd name="T66" fmla="*/ 2147483647 w 1976"/>
                    <a:gd name="T67" fmla="*/ 2147483647 h 3058"/>
                    <a:gd name="T68" fmla="*/ 2147483647 w 1976"/>
                    <a:gd name="T69" fmla="*/ 2147483647 h 3058"/>
                    <a:gd name="T70" fmla="*/ 2147483647 w 1976"/>
                    <a:gd name="T71" fmla="*/ 2147483647 h 3058"/>
                    <a:gd name="T72" fmla="*/ 2147483647 w 1976"/>
                    <a:gd name="T73" fmla="*/ 2147483647 h 3058"/>
                    <a:gd name="T74" fmla="*/ 2147483647 w 1976"/>
                    <a:gd name="T75" fmla="*/ 2147483647 h 3058"/>
                    <a:gd name="T76" fmla="*/ 2147483647 w 1976"/>
                    <a:gd name="T77" fmla="*/ 2147483647 h 3058"/>
                    <a:gd name="T78" fmla="*/ 2147483647 w 1976"/>
                    <a:gd name="T79" fmla="*/ 2147483647 h 3058"/>
                    <a:gd name="T80" fmla="*/ 2147483647 w 1976"/>
                    <a:gd name="T81" fmla="*/ 2147483647 h 3058"/>
                    <a:gd name="T82" fmla="*/ 2147483647 w 1976"/>
                    <a:gd name="T83" fmla="*/ 2147483647 h 3058"/>
                    <a:gd name="T84" fmla="*/ 2147483647 w 1976"/>
                    <a:gd name="T85" fmla="*/ 2147483647 h 3058"/>
                    <a:gd name="T86" fmla="*/ 2147483647 w 1976"/>
                    <a:gd name="T87" fmla="*/ 2147483647 h 3058"/>
                    <a:gd name="T88" fmla="*/ 2147483647 w 1976"/>
                    <a:gd name="T89" fmla="*/ 2147483647 h 3058"/>
                    <a:gd name="T90" fmla="*/ 2147483647 w 1976"/>
                    <a:gd name="T91" fmla="*/ 2147483647 h 3058"/>
                    <a:gd name="T92" fmla="*/ 2147483647 w 1976"/>
                    <a:gd name="T93" fmla="*/ 2147483647 h 3058"/>
                    <a:gd name="T94" fmla="*/ 2147483647 w 1976"/>
                    <a:gd name="T95" fmla="*/ 2147483647 h 3058"/>
                    <a:gd name="T96" fmla="*/ 2147483647 w 1976"/>
                    <a:gd name="T97" fmla="*/ 2147483647 h 3058"/>
                    <a:gd name="T98" fmla="*/ 2147483647 w 1976"/>
                    <a:gd name="T99" fmla="*/ 2147483647 h 3058"/>
                    <a:gd name="T100" fmla="*/ 2147483647 w 1976"/>
                    <a:gd name="T101" fmla="*/ 2147483647 h 3058"/>
                    <a:gd name="T102" fmla="*/ 2147483647 w 1976"/>
                    <a:gd name="T103" fmla="*/ 2147483647 h 3058"/>
                    <a:gd name="T104" fmla="*/ 2147483647 w 1976"/>
                    <a:gd name="T105" fmla="*/ 2147483647 h 3058"/>
                    <a:gd name="T106" fmla="*/ 2147483647 w 1976"/>
                    <a:gd name="T107" fmla="*/ 2147483647 h 3058"/>
                    <a:gd name="T108" fmla="*/ 2147483647 w 1976"/>
                    <a:gd name="T109" fmla="*/ 2147483647 h 3058"/>
                    <a:gd name="T110" fmla="*/ 2147483647 w 1976"/>
                    <a:gd name="T111" fmla="*/ 2147483647 h 3058"/>
                    <a:gd name="T112" fmla="*/ 2147483647 w 1976"/>
                    <a:gd name="T113" fmla="*/ 2147483647 h 3058"/>
                    <a:gd name="T114" fmla="*/ 2147483647 w 1976"/>
                    <a:gd name="T115" fmla="*/ 2147483647 h 30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76"/>
                    <a:gd name="T175" fmla="*/ 0 h 3058"/>
                    <a:gd name="T176" fmla="*/ 1976 w 1976"/>
                    <a:gd name="T177" fmla="*/ 3058 h 30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76" h="3058">
                      <a:moveTo>
                        <a:pt x="588" y="4"/>
                      </a:moveTo>
                      <a:lnTo>
                        <a:pt x="566" y="8"/>
                      </a:lnTo>
                      <a:lnTo>
                        <a:pt x="558" y="12"/>
                      </a:lnTo>
                      <a:lnTo>
                        <a:pt x="550" y="16"/>
                      </a:lnTo>
                      <a:lnTo>
                        <a:pt x="542" y="20"/>
                      </a:lnTo>
                      <a:lnTo>
                        <a:pt x="534" y="24"/>
                      </a:lnTo>
                      <a:lnTo>
                        <a:pt x="526" y="28"/>
                      </a:lnTo>
                      <a:lnTo>
                        <a:pt x="514" y="30"/>
                      </a:lnTo>
                      <a:lnTo>
                        <a:pt x="510" y="34"/>
                      </a:lnTo>
                      <a:lnTo>
                        <a:pt x="506" y="38"/>
                      </a:lnTo>
                      <a:lnTo>
                        <a:pt x="502" y="42"/>
                      </a:lnTo>
                      <a:lnTo>
                        <a:pt x="500" y="46"/>
                      </a:lnTo>
                      <a:lnTo>
                        <a:pt x="492" y="50"/>
                      </a:lnTo>
                      <a:lnTo>
                        <a:pt x="488" y="54"/>
                      </a:lnTo>
                      <a:lnTo>
                        <a:pt x="484" y="58"/>
                      </a:lnTo>
                      <a:lnTo>
                        <a:pt x="476" y="62"/>
                      </a:lnTo>
                      <a:lnTo>
                        <a:pt x="476" y="70"/>
                      </a:lnTo>
                      <a:lnTo>
                        <a:pt x="468" y="70"/>
                      </a:lnTo>
                      <a:lnTo>
                        <a:pt x="464" y="82"/>
                      </a:lnTo>
                      <a:lnTo>
                        <a:pt x="464" y="90"/>
                      </a:lnTo>
                      <a:lnTo>
                        <a:pt x="464" y="94"/>
                      </a:lnTo>
                      <a:lnTo>
                        <a:pt x="460" y="98"/>
                      </a:lnTo>
                      <a:lnTo>
                        <a:pt x="460" y="104"/>
                      </a:lnTo>
                      <a:lnTo>
                        <a:pt x="460" y="116"/>
                      </a:lnTo>
                      <a:lnTo>
                        <a:pt x="456" y="168"/>
                      </a:lnTo>
                      <a:lnTo>
                        <a:pt x="452" y="178"/>
                      </a:lnTo>
                      <a:lnTo>
                        <a:pt x="452" y="182"/>
                      </a:lnTo>
                      <a:lnTo>
                        <a:pt x="456" y="256"/>
                      </a:lnTo>
                      <a:lnTo>
                        <a:pt x="460" y="260"/>
                      </a:lnTo>
                      <a:lnTo>
                        <a:pt x="464" y="264"/>
                      </a:lnTo>
                      <a:lnTo>
                        <a:pt x="468" y="276"/>
                      </a:lnTo>
                      <a:lnTo>
                        <a:pt x="472" y="284"/>
                      </a:lnTo>
                      <a:lnTo>
                        <a:pt x="444" y="284"/>
                      </a:lnTo>
                      <a:lnTo>
                        <a:pt x="436" y="288"/>
                      </a:lnTo>
                      <a:lnTo>
                        <a:pt x="428" y="292"/>
                      </a:lnTo>
                      <a:lnTo>
                        <a:pt x="424" y="296"/>
                      </a:lnTo>
                      <a:lnTo>
                        <a:pt x="422" y="304"/>
                      </a:lnTo>
                      <a:lnTo>
                        <a:pt x="418" y="308"/>
                      </a:lnTo>
                      <a:lnTo>
                        <a:pt x="414" y="312"/>
                      </a:lnTo>
                      <a:lnTo>
                        <a:pt x="410" y="320"/>
                      </a:lnTo>
                      <a:lnTo>
                        <a:pt x="406" y="324"/>
                      </a:lnTo>
                      <a:lnTo>
                        <a:pt x="402" y="332"/>
                      </a:lnTo>
                      <a:lnTo>
                        <a:pt x="398" y="334"/>
                      </a:lnTo>
                      <a:lnTo>
                        <a:pt x="394" y="338"/>
                      </a:lnTo>
                      <a:lnTo>
                        <a:pt x="390" y="342"/>
                      </a:lnTo>
                      <a:lnTo>
                        <a:pt x="386" y="350"/>
                      </a:lnTo>
                      <a:lnTo>
                        <a:pt x="382" y="354"/>
                      </a:lnTo>
                      <a:lnTo>
                        <a:pt x="378" y="358"/>
                      </a:lnTo>
                      <a:lnTo>
                        <a:pt x="348" y="362"/>
                      </a:lnTo>
                      <a:lnTo>
                        <a:pt x="320" y="366"/>
                      </a:lnTo>
                      <a:lnTo>
                        <a:pt x="300" y="370"/>
                      </a:lnTo>
                      <a:lnTo>
                        <a:pt x="292" y="374"/>
                      </a:lnTo>
                      <a:lnTo>
                        <a:pt x="284" y="378"/>
                      </a:lnTo>
                      <a:lnTo>
                        <a:pt x="276" y="382"/>
                      </a:lnTo>
                      <a:lnTo>
                        <a:pt x="230" y="386"/>
                      </a:lnTo>
                      <a:lnTo>
                        <a:pt x="210" y="390"/>
                      </a:lnTo>
                      <a:lnTo>
                        <a:pt x="196" y="394"/>
                      </a:lnTo>
                      <a:lnTo>
                        <a:pt x="184" y="398"/>
                      </a:lnTo>
                      <a:lnTo>
                        <a:pt x="168" y="402"/>
                      </a:lnTo>
                      <a:lnTo>
                        <a:pt x="156" y="406"/>
                      </a:lnTo>
                      <a:lnTo>
                        <a:pt x="144" y="408"/>
                      </a:lnTo>
                      <a:lnTo>
                        <a:pt x="140" y="412"/>
                      </a:lnTo>
                      <a:lnTo>
                        <a:pt x="128" y="416"/>
                      </a:lnTo>
                      <a:lnTo>
                        <a:pt x="118" y="420"/>
                      </a:lnTo>
                      <a:lnTo>
                        <a:pt x="114" y="424"/>
                      </a:lnTo>
                      <a:lnTo>
                        <a:pt x="110" y="428"/>
                      </a:lnTo>
                      <a:lnTo>
                        <a:pt x="106" y="436"/>
                      </a:lnTo>
                      <a:lnTo>
                        <a:pt x="102" y="448"/>
                      </a:lnTo>
                      <a:lnTo>
                        <a:pt x="98" y="468"/>
                      </a:lnTo>
                      <a:lnTo>
                        <a:pt x="94" y="526"/>
                      </a:lnTo>
                      <a:lnTo>
                        <a:pt x="94" y="542"/>
                      </a:lnTo>
                      <a:lnTo>
                        <a:pt x="98" y="550"/>
                      </a:lnTo>
                      <a:lnTo>
                        <a:pt x="102" y="558"/>
                      </a:lnTo>
                      <a:lnTo>
                        <a:pt x="102" y="600"/>
                      </a:lnTo>
                      <a:lnTo>
                        <a:pt x="94" y="604"/>
                      </a:lnTo>
                      <a:lnTo>
                        <a:pt x="90" y="608"/>
                      </a:lnTo>
                      <a:lnTo>
                        <a:pt x="86" y="612"/>
                      </a:lnTo>
                      <a:lnTo>
                        <a:pt x="82" y="616"/>
                      </a:lnTo>
                      <a:lnTo>
                        <a:pt x="78" y="646"/>
                      </a:lnTo>
                      <a:lnTo>
                        <a:pt x="66" y="650"/>
                      </a:lnTo>
                      <a:lnTo>
                        <a:pt x="62" y="654"/>
                      </a:lnTo>
                      <a:lnTo>
                        <a:pt x="58" y="658"/>
                      </a:lnTo>
                      <a:lnTo>
                        <a:pt x="54" y="662"/>
                      </a:lnTo>
                      <a:lnTo>
                        <a:pt x="50" y="678"/>
                      </a:lnTo>
                      <a:lnTo>
                        <a:pt x="46" y="694"/>
                      </a:lnTo>
                      <a:lnTo>
                        <a:pt x="44" y="706"/>
                      </a:lnTo>
                      <a:lnTo>
                        <a:pt x="40" y="712"/>
                      </a:lnTo>
                      <a:lnTo>
                        <a:pt x="36" y="724"/>
                      </a:lnTo>
                      <a:lnTo>
                        <a:pt x="32" y="732"/>
                      </a:lnTo>
                      <a:lnTo>
                        <a:pt x="28" y="744"/>
                      </a:lnTo>
                      <a:lnTo>
                        <a:pt x="24" y="752"/>
                      </a:lnTo>
                      <a:lnTo>
                        <a:pt x="20" y="760"/>
                      </a:lnTo>
                      <a:lnTo>
                        <a:pt x="16" y="772"/>
                      </a:lnTo>
                      <a:lnTo>
                        <a:pt x="12" y="780"/>
                      </a:lnTo>
                      <a:lnTo>
                        <a:pt x="8" y="790"/>
                      </a:lnTo>
                      <a:lnTo>
                        <a:pt x="4" y="802"/>
                      </a:lnTo>
                      <a:lnTo>
                        <a:pt x="0" y="826"/>
                      </a:lnTo>
                      <a:lnTo>
                        <a:pt x="0" y="884"/>
                      </a:lnTo>
                      <a:lnTo>
                        <a:pt x="4" y="912"/>
                      </a:lnTo>
                      <a:lnTo>
                        <a:pt x="8" y="920"/>
                      </a:lnTo>
                      <a:lnTo>
                        <a:pt x="12" y="928"/>
                      </a:lnTo>
                      <a:lnTo>
                        <a:pt x="16" y="936"/>
                      </a:lnTo>
                      <a:lnTo>
                        <a:pt x="20" y="938"/>
                      </a:lnTo>
                      <a:lnTo>
                        <a:pt x="24" y="946"/>
                      </a:lnTo>
                      <a:lnTo>
                        <a:pt x="28" y="950"/>
                      </a:lnTo>
                      <a:lnTo>
                        <a:pt x="32" y="954"/>
                      </a:lnTo>
                      <a:lnTo>
                        <a:pt x="40" y="958"/>
                      </a:lnTo>
                      <a:lnTo>
                        <a:pt x="44" y="962"/>
                      </a:lnTo>
                      <a:lnTo>
                        <a:pt x="46" y="966"/>
                      </a:lnTo>
                      <a:lnTo>
                        <a:pt x="50" y="970"/>
                      </a:lnTo>
                      <a:lnTo>
                        <a:pt x="66" y="974"/>
                      </a:lnTo>
                      <a:lnTo>
                        <a:pt x="118" y="978"/>
                      </a:lnTo>
                      <a:lnTo>
                        <a:pt x="128" y="982"/>
                      </a:lnTo>
                      <a:lnTo>
                        <a:pt x="148" y="986"/>
                      </a:lnTo>
                      <a:lnTo>
                        <a:pt x="164" y="990"/>
                      </a:lnTo>
                      <a:lnTo>
                        <a:pt x="176" y="990"/>
                      </a:lnTo>
                      <a:lnTo>
                        <a:pt x="176" y="1012"/>
                      </a:lnTo>
                      <a:lnTo>
                        <a:pt x="180" y="1028"/>
                      </a:lnTo>
                      <a:lnTo>
                        <a:pt x="180" y="1044"/>
                      </a:lnTo>
                      <a:lnTo>
                        <a:pt x="176" y="1106"/>
                      </a:lnTo>
                      <a:lnTo>
                        <a:pt x="172" y="1126"/>
                      </a:lnTo>
                      <a:lnTo>
                        <a:pt x="168" y="1146"/>
                      </a:lnTo>
                      <a:lnTo>
                        <a:pt x="164" y="1164"/>
                      </a:lnTo>
                      <a:lnTo>
                        <a:pt x="160" y="1192"/>
                      </a:lnTo>
                      <a:lnTo>
                        <a:pt x="156" y="1208"/>
                      </a:lnTo>
                      <a:lnTo>
                        <a:pt x="152" y="1220"/>
                      </a:lnTo>
                      <a:lnTo>
                        <a:pt x="148" y="1236"/>
                      </a:lnTo>
                      <a:lnTo>
                        <a:pt x="144" y="1246"/>
                      </a:lnTo>
                      <a:lnTo>
                        <a:pt x="140" y="1332"/>
                      </a:lnTo>
                      <a:lnTo>
                        <a:pt x="136" y="1462"/>
                      </a:lnTo>
                      <a:lnTo>
                        <a:pt x="132" y="1628"/>
                      </a:lnTo>
                      <a:lnTo>
                        <a:pt x="132" y="1640"/>
                      </a:lnTo>
                      <a:lnTo>
                        <a:pt x="152" y="1644"/>
                      </a:lnTo>
                      <a:lnTo>
                        <a:pt x="160" y="1644"/>
                      </a:lnTo>
                      <a:lnTo>
                        <a:pt x="156" y="1660"/>
                      </a:lnTo>
                      <a:lnTo>
                        <a:pt x="156" y="1726"/>
                      </a:lnTo>
                      <a:lnTo>
                        <a:pt x="160" y="1758"/>
                      </a:lnTo>
                      <a:lnTo>
                        <a:pt x="164" y="1788"/>
                      </a:lnTo>
                      <a:lnTo>
                        <a:pt x="168" y="1816"/>
                      </a:lnTo>
                      <a:lnTo>
                        <a:pt x="172" y="1844"/>
                      </a:lnTo>
                      <a:lnTo>
                        <a:pt x="176" y="1932"/>
                      </a:lnTo>
                      <a:lnTo>
                        <a:pt x="180" y="1948"/>
                      </a:lnTo>
                      <a:lnTo>
                        <a:pt x="184" y="1960"/>
                      </a:lnTo>
                      <a:lnTo>
                        <a:pt x="188" y="1968"/>
                      </a:lnTo>
                      <a:lnTo>
                        <a:pt x="192" y="2018"/>
                      </a:lnTo>
                      <a:lnTo>
                        <a:pt x="196" y="2038"/>
                      </a:lnTo>
                      <a:lnTo>
                        <a:pt x="196" y="2062"/>
                      </a:lnTo>
                      <a:lnTo>
                        <a:pt x="192" y="2080"/>
                      </a:lnTo>
                      <a:lnTo>
                        <a:pt x="188" y="2096"/>
                      </a:lnTo>
                      <a:lnTo>
                        <a:pt x="184" y="2112"/>
                      </a:lnTo>
                      <a:lnTo>
                        <a:pt x="180" y="2128"/>
                      </a:lnTo>
                      <a:lnTo>
                        <a:pt x="176" y="2178"/>
                      </a:lnTo>
                      <a:lnTo>
                        <a:pt x="172" y="2198"/>
                      </a:lnTo>
                      <a:lnTo>
                        <a:pt x="168" y="2220"/>
                      </a:lnTo>
                      <a:lnTo>
                        <a:pt x="164" y="2244"/>
                      </a:lnTo>
                      <a:lnTo>
                        <a:pt x="160" y="2272"/>
                      </a:lnTo>
                      <a:lnTo>
                        <a:pt x="156" y="2298"/>
                      </a:lnTo>
                      <a:lnTo>
                        <a:pt x="152" y="2322"/>
                      </a:lnTo>
                      <a:lnTo>
                        <a:pt x="148" y="2354"/>
                      </a:lnTo>
                      <a:lnTo>
                        <a:pt x="148" y="2466"/>
                      </a:lnTo>
                      <a:lnTo>
                        <a:pt x="152" y="2518"/>
                      </a:lnTo>
                      <a:lnTo>
                        <a:pt x="156" y="2548"/>
                      </a:lnTo>
                      <a:lnTo>
                        <a:pt x="160" y="2572"/>
                      </a:lnTo>
                      <a:lnTo>
                        <a:pt x="160" y="2626"/>
                      </a:lnTo>
                      <a:lnTo>
                        <a:pt x="160" y="2744"/>
                      </a:lnTo>
                      <a:lnTo>
                        <a:pt x="164" y="2774"/>
                      </a:lnTo>
                      <a:lnTo>
                        <a:pt x="168" y="2798"/>
                      </a:lnTo>
                      <a:lnTo>
                        <a:pt x="172" y="2826"/>
                      </a:lnTo>
                      <a:lnTo>
                        <a:pt x="176" y="2872"/>
                      </a:lnTo>
                      <a:lnTo>
                        <a:pt x="176" y="2914"/>
                      </a:lnTo>
                      <a:lnTo>
                        <a:pt x="172" y="2918"/>
                      </a:lnTo>
                      <a:lnTo>
                        <a:pt x="168" y="2926"/>
                      </a:lnTo>
                      <a:lnTo>
                        <a:pt x="164" y="2930"/>
                      </a:lnTo>
                      <a:lnTo>
                        <a:pt x="160" y="2934"/>
                      </a:lnTo>
                      <a:lnTo>
                        <a:pt x="156" y="2938"/>
                      </a:lnTo>
                      <a:lnTo>
                        <a:pt x="152" y="2942"/>
                      </a:lnTo>
                      <a:lnTo>
                        <a:pt x="148" y="2946"/>
                      </a:lnTo>
                      <a:lnTo>
                        <a:pt x="144" y="2950"/>
                      </a:lnTo>
                      <a:lnTo>
                        <a:pt x="140" y="2954"/>
                      </a:lnTo>
                      <a:lnTo>
                        <a:pt x="136" y="2958"/>
                      </a:lnTo>
                      <a:lnTo>
                        <a:pt x="132" y="2966"/>
                      </a:lnTo>
                      <a:lnTo>
                        <a:pt x="128" y="2970"/>
                      </a:lnTo>
                      <a:lnTo>
                        <a:pt x="124" y="2974"/>
                      </a:lnTo>
                      <a:lnTo>
                        <a:pt x="122" y="2980"/>
                      </a:lnTo>
                      <a:lnTo>
                        <a:pt x="118" y="3012"/>
                      </a:lnTo>
                      <a:lnTo>
                        <a:pt x="114" y="3020"/>
                      </a:lnTo>
                      <a:lnTo>
                        <a:pt x="114" y="3052"/>
                      </a:lnTo>
                      <a:lnTo>
                        <a:pt x="118" y="3054"/>
                      </a:lnTo>
                      <a:lnTo>
                        <a:pt x="124" y="3058"/>
                      </a:lnTo>
                      <a:lnTo>
                        <a:pt x="160" y="3058"/>
                      </a:lnTo>
                      <a:lnTo>
                        <a:pt x="234" y="3054"/>
                      </a:lnTo>
                      <a:lnTo>
                        <a:pt x="276" y="3052"/>
                      </a:lnTo>
                      <a:lnTo>
                        <a:pt x="288" y="3048"/>
                      </a:lnTo>
                      <a:lnTo>
                        <a:pt x="300" y="3044"/>
                      </a:lnTo>
                      <a:lnTo>
                        <a:pt x="308" y="3040"/>
                      </a:lnTo>
                      <a:lnTo>
                        <a:pt x="312" y="3036"/>
                      </a:lnTo>
                      <a:lnTo>
                        <a:pt x="316" y="3032"/>
                      </a:lnTo>
                      <a:lnTo>
                        <a:pt x="320" y="3028"/>
                      </a:lnTo>
                      <a:lnTo>
                        <a:pt x="324" y="3024"/>
                      </a:lnTo>
                      <a:lnTo>
                        <a:pt x="328" y="3020"/>
                      </a:lnTo>
                      <a:lnTo>
                        <a:pt x="332" y="3012"/>
                      </a:lnTo>
                      <a:lnTo>
                        <a:pt x="332" y="3000"/>
                      </a:lnTo>
                      <a:lnTo>
                        <a:pt x="348" y="2996"/>
                      </a:lnTo>
                      <a:lnTo>
                        <a:pt x="358" y="2992"/>
                      </a:lnTo>
                      <a:lnTo>
                        <a:pt x="366" y="2988"/>
                      </a:lnTo>
                      <a:lnTo>
                        <a:pt x="370" y="2984"/>
                      </a:lnTo>
                      <a:lnTo>
                        <a:pt x="374" y="2980"/>
                      </a:lnTo>
                      <a:lnTo>
                        <a:pt x="382" y="2978"/>
                      </a:lnTo>
                      <a:lnTo>
                        <a:pt x="386" y="2970"/>
                      </a:lnTo>
                      <a:lnTo>
                        <a:pt x="386" y="2962"/>
                      </a:lnTo>
                      <a:lnTo>
                        <a:pt x="382" y="2926"/>
                      </a:lnTo>
                      <a:lnTo>
                        <a:pt x="378" y="2910"/>
                      </a:lnTo>
                      <a:lnTo>
                        <a:pt x="374" y="2896"/>
                      </a:lnTo>
                      <a:lnTo>
                        <a:pt x="382" y="2896"/>
                      </a:lnTo>
                      <a:lnTo>
                        <a:pt x="386" y="2864"/>
                      </a:lnTo>
                      <a:lnTo>
                        <a:pt x="390" y="2848"/>
                      </a:lnTo>
                      <a:lnTo>
                        <a:pt x="394" y="2826"/>
                      </a:lnTo>
                      <a:lnTo>
                        <a:pt x="398" y="2818"/>
                      </a:lnTo>
                      <a:lnTo>
                        <a:pt x="402" y="2806"/>
                      </a:lnTo>
                      <a:lnTo>
                        <a:pt x="406" y="2790"/>
                      </a:lnTo>
                      <a:lnTo>
                        <a:pt x="410" y="2778"/>
                      </a:lnTo>
                      <a:lnTo>
                        <a:pt x="414" y="2762"/>
                      </a:lnTo>
                      <a:lnTo>
                        <a:pt x="418" y="2750"/>
                      </a:lnTo>
                      <a:lnTo>
                        <a:pt x="422" y="2736"/>
                      </a:lnTo>
                      <a:lnTo>
                        <a:pt x="424" y="2720"/>
                      </a:lnTo>
                      <a:lnTo>
                        <a:pt x="428" y="2700"/>
                      </a:lnTo>
                      <a:lnTo>
                        <a:pt x="432" y="2676"/>
                      </a:lnTo>
                      <a:lnTo>
                        <a:pt x="436" y="2654"/>
                      </a:lnTo>
                      <a:lnTo>
                        <a:pt x="440" y="2630"/>
                      </a:lnTo>
                      <a:lnTo>
                        <a:pt x="444" y="2588"/>
                      </a:lnTo>
                      <a:lnTo>
                        <a:pt x="448" y="2514"/>
                      </a:lnTo>
                      <a:lnTo>
                        <a:pt x="448" y="2408"/>
                      </a:lnTo>
                      <a:lnTo>
                        <a:pt x="444" y="2272"/>
                      </a:lnTo>
                      <a:lnTo>
                        <a:pt x="440" y="2162"/>
                      </a:lnTo>
                      <a:lnTo>
                        <a:pt x="440" y="1948"/>
                      </a:lnTo>
                      <a:lnTo>
                        <a:pt x="444" y="1918"/>
                      </a:lnTo>
                      <a:lnTo>
                        <a:pt x="448" y="1906"/>
                      </a:lnTo>
                      <a:lnTo>
                        <a:pt x="452" y="1894"/>
                      </a:lnTo>
                      <a:lnTo>
                        <a:pt x="456" y="1878"/>
                      </a:lnTo>
                      <a:lnTo>
                        <a:pt x="460" y="1866"/>
                      </a:lnTo>
                      <a:lnTo>
                        <a:pt x="464" y="1850"/>
                      </a:lnTo>
                      <a:lnTo>
                        <a:pt x="468" y="1840"/>
                      </a:lnTo>
                      <a:lnTo>
                        <a:pt x="472" y="1832"/>
                      </a:lnTo>
                      <a:lnTo>
                        <a:pt x="476" y="1824"/>
                      </a:lnTo>
                      <a:lnTo>
                        <a:pt x="480" y="1816"/>
                      </a:lnTo>
                      <a:lnTo>
                        <a:pt x="484" y="1808"/>
                      </a:lnTo>
                      <a:lnTo>
                        <a:pt x="488" y="1792"/>
                      </a:lnTo>
                      <a:lnTo>
                        <a:pt x="492" y="1780"/>
                      </a:lnTo>
                      <a:lnTo>
                        <a:pt x="496" y="1764"/>
                      </a:lnTo>
                      <a:lnTo>
                        <a:pt x="500" y="1746"/>
                      </a:lnTo>
                      <a:lnTo>
                        <a:pt x="502" y="1730"/>
                      </a:lnTo>
                      <a:lnTo>
                        <a:pt x="502" y="1754"/>
                      </a:lnTo>
                      <a:lnTo>
                        <a:pt x="506" y="1784"/>
                      </a:lnTo>
                      <a:lnTo>
                        <a:pt x="510" y="1812"/>
                      </a:lnTo>
                      <a:lnTo>
                        <a:pt x="514" y="1836"/>
                      </a:lnTo>
                      <a:lnTo>
                        <a:pt x="518" y="1854"/>
                      </a:lnTo>
                      <a:lnTo>
                        <a:pt x="522" y="1878"/>
                      </a:lnTo>
                      <a:lnTo>
                        <a:pt x="526" y="1898"/>
                      </a:lnTo>
                      <a:lnTo>
                        <a:pt x="530" y="1918"/>
                      </a:lnTo>
                      <a:lnTo>
                        <a:pt x="534" y="1936"/>
                      </a:lnTo>
                      <a:lnTo>
                        <a:pt x="538" y="1952"/>
                      </a:lnTo>
                      <a:lnTo>
                        <a:pt x="542" y="1968"/>
                      </a:lnTo>
                      <a:lnTo>
                        <a:pt x="546" y="2038"/>
                      </a:lnTo>
                      <a:lnTo>
                        <a:pt x="550" y="2140"/>
                      </a:lnTo>
                      <a:lnTo>
                        <a:pt x="550" y="2182"/>
                      </a:lnTo>
                      <a:lnTo>
                        <a:pt x="546" y="2220"/>
                      </a:lnTo>
                      <a:lnTo>
                        <a:pt x="542" y="2264"/>
                      </a:lnTo>
                      <a:lnTo>
                        <a:pt x="538" y="2338"/>
                      </a:lnTo>
                      <a:lnTo>
                        <a:pt x="538" y="2580"/>
                      </a:lnTo>
                      <a:lnTo>
                        <a:pt x="542" y="2626"/>
                      </a:lnTo>
                      <a:lnTo>
                        <a:pt x="546" y="2658"/>
                      </a:lnTo>
                      <a:lnTo>
                        <a:pt x="550" y="2680"/>
                      </a:lnTo>
                      <a:lnTo>
                        <a:pt x="554" y="2704"/>
                      </a:lnTo>
                      <a:lnTo>
                        <a:pt x="558" y="2732"/>
                      </a:lnTo>
                      <a:lnTo>
                        <a:pt x="562" y="2748"/>
                      </a:lnTo>
                      <a:lnTo>
                        <a:pt x="566" y="2762"/>
                      </a:lnTo>
                      <a:lnTo>
                        <a:pt x="570" y="2778"/>
                      </a:lnTo>
                      <a:lnTo>
                        <a:pt x="574" y="2794"/>
                      </a:lnTo>
                      <a:lnTo>
                        <a:pt x="576" y="2806"/>
                      </a:lnTo>
                      <a:lnTo>
                        <a:pt x="580" y="2826"/>
                      </a:lnTo>
                      <a:lnTo>
                        <a:pt x="584" y="2840"/>
                      </a:lnTo>
                      <a:lnTo>
                        <a:pt x="588" y="2848"/>
                      </a:lnTo>
                      <a:lnTo>
                        <a:pt x="592" y="2860"/>
                      </a:lnTo>
                      <a:lnTo>
                        <a:pt x="596" y="2868"/>
                      </a:lnTo>
                      <a:lnTo>
                        <a:pt x="596" y="2884"/>
                      </a:lnTo>
                      <a:lnTo>
                        <a:pt x="592" y="2922"/>
                      </a:lnTo>
                      <a:lnTo>
                        <a:pt x="592" y="2938"/>
                      </a:lnTo>
                      <a:lnTo>
                        <a:pt x="596" y="2942"/>
                      </a:lnTo>
                      <a:lnTo>
                        <a:pt x="600" y="2946"/>
                      </a:lnTo>
                      <a:lnTo>
                        <a:pt x="608" y="2950"/>
                      </a:lnTo>
                      <a:lnTo>
                        <a:pt x="620" y="2954"/>
                      </a:lnTo>
                      <a:lnTo>
                        <a:pt x="640" y="2954"/>
                      </a:lnTo>
                      <a:lnTo>
                        <a:pt x="640" y="2974"/>
                      </a:lnTo>
                      <a:lnTo>
                        <a:pt x="644" y="2980"/>
                      </a:lnTo>
                      <a:lnTo>
                        <a:pt x="652" y="2984"/>
                      </a:lnTo>
                      <a:lnTo>
                        <a:pt x="654" y="2988"/>
                      </a:lnTo>
                      <a:lnTo>
                        <a:pt x="658" y="2992"/>
                      </a:lnTo>
                      <a:lnTo>
                        <a:pt x="666" y="2996"/>
                      </a:lnTo>
                      <a:lnTo>
                        <a:pt x="686" y="3000"/>
                      </a:lnTo>
                      <a:lnTo>
                        <a:pt x="698" y="3000"/>
                      </a:lnTo>
                      <a:lnTo>
                        <a:pt x="752" y="2996"/>
                      </a:lnTo>
                      <a:lnTo>
                        <a:pt x="796" y="2992"/>
                      </a:lnTo>
                      <a:lnTo>
                        <a:pt x="826" y="2988"/>
                      </a:lnTo>
                      <a:lnTo>
                        <a:pt x="838" y="2984"/>
                      </a:lnTo>
                      <a:lnTo>
                        <a:pt x="842" y="2980"/>
                      </a:lnTo>
                      <a:lnTo>
                        <a:pt x="846" y="2974"/>
                      </a:lnTo>
                      <a:lnTo>
                        <a:pt x="846" y="2962"/>
                      </a:lnTo>
                      <a:lnTo>
                        <a:pt x="842" y="2942"/>
                      </a:lnTo>
                      <a:lnTo>
                        <a:pt x="838" y="2938"/>
                      </a:lnTo>
                      <a:lnTo>
                        <a:pt x="834" y="2914"/>
                      </a:lnTo>
                      <a:lnTo>
                        <a:pt x="830" y="2906"/>
                      </a:lnTo>
                      <a:lnTo>
                        <a:pt x="826" y="2902"/>
                      </a:lnTo>
                      <a:lnTo>
                        <a:pt x="822" y="2900"/>
                      </a:lnTo>
                      <a:lnTo>
                        <a:pt x="818" y="2896"/>
                      </a:lnTo>
                      <a:lnTo>
                        <a:pt x="814" y="2892"/>
                      </a:lnTo>
                      <a:lnTo>
                        <a:pt x="810" y="2888"/>
                      </a:lnTo>
                      <a:lnTo>
                        <a:pt x="806" y="2884"/>
                      </a:lnTo>
                      <a:lnTo>
                        <a:pt x="804" y="2880"/>
                      </a:lnTo>
                      <a:lnTo>
                        <a:pt x="800" y="2876"/>
                      </a:lnTo>
                      <a:lnTo>
                        <a:pt x="796" y="2872"/>
                      </a:lnTo>
                      <a:lnTo>
                        <a:pt x="796" y="2860"/>
                      </a:lnTo>
                      <a:lnTo>
                        <a:pt x="800" y="2844"/>
                      </a:lnTo>
                      <a:lnTo>
                        <a:pt x="804" y="2828"/>
                      </a:lnTo>
                      <a:lnTo>
                        <a:pt x="806" y="2822"/>
                      </a:lnTo>
                      <a:lnTo>
                        <a:pt x="810" y="2810"/>
                      </a:lnTo>
                      <a:lnTo>
                        <a:pt x="814" y="2798"/>
                      </a:lnTo>
                      <a:lnTo>
                        <a:pt x="818" y="2790"/>
                      </a:lnTo>
                      <a:lnTo>
                        <a:pt x="822" y="2778"/>
                      </a:lnTo>
                      <a:lnTo>
                        <a:pt x="826" y="2766"/>
                      </a:lnTo>
                      <a:lnTo>
                        <a:pt x="830" y="2744"/>
                      </a:lnTo>
                      <a:lnTo>
                        <a:pt x="830" y="2528"/>
                      </a:lnTo>
                      <a:lnTo>
                        <a:pt x="830" y="2502"/>
                      </a:lnTo>
                      <a:lnTo>
                        <a:pt x="834" y="2482"/>
                      </a:lnTo>
                      <a:lnTo>
                        <a:pt x="838" y="2458"/>
                      </a:lnTo>
                      <a:lnTo>
                        <a:pt x="842" y="2428"/>
                      </a:lnTo>
                      <a:lnTo>
                        <a:pt x="842" y="2268"/>
                      </a:lnTo>
                      <a:lnTo>
                        <a:pt x="838" y="2236"/>
                      </a:lnTo>
                      <a:lnTo>
                        <a:pt x="838" y="1968"/>
                      </a:lnTo>
                      <a:lnTo>
                        <a:pt x="842" y="1932"/>
                      </a:lnTo>
                      <a:lnTo>
                        <a:pt x="846" y="1902"/>
                      </a:lnTo>
                      <a:lnTo>
                        <a:pt x="850" y="1866"/>
                      </a:lnTo>
                      <a:lnTo>
                        <a:pt x="854" y="1824"/>
                      </a:lnTo>
                      <a:lnTo>
                        <a:pt x="854" y="1628"/>
                      </a:lnTo>
                      <a:lnTo>
                        <a:pt x="850" y="1578"/>
                      </a:lnTo>
                      <a:lnTo>
                        <a:pt x="870" y="1578"/>
                      </a:lnTo>
                      <a:lnTo>
                        <a:pt x="912" y="1578"/>
                      </a:lnTo>
                      <a:lnTo>
                        <a:pt x="920" y="1582"/>
                      </a:lnTo>
                      <a:lnTo>
                        <a:pt x="928" y="1586"/>
                      </a:lnTo>
                      <a:lnTo>
                        <a:pt x="940" y="1590"/>
                      </a:lnTo>
                      <a:lnTo>
                        <a:pt x="948" y="1594"/>
                      </a:lnTo>
                      <a:lnTo>
                        <a:pt x="954" y="1598"/>
                      </a:lnTo>
                      <a:lnTo>
                        <a:pt x="962" y="1602"/>
                      </a:lnTo>
                      <a:lnTo>
                        <a:pt x="974" y="1606"/>
                      </a:lnTo>
                      <a:lnTo>
                        <a:pt x="986" y="1610"/>
                      </a:lnTo>
                      <a:lnTo>
                        <a:pt x="998" y="1614"/>
                      </a:lnTo>
                      <a:lnTo>
                        <a:pt x="1010" y="1616"/>
                      </a:lnTo>
                      <a:lnTo>
                        <a:pt x="1022" y="1620"/>
                      </a:lnTo>
                      <a:lnTo>
                        <a:pt x="1032" y="1624"/>
                      </a:lnTo>
                      <a:lnTo>
                        <a:pt x="1048" y="1628"/>
                      </a:lnTo>
                      <a:lnTo>
                        <a:pt x="1060" y="1632"/>
                      </a:lnTo>
                      <a:lnTo>
                        <a:pt x="1076" y="1636"/>
                      </a:lnTo>
                      <a:lnTo>
                        <a:pt x="1092" y="1640"/>
                      </a:lnTo>
                      <a:lnTo>
                        <a:pt x="1096" y="1644"/>
                      </a:lnTo>
                      <a:lnTo>
                        <a:pt x="1104" y="1648"/>
                      </a:lnTo>
                      <a:lnTo>
                        <a:pt x="1106" y="1652"/>
                      </a:lnTo>
                      <a:lnTo>
                        <a:pt x="1114" y="1656"/>
                      </a:lnTo>
                      <a:lnTo>
                        <a:pt x="1126" y="1656"/>
                      </a:lnTo>
                      <a:lnTo>
                        <a:pt x="1130" y="1652"/>
                      </a:lnTo>
                      <a:lnTo>
                        <a:pt x="1130" y="1640"/>
                      </a:lnTo>
                      <a:lnTo>
                        <a:pt x="1126" y="1620"/>
                      </a:lnTo>
                      <a:lnTo>
                        <a:pt x="1122" y="1610"/>
                      </a:lnTo>
                      <a:lnTo>
                        <a:pt x="1118" y="1598"/>
                      </a:lnTo>
                      <a:lnTo>
                        <a:pt x="1114" y="1582"/>
                      </a:lnTo>
                      <a:lnTo>
                        <a:pt x="1110" y="1562"/>
                      </a:lnTo>
                      <a:lnTo>
                        <a:pt x="1106" y="1542"/>
                      </a:lnTo>
                      <a:lnTo>
                        <a:pt x="1104" y="1524"/>
                      </a:lnTo>
                      <a:lnTo>
                        <a:pt x="1100" y="1504"/>
                      </a:lnTo>
                      <a:lnTo>
                        <a:pt x="1096" y="1480"/>
                      </a:lnTo>
                      <a:lnTo>
                        <a:pt x="1092" y="1462"/>
                      </a:lnTo>
                      <a:lnTo>
                        <a:pt x="1088" y="1438"/>
                      </a:lnTo>
                      <a:lnTo>
                        <a:pt x="1084" y="1414"/>
                      </a:lnTo>
                      <a:lnTo>
                        <a:pt x="1080" y="1392"/>
                      </a:lnTo>
                      <a:lnTo>
                        <a:pt x="1076" y="1364"/>
                      </a:lnTo>
                      <a:lnTo>
                        <a:pt x="1072" y="1348"/>
                      </a:lnTo>
                      <a:lnTo>
                        <a:pt x="1080" y="1348"/>
                      </a:lnTo>
                      <a:lnTo>
                        <a:pt x="1154" y="1344"/>
                      </a:lnTo>
                      <a:lnTo>
                        <a:pt x="1228" y="1340"/>
                      </a:lnTo>
                      <a:lnTo>
                        <a:pt x="1302" y="1336"/>
                      </a:lnTo>
                      <a:lnTo>
                        <a:pt x="1384" y="1332"/>
                      </a:lnTo>
                      <a:lnTo>
                        <a:pt x="1466" y="1328"/>
                      </a:lnTo>
                      <a:lnTo>
                        <a:pt x="1536" y="1324"/>
                      </a:lnTo>
                      <a:lnTo>
                        <a:pt x="1606" y="1320"/>
                      </a:lnTo>
                      <a:lnTo>
                        <a:pt x="1688" y="1316"/>
                      </a:lnTo>
                      <a:lnTo>
                        <a:pt x="1774" y="1314"/>
                      </a:lnTo>
                      <a:lnTo>
                        <a:pt x="1836" y="1310"/>
                      </a:lnTo>
                      <a:lnTo>
                        <a:pt x="1898" y="1306"/>
                      </a:lnTo>
                      <a:lnTo>
                        <a:pt x="1976" y="1302"/>
                      </a:lnTo>
                      <a:lnTo>
                        <a:pt x="1976" y="1278"/>
                      </a:lnTo>
                      <a:lnTo>
                        <a:pt x="1972" y="1246"/>
                      </a:lnTo>
                      <a:lnTo>
                        <a:pt x="1968" y="1216"/>
                      </a:lnTo>
                      <a:lnTo>
                        <a:pt x="1964" y="1180"/>
                      </a:lnTo>
                      <a:lnTo>
                        <a:pt x="1960" y="1150"/>
                      </a:lnTo>
                      <a:lnTo>
                        <a:pt x="1956" y="1114"/>
                      </a:lnTo>
                      <a:lnTo>
                        <a:pt x="1952" y="1084"/>
                      </a:lnTo>
                      <a:lnTo>
                        <a:pt x="1948" y="1048"/>
                      </a:lnTo>
                      <a:lnTo>
                        <a:pt x="1944" y="1016"/>
                      </a:lnTo>
                      <a:lnTo>
                        <a:pt x="1940" y="982"/>
                      </a:lnTo>
                      <a:lnTo>
                        <a:pt x="1938" y="950"/>
                      </a:lnTo>
                      <a:lnTo>
                        <a:pt x="1934" y="916"/>
                      </a:lnTo>
                      <a:lnTo>
                        <a:pt x="1930" y="884"/>
                      </a:lnTo>
                      <a:lnTo>
                        <a:pt x="1926" y="850"/>
                      </a:lnTo>
                      <a:lnTo>
                        <a:pt x="1926" y="826"/>
                      </a:lnTo>
                      <a:lnTo>
                        <a:pt x="1930" y="822"/>
                      </a:lnTo>
                      <a:lnTo>
                        <a:pt x="1930" y="806"/>
                      </a:lnTo>
                      <a:lnTo>
                        <a:pt x="1926" y="802"/>
                      </a:lnTo>
                      <a:lnTo>
                        <a:pt x="1918" y="802"/>
                      </a:lnTo>
                      <a:lnTo>
                        <a:pt x="1922" y="790"/>
                      </a:lnTo>
                      <a:lnTo>
                        <a:pt x="1934" y="786"/>
                      </a:lnTo>
                      <a:lnTo>
                        <a:pt x="1938" y="784"/>
                      </a:lnTo>
                      <a:lnTo>
                        <a:pt x="1938" y="764"/>
                      </a:lnTo>
                      <a:lnTo>
                        <a:pt x="1934" y="760"/>
                      </a:lnTo>
                      <a:lnTo>
                        <a:pt x="1930" y="756"/>
                      </a:lnTo>
                      <a:lnTo>
                        <a:pt x="1914" y="756"/>
                      </a:lnTo>
                      <a:lnTo>
                        <a:pt x="1914" y="744"/>
                      </a:lnTo>
                      <a:lnTo>
                        <a:pt x="1910" y="724"/>
                      </a:lnTo>
                      <a:lnTo>
                        <a:pt x="1922" y="724"/>
                      </a:lnTo>
                      <a:lnTo>
                        <a:pt x="1926" y="720"/>
                      </a:lnTo>
                      <a:lnTo>
                        <a:pt x="1930" y="716"/>
                      </a:lnTo>
                      <a:lnTo>
                        <a:pt x="1930" y="702"/>
                      </a:lnTo>
                      <a:lnTo>
                        <a:pt x="1926" y="698"/>
                      </a:lnTo>
                      <a:lnTo>
                        <a:pt x="1918" y="694"/>
                      </a:lnTo>
                      <a:lnTo>
                        <a:pt x="1906" y="694"/>
                      </a:lnTo>
                      <a:lnTo>
                        <a:pt x="1906" y="670"/>
                      </a:lnTo>
                      <a:lnTo>
                        <a:pt x="1902" y="632"/>
                      </a:lnTo>
                      <a:lnTo>
                        <a:pt x="1898" y="588"/>
                      </a:lnTo>
                      <a:lnTo>
                        <a:pt x="1894" y="550"/>
                      </a:lnTo>
                      <a:lnTo>
                        <a:pt x="1890" y="518"/>
                      </a:lnTo>
                      <a:lnTo>
                        <a:pt x="1886" y="502"/>
                      </a:lnTo>
                      <a:lnTo>
                        <a:pt x="1824" y="502"/>
                      </a:lnTo>
                      <a:lnTo>
                        <a:pt x="1726" y="506"/>
                      </a:lnTo>
                      <a:lnTo>
                        <a:pt x="1626" y="510"/>
                      </a:lnTo>
                      <a:lnTo>
                        <a:pt x="1524" y="514"/>
                      </a:lnTo>
                      <a:lnTo>
                        <a:pt x="1410" y="518"/>
                      </a:lnTo>
                      <a:lnTo>
                        <a:pt x="1302" y="522"/>
                      </a:lnTo>
                      <a:lnTo>
                        <a:pt x="1200" y="526"/>
                      </a:lnTo>
                      <a:lnTo>
                        <a:pt x="1064" y="530"/>
                      </a:lnTo>
                      <a:lnTo>
                        <a:pt x="962" y="534"/>
                      </a:lnTo>
                      <a:lnTo>
                        <a:pt x="962" y="526"/>
                      </a:lnTo>
                      <a:lnTo>
                        <a:pt x="958" y="518"/>
                      </a:lnTo>
                      <a:lnTo>
                        <a:pt x="954" y="510"/>
                      </a:lnTo>
                      <a:lnTo>
                        <a:pt x="952" y="506"/>
                      </a:lnTo>
                      <a:lnTo>
                        <a:pt x="948" y="498"/>
                      </a:lnTo>
                      <a:lnTo>
                        <a:pt x="944" y="490"/>
                      </a:lnTo>
                      <a:lnTo>
                        <a:pt x="940" y="486"/>
                      </a:lnTo>
                      <a:lnTo>
                        <a:pt x="936" y="484"/>
                      </a:lnTo>
                      <a:lnTo>
                        <a:pt x="932" y="480"/>
                      </a:lnTo>
                      <a:lnTo>
                        <a:pt x="928" y="476"/>
                      </a:lnTo>
                      <a:lnTo>
                        <a:pt x="924" y="472"/>
                      </a:lnTo>
                      <a:lnTo>
                        <a:pt x="920" y="468"/>
                      </a:lnTo>
                      <a:lnTo>
                        <a:pt x="916" y="464"/>
                      </a:lnTo>
                      <a:lnTo>
                        <a:pt x="908" y="460"/>
                      </a:lnTo>
                      <a:lnTo>
                        <a:pt x="892" y="456"/>
                      </a:lnTo>
                      <a:lnTo>
                        <a:pt x="888" y="452"/>
                      </a:lnTo>
                      <a:lnTo>
                        <a:pt x="880" y="448"/>
                      </a:lnTo>
                      <a:lnTo>
                        <a:pt x="874" y="444"/>
                      </a:lnTo>
                      <a:lnTo>
                        <a:pt x="866" y="440"/>
                      </a:lnTo>
                      <a:lnTo>
                        <a:pt x="854" y="436"/>
                      </a:lnTo>
                      <a:lnTo>
                        <a:pt x="842" y="432"/>
                      </a:lnTo>
                      <a:lnTo>
                        <a:pt x="822" y="428"/>
                      </a:lnTo>
                      <a:lnTo>
                        <a:pt x="806" y="424"/>
                      </a:lnTo>
                      <a:lnTo>
                        <a:pt x="796" y="420"/>
                      </a:lnTo>
                      <a:lnTo>
                        <a:pt x="776" y="416"/>
                      </a:lnTo>
                      <a:lnTo>
                        <a:pt x="760" y="412"/>
                      </a:lnTo>
                      <a:lnTo>
                        <a:pt x="744" y="408"/>
                      </a:lnTo>
                      <a:lnTo>
                        <a:pt x="744" y="402"/>
                      </a:lnTo>
                      <a:lnTo>
                        <a:pt x="748" y="386"/>
                      </a:lnTo>
                      <a:lnTo>
                        <a:pt x="748" y="378"/>
                      </a:lnTo>
                      <a:lnTo>
                        <a:pt x="760" y="378"/>
                      </a:lnTo>
                      <a:lnTo>
                        <a:pt x="768" y="374"/>
                      </a:lnTo>
                      <a:lnTo>
                        <a:pt x="772" y="366"/>
                      </a:lnTo>
                      <a:lnTo>
                        <a:pt x="772" y="354"/>
                      </a:lnTo>
                      <a:lnTo>
                        <a:pt x="768" y="342"/>
                      </a:lnTo>
                      <a:lnTo>
                        <a:pt x="768" y="334"/>
                      </a:lnTo>
                      <a:lnTo>
                        <a:pt x="772" y="320"/>
                      </a:lnTo>
                      <a:lnTo>
                        <a:pt x="772" y="292"/>
                      </a:lnTo>
                      <a:lnTo>
                        <a:pt x="772" y="288"/>
                      </a:lnTo>
                      <a:lnTo>
                        <a:pt x="772" y="276"/>
                      </a:lnTo>
                      <a:lnTo>
                        <a:pt x="780" y="280"/>
                      </a:lnTo>
                      <a:lnTo>
                        <a:pt x="788" y="280"/>
                      </a:lnTo>
                      <a:lnTo>
                        <a:pt x="788" y="276"/>
                      </a:lnTo>
                      <a:lnTo>
                        <a:pt x="784" y="272"/>
                      </a:lnTo>
                      <a:lnTo>
                        <a:pt x="780" y="264"/>
                      </a:lnTo>
                      <a:lnTo>
                        <a:pt x="784" y="260"/>
                      </a:lnTo>
                      <a:lnTo>
                        <a:pt x="788" y="256"/>
                      </a:lnTo>
                      <a:lnTo>
                        <a:pt x="792" y="254"/>
                      </a:lnTo>
                      <a:lnTo>
                        <a:pt x="796" y="250"/>
                      </a:lnTo>
                      <a:lnTo>
                        <a:pt x="800" y="246"/>
                      </a:lnTo>
                      <a:lnTo>
                        <a:pt x="800" y="238"/>
                      </a:lnTo>
                      <a:lnTo>
                        <a:pt x="796" y="194"/>
                      </a:lnTo>
                      <a:lnTo>
                        <a:pt x="792" y="164"/>
                      </a:lnTo>
                      <a:lnTo>
                        <a:pt x="788" y="152"/>
                      </a:lnTo>
                      <a:lnTo>
                        <a:pt x="784" y="120"/>
                      </a:lnTo>
                      <a:lnTo>
                        <a:pt x="780" y="108"/>
                      </a:lnTo>
                      <a:lnTo>
                        <a:pt x="776" y="98"/>
                      </a:lnTo>
                      <a:lnTo>
                        <a:pt x="772" y="90"/>
                      </a:lnTo>
                      <a:lnTo>
                        <a:pt x="768" y="82"/>
                      </a:lnTo>
                      <a:lnTo>
                        <a:pt x="764" y="78"/>
                      </a:lnTo>
                      <a:lnTo>
                        <a:pt x="760" y="70"/>
                      </a:lnTo>
                      <a:lnTo>
                        <a:pt x="756" y="66"/>
                      </a:lnTo>
                      <a:lnTo>
                        <a:pt x="752" y="58"/>
                      </a:lnTo>
                      <a:lnTo>
                        <a:pt x="748" y="54"/>
                      </a:lnTo>
                      <a:lnTo>
                        <a:pt x="744" y="50"/>
                      </a:lnTo>
                      <a:lnTo>
                        <a:pt x="740" y="46"/>
                      </a:lnTo>
                      <a:lnTo>
                        <a:pt x="736" y="42"/>
                      </a:lnTo>
                      <a:lnTo>
                        <a:pt x="732" y="38"/>
                      </a:lnTo>
                      <a:lnTo>
                        <a:pt x="726" y="34"/>
                      </a:lnTo>
                      <a:lnTo>
                        <a:pt x="722" y="30"/>
                      </a:lnTo>
                      <a:lnTo>
                        <a:pt x="714" y="28"/>
                      </a:lnTo>
                      <a:lnTo>
                        <a:pt x="710" y="24"/>
                      </a:lnTo>
                      <a:lnTo>
                        <a:pt x="702" y="20"/>
                      </a:lnTo>
                      <a:lnTo>
                        <a:pt x="694" y="16"/>
                      </a:lnTo>
                      <a:lnTo>
                        <a:pt x="686" y="12"/>
                      </a:lnTo>
                      <a:lnTo>
                        <a:pt x="674" y="8"/>
                      </a:lnTo>
                      <a:lnTo>
                        <a:pt x="654" y="4"/>
                      </a:lnTo>
                      <a:lnTo>
                        <a:pt x="640" y="0"/>
                      </a:lnTo>
                      <a:lnTo>
                        <a:pt x="600" y="0"/>
                      </a:lnTo>
                      <a:lnTo>
                        <a:pt x="588" y="4"/>
                      </a:lnTo>
                      <a:close/>
                    </a:path>
                  </a:pathLst>
                </a:custGeom>
                <a:solidFill>
                  <a:srgbClr val="000000"/>
                </a:solidFill>
                <a:ln w="9525">
                  <a:noFill/>
                  <a:round/>
                  <a:headEnd/>
                  <a:tailEnd/>
                </a:ln>
              </p:spPr>
              <p:txBody>
                <a:bodyPr/>
                <a:lstStyle/>
                <a:p>
                  <a:endParaRPr lang="en-US">
                    <a:latin typeface="Calibri" pitchFamily="-108" charset="0"/>
                  </a:endParaRPr>
                </a:p>
              </p:txBody>
            </p:sp>
            <p:sp>
              <p:nvSpPr>
                <p:cNvPr id="13348" name="Freeform 60"/>
                <p:cNvSpPr>
                  <a:spLocks/>
                </p:cNvSpPr>
                <p:nvPr/>
              </p:nvSpPr>
              <p:spPr bwMode="auto">
                <a:xfrm>
                  <a:off x="9345298" y="-2756583"/>
                  <a:ext cx="1981357" cy="1257558"/>
                </a:xfrm>
                <a:custGeom>
                  <a:avLst/>
                  <a:gdLst>
                    <a:gd name="T0" fmla="*/ 2147483647 w 1248"/>
                    <a:gd name="T1" fmla="*/ 2147483647 h 792"/>
                    <a:gd name="T2" fmla="*/ 2147483647 w 1248"/>
                    <a:gd name="T3" fmla="*/ 2147483647 h 792"/>
                    <a:gd name="T4" fmla="*/ 2147483647 w 1248"/>
                    <a:gd name="T5" fmla="*/ 0 h 792"/>
                    <a:gd name="T6" fmla="*/ 0 w 1248"/>
                    <a:gd name="T7" fmla="*/ 2147483647 h 792"/>
                    <a:gd name="T8" fmla="*/ 2147483647 w 1248"/>
                    <a:gd name="T9" fmla="*/ 2147483647 h 792"/>
                    <a:gd name="T10" fmla="*/ 2147483647 w 1248"/>
                    <a:gd name="T11" fmla="*/ 2147483647 h 792"/>
                    <a:gd name="T12" fmla="*/ 2147483647 w 1248"/>
                    <a:gd name="T13" fmla="*/ 2147483647 h 792"/>
                    <a:gd name="T14" fmla="*/ 2147483647 w 1248"/>
                    <a:gd name="T15" fmla="*/ 2147483647 h 792"/>
                    <a:gd name="T16" fmla="*/ 2147483647 w 1248"/>
                    <a:gd name="T17" fmla="*/ 2147483647 h 792"/>
                    <a:gd name="T18" fmla="*/ 2147483647 w 1248"/>
                    <a:gd name="T19" fmla="*/ 2147483647 h 792"/>
                    <a:gd name="T20" fmla="*/ 2147483647 w 1248"/>
                    <a:gd name="T21" fmla="*/ 2147483647 h 792"/>
                    <a:gd name="T22" fmla="*/ 2147483647 w 1248"/>
                    <a:gd name="T23" fmla="*/ 2147483647 h 792"/>
                    <a:gd name="T24" fmla="*/ 2147483647 w 1248"/>
                    <a:gd name="T25" fmla="*/ 2147483647 h 792"/>
                    <a:gd name="T26" fmla="*/ 2147483647 w 1248"/>
                    <a:gd name="T27" fmla="*/ 2147483647 h 792"/>
                    <a:gd name="T28" fmla="*/ 2147483647 w 1248"/>
                    <a:gd name="T29" fmla="*/ 2147483647 h 792"/>
                    <a:gd name="T30" fmla="*/ 2147483647 w 1248"/>
                    <a:gd name="T31" fmla="*/ 2147483647 h 792"/>
                    <a:gd name="T32" fmla="*/ 2147483647 w 1248"/>
                    <a:gd name="T33" fmla="*/ 2147483647 h 792"/>
                    <a:gd name="T34" fmla="*/ 2147483647 w 1248"/>
                    <a:gd name="T35" fmla="*/ 2147483647 h 792"/>
                    <a:gd name="T36" fmla="*/ 2147483647 w 1248"/>
                    <a:gd name="T37" fmla="*/ 2147483647 h 792"/>
                    <a:gd name="T38" fmla="*/ 2147483647 w 1248"/>
                    <a:gd name="T39" fmla="*/ 2147483647 h 792"/>
                    <a:gd name="T40" fmla="*/ 2147483647 w 1248"/>
                    <a:gd name="T41" fmla="*/ 2147483647 h 792"/>
                    <a:gd name="T42" fmla="*/ 2147483647 w 1248"/>
                    <a:gd name="T43" fmla="*/ 2147483647 h 792"/>
                    <a:gd name="T44" fmla="*/ 2147483647 w 1248"/>
                    <a:gd name="T45" fmla="*/ 2147483647 h 792"/>
                    <a:gd name="T46" fmla="*/ 2147483647 w 1248"/>
                    <a:gd name="T47" fmla="*/ 2147483647 h 792"/>
                    <a:gd name="T48" fmla="*/ 2147483647 w 1248"/>
                    <a:gd name="T49" fmla="*/ 2147483647 h 792"/>
                    <a:gd name="T50" fmla="*/ 2147483647 w 1248"/>
                    <a:gd name="T51" fmla="*/ 2147483647 h 792"/>
                    <a:gd name="T52" fmla="*/ 2147483647 w 1248"/>
                    <a:gd name="T53" fmla="*/ 2147483647 h 792"/>
                    <a:gd name="T54" fmla="*/ 2147483647 w 1248"/>
                    <a:gd name="T55" fmla="*/ 2147483647 h 792"/>
                    <a:gd name="T56" fmla="*/ 2147483647 w 1248"/>
                    <a:gd name="T57" fmla="*/ 2147483647 h 792"/>
                    <a:gd name="T58" fmla="*/ 2147483647 w 1248"/>
                    <a:gd name="T59" fmla="*/ 2147483647 h 792"/>
                    <a:gd name="T60" fmla="*/ 2147483647 w 1248"/>
                    <a:gd name="T61" fmla="*/ 2147483647 h 792"/>
                    <a:gd name="T62" fmla="*/ 2147483647 w 1248"/>
                    <a:gd name="T63" fmla="*/ 2147483647 h 792"/>
                    <a:gd name="T64" fmla="*/ 2147483647 w 1248"/>
                    <a:gd name="T65" fmla="*/ 2147483647 h 792"/>
                    <a:gd name="T66" fmla="*/ 2147483647 w 1248"/>
                    <a:gd name="T67" fmla="*/ 2147483647 h 792"/>
                    <a:gd name="T68" fmla="*/ 2147483647 w 1248"/>
                    <a:gd name="T69" fmla="*/ 2147483647 h 792"/>
                    <a:gd name="T70" fmla="*/ 2147483647 w 1248"/>
                    <a:gd name="T71" fmla="*/ 2147483647 h 792"/>
                    <a:gd name="T72" fmla="*/ 2147483647 w 1248"/>
                    <a:gd name="T73" fmla="*/ 2147483647 h 792"/>
                    <a:gd name="T74" fmla="*/ 2147483647 w 1248"/>
                    <a:gd name="T75" fmla="*/ 2147483647 h 792"/>
                    <a:gd name="T76" fmla="*/ 2147483647 w 1248"/>
                    <a:gd name="T77" fmla="*/ 2147483647 h 792"/>
                    <a:gd name="T78" fmla="*/ 2147483647 w 1248"/>
                    <a:gd name="T79" fmla="*/ 2147483647 h 792"/>
                    <a:gd name="T80" fmla="*/ 2147483647 w 1248"/>
                    <a:gd name="T81" fmla="*/ 2147483647 h 792"/>
                    <a:gd name="T82" fmla="*/ 2147483647 w 1248"/>
                    <a:gd name="T83" fmla="*/ 2147483647 h 7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48"/>
                    <a:gd name="T127" fmla="*/ 0 h 792"/>
                    <a:gd name="T128" fmla="*/ 1248 w 1248"/>
                    <a:gd name="T129" fmla="*/ 792 h 7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48" h="792">
                      <a:moveTo>
                        <a:pt x="60" y="792"/>
                      </a:moveTo>
                      <a:lnTo>
                        <a:pt x="1248" y="734"/>
                      </a:lnTo>
                      <a:lnTo>
                        <a:pt x="1164" y="0"/>
                      </a:lnTo>
                      <a:lnTo>
                        <a:pt x="0" y="38"/>
                      </a:lnTo>
                      <a:lnTo>
                        <a:pt x="12" y="212"/>
                      </a:lnTo>
                      <a:lnTo>
                        <a:pt x="18" y="218"/>
                      </a:lnTo>
                      <a:lnTo>
                        <a:pt x="22" y="218"/>
                      </a:lnTo>
                      <a:lnTo>
                        <a:pt x="26" y="218"/>
                      </a:lnTo>
                      <a:lnTo>
                        <a:pt x="32" y="220"/>
                      </a:lnTo>
                      <a:lnTo>
                        <a:pt x="38" y="224"/>
                      </a:lnTo>
                      <a:lnTo>
                        <a:pt x="44" y="226"/>
                      </a:lnTo>
                      <a:lnTo>
                        <a:pt x="60" y="228"/>
                      </a:lnTo>
                      <a:lnTo>
                        <a:pt x="68" y="230"/>
                      </a:lnTo>
                      <a:lnTo>
                        <a:pt x="72" y="234"/>
                      </a:lnTo>
                      <a:lnTo>
                        <a:pt x="76" y="236"/>
                      </a:lnTo>
                      <a:lnTo>
                        <a:pt x="78" y="240"/>
                      </a:lnTo>
                      <a:lnTo>
                        <a:pt x="78" y="244"/>
                      </a:lnTo>
                      <a:lnTo>
                        <a:pt x="76" y="250"/>
                      </a:lnTo>
                      <a:lnTo>
                        <a:pt x="72" y="254"/>
                      </a:lnTo>
                      <a:lnTo>
                        <a:pt x="68" y="256"/>
                      </a:lnTo>
                      <a:lnTo>
                        <a:pt x="62" y="258"/>
                      </a:lnTo>
                      <a:lnTo>
                        <a:pt x="60" y="258"/>
                      </a:lnTo>
                      <a:lnTo>
                        <a:pt x="58" y="258"/>
                      </a:lnTo>
                      <a:lnTo>
                        <a:pt x="54" y="264"/>
                      </a:lnTo>
                      <a:lnTo>
                        <a:pt x="52" y="272"/>
                      </a:lnTo>
                      <a:lnTo>
                        <a:pt x="50" y="286"/>
                      </a:lnTo>
                      <a:lnTo>
                        <a:pt x="46" y="294"/>
                      </a:lnTo>
                      <a:lnTo>
                        <a:pt x="40" y="302"/>
                      </a:lnTo>
                      <a:lnTo>
                        <a:pt x="32" y="310"/>
                      </a:lnTo>
                      <a:lnTo>
                        <a:pt x="24" y="312"/>
                      </a:lnTo>
                      <a:lnTo>
                        <a:pt x="20" y="316"/>
                      </a:lnTo>
                      <a:lnTo>
                        <a:pt x="60" y="792"/>
                      </a:lnTo>
                      <a:close/>
                    </a:path>
                  </a:pathLst>
                </a:custGeom>
                <a:gradFill rotWithShape="1">
                  <a:gsLst>
                    <a:gs pos="0">
                      <a:srgbClr val="5AF300"/>
                    </a:gs>
                    <a:gs pos="100000">
                      <a:srgbClr val="208A00"/>
                    </a:gs>
                  </a:gsLst>
                  <a:lin ang="5400000" scaled="1"/>
                </a:gradFill>
                <a:ln w="9525">
                  <a:noFill/>
                  <a:round/>
                  <a:headEnd/>
                  <a:tailEnd/>
                </a:ln>
              </p:spPr>
              <p:txBody>
                <a:bodyPr/>
                <a:lstStyle/>
                <a:p>
                  <a:endParaRPr lang="en-US">
                    <a:latin typeface="Calibri" pitchFamily="-108" charset="0"/>
                  </a:endParaRPr>
                </a:p>
              </p:txBody>
            </p:sp>
          </p:grpSp>
          <p:grpSp>
            <p:nvGrpSpPr>
              <p:cNvPr id="16" name="Gruppe 20"/>
              <p:cNvGrpSpPr>
                <a:grpSpLocks/>
              </p:cNvGrpSpPr>
              <p:nvPr/>
            </p:nvGrpSpPr>
            <p:grpSpPr bwMode="auto">
              <a:xfrm>
                <a:off x="1477963" y="1831975"/>
                <a:ext cx="400050" cy="1581150"/>
                <a:chOff x="8945563" y="-3140075"/>
                <a:chExt cx="400050" cy="1581150"/>
              </a:xfrm>
            </p:grpSpPr>
            <p:sp>
              <p:nvSpPr>
                <p:cNvPr id="13343" name="Freeform 56"/>
                <p:cNvSpPr>
                  <a:spLocks/>
                </p:cNvSpPr>
                <p:nvPr/>
              </p:nvSpPr>
              <p:spPr bwMode="auto">
                <a:xfrm>
                  <a:off x="8945563" y="-3140075"/>
                  <a:ext cx="241300" cy="768350"/>
                </a:xfrm>
                <a:custGeom>
                  <a:avLst/>
                  <a:gdLst>
                    <a:gd name="T0" fmla="*/ 2147483647 w 152"/>
                    <a:gd name="T1" fmla="*/ 2147483647 h 484"/>
                    <a:gd name="T2" fmla="*/ 2147483647 w 152"/>
                    <a:gd name="T3" fmla="*/ 2147483647 h 484"/>
                    <a:gd name="T4" fmla="*/ 2147483647 w 152"/>
                    <a:gd name="T5" fmla="*/ 2147483647 h 484"/>
                    <a:gd name="T6" fmla="*/ 2147483647 w 152"/>
                    <a:gd name="T7" fmla="*/ 2147483647 h 484"/>
                    <a:gd name="T8" fmla="*/ 2147483647 w 152"/>
                    <a:gd name="T9" fmla="*/ 2147483647 h 484"/>
                    <a:gd name="T10" fmla="*/ 2147483647 w 152"/>
                    <a:gd name="T11" fmla="*/ 2147483647 h 484"/>
                    <a:gd name="T12" fmla="*/ 2147483647 w 152"/>
                    <a:gd name="T13" fmla="*/ 2147483647 h 484"/>
                    <a:gd name="T14" fmla="*/ 2147483647 w 152"/>
                    <a:gd name="T15" fmla="*/ 2147483647 h 484"/>
                    <a:gd name="T16" fmla="*/ 2147483647 w 152"/>
                    <a:gd name="T17" fmla="*/ 2147483647 h 484"/>
                    <a:gd name="T18" fmla="*/ 2147483647 w 152"/>
                    <a:gd name="T19" fmla="*/ 2147483647 h 484"/>
                    <a:gd name="T20" fmla="*/ 2147483647 w 152"/>
                    <a:gd name="T21" fmla="*/ 2147483647 h 484"/>
                    <a:gd name="T22" fmla="*/ 2147483647 w 152"/>
                    <a:gd name="T23" fmla="*/ 2147483647 h 484"/>
                    <a:gd name="T24" fmla="*/ 2147483647 w 152"/>
                    <a:gd name="T25" fmla="*/ 2147483647 h 484"/>
                    <a:gd name="T26" fmla="*/ 2147483647 w 152"/>
                    <a:gd name="T27" fmla="*/ 2147483647 h 484"/>
                    <a:gd name="T28" fmla="*/ 2147483647 w 152"/>
                    <a:gd name="T29" fmla="*/ 2147483647 h 484"/>
                    <a:gd name="T30" fmla="*/ 2147483647 w 152"/>
                    <a:gd name="T31" fmla="*/ 2147483647 h 484"/>
                    <a:gd name="T32" fmla="*/ 2147483647 w 152"/>
                    <a:gd name="T33" fmla="*/ 2147483647 h 484"/>
                    <a:gd name="T34" fmla="*/ 2147483647 w 152"/>
                    <a:gd name="T35" fmla="*/ 2147483647 h 484"/>
                    <a:gd name="T36" fmla="*/ 2147483647 w 152"/>
                    <a:gd name="T37" fmla="*/ 2147483647 h 484"/>
                    <a:gd name="T38" fmla="*/ 2147483647 w 152"/>
                    <a:gd name="T39" fmla="*/ 2147483647 h 484"/>
                    <a:gd name="T40" fmla="*/ 2147483647 w 152"/>
                    <a:gd name="T41" fmla="*/ 2147483647 h 484"/>
                    <a:gd name="T42" fmla="*/ 2147483647 w 152"/>
                    <a:gd name="T43" fmla="*/ 2147483647 h 484"/>
                    <a:gd name="T44" fmla="*/ 2147483647 w 152"/>
                    <a:gd name="T45" fmla="*/ 2147483647 h 484"/>
                    <a:gd name="T46" fmla="*/ 2147483647 w 152"/>
                    <a:gd name="T47" fmla="*/ 2147483647 h 484"/>
                    <a:gd name="T48" fmla="*/ 2147483647 w 152"/>
                    <a:gd name="T49" fmla="*/ 2147483647 h 484"/>
                    <a:gd name="T50" fmla="*/ 2147483647 w 152"/>
                    <a:gd name="T51" fmla="*/ 2147483647 h 484"/>
                    <a:gd name="T52" fmla="*/ 2147483647 w 152"/>
                    <a:gd name="T53" fmla="*/ 2147483647 h 484"/>
                    <a:gd name="T54" fmla="*/ 2147483647 w 152"/>
                    <a:gd name="T55" fmla="*/ 2147483647 h 484"/>
                    <a:gd name="T56" fmla="*/ 0 w 152"/>
                    <a:gd name="T57" fmla="*/ 2147483647 h 484"/>
                    <a:gd name="T58" fmla="*/ 2147483647 w 152"/>
                    <a:gd name="T59" fmla="*/ 2147483647 h 484"/>
                    <a:gd name="T60" fmla="*/ 2147483647 w 152"/>
                    <a:gd name="T61" fmla="*/ 2147483647 h 484"/>
                    <a:gd name="T62" fmla="*/ 2147483647 w 152"/>
                    <a:gd name="T63" fmla="*/ 2147483647 h 484"/>
                    <a:gd name="T64" fmla="*/ 2147483647 w 152"/>
                    <a:gd name="T65" fmla="*/ 0 h 484"/>
                    <a:gd name="T66" fmla="*/ 2147483647 w 152"/>
                    <a:gd name="T67" fmla="*/ 0 h 4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484"/>
                    <a:gd name="T104" fmla="*/ 152 w 152"/>
                    <a:gd name="T105" fmla="*/ 484 h 4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484">
                      <a:moveTo>
                        <a:pt x="30" y="2"/>
                      </a:moveTo>
                      <a:lnTo>
                        <a:pt x="30" y="2"/>
                      </a:lnTo>
                      <a:lnTo>
                        <a:pt x="24" y="4"/>
                      </a:lnTo>
                      <a:lnTo>
                        <a:pt x="18" y="8"/>
                      </a:lnTo>
                      <a:lnTo>
                        <a:pt x="14" y="12"/>
                      </a:lnTo>
                      <a:lnTo>
                        <a:pt x="12" y="18"/>
                      </a:lnTo>
                      <a:lnTo>
                        <a:pt x="10" y="24"/>
                      </a:lnTo>
                      <a:lnTo>
                        <a:pt x="12" y="34"/>
                      </a:lnTo>
                      <a:lnTo>
                        <a:pt x="18" y="56"/>
                      </a:lnTo>
                      <a:lnTo>
                        <a:pt x="34" y="88"/>
                      </a:lnTo>
                      <a:lnTo>
                        <a:pt x="46" y="104"/>
                      </a:lnTo>
                      <a:lnTo>
                        <a:pt x="58" y="122"/>
                      </a:lnTo>
                      <a:lnTo>
                        <a:pt x="74" y="140"/>
                      </a:lnTo>
                      <a:lnTo>
                        <a:pt x="92" y="160"/>
                      </a:lnTo>
                      <a:lnTo>
                        <a:pt x="112" y="180"/>
                      </a:lnTo>
                      <a:lnTo>
                        <a:pt x="138" y="204"/>
                      </a:lnTo>
                      <a:lnTo>
                        <a:pt x="120" y="230"/>
                      </a:lnTo>
                      <a:lnTo>
                        <a:pt x="118" y="232"/>
                      </a:lnTo>
                      <a:lnTo>
                        <a:pt x="118" y="234"/>
                      </a:lnTo>
                      <a:lnTo>
                        <a:pt x="120" y="236"/>
                      </a:lnTo>
                      <a:lnTo>
                        <a:pt x="132" y="248"/>
                      </a:lnTo>
                      <a:lnTo>
                        <a:pt x="142" y="258"/>
                      </a:lnTo>
                      <a:lnTo>
                        <a:pt x="146" y="264"/>
                      </a:lnTo>
                      <a:lnTo>
                        <a:pt x="148" y="270"/>
                      </a:lnTo>
                      <a:lnTo>
                        <a:pt x="150" y="278"/>
                      </a:lnTo>
                      <a:lnTo>
                        <a:pt x="152" y="284"/>
                      </a:lnTo>
                      <a:lnTo>
                        <a:pt x="152" y="286"/>
                      </a:lnTo>
                      <a:lnTo>
                        <a:pt x="150" y="288"/>
                      </a:lnTo>
                      <a:lnTo>
                        <a:pt x="148" y="294"/>
                      </a:lnTo>
                      <a:lnTo>
                        <a:pt x="146" y="308"/>
                      </a:lnTo>
                      <a:lnTo>
                        <a:pt x="144" y="358"/>
                      </a:lnTo>
                      <a:lnTo>
                        <a:pt x="144" y="388"/>
                      </a:lnTo>
                      <a:lnTo>
                        <a:pt x="144" y="420"/>
                      </a:lnTo>
                      <a:lnTo>
                        <a:pt x="146" y="450"/>
                      </a:lnTo>
                      <a:lnTo>
                        <a:pt x="150" y="480"/>
                      </a:lnTo>
                      <a:lnTo>
                        <a:pt x="146" y="484"/>
                      </a:lnTo>
                      <a:lnTo>
                        <a:pt x="140" y="484"/>
                      </a:lnTo>
                      <a:lnTo>
                        <a:pt x="118" y="390"/>
                      </a:lnTo>
                      <a:lnTo>
                        <a:pt x="94" y="296"/>
                      </a:lnTo>
                      <a:lnTo>
                        <a:pt x="82" y="250"/>
                      </a:lnTo>
                      <a:lnTo>
                        <a:pt x="66" y="202"/>
                      </a:lnTo>
                      <a:lnTo>
                        <a:pt x="50" y="158"/>
                      </a:lnTo>
                      <a:lnTo>
                        <a:pt x="30" y="114"/>
                      </a:lnTo>
                      <a:lnTo>
                        <a:pt x="18" y="92"/>
                      </a:lnTo>
                      <a:lnTo>
                        <a:pt x="6" y="68"/>
                      </a:lnTo>
                      <a:lnTo>
                        <a:pt x="2" y="58"/>
                      </a:lnTo>
                      <a:lnTo>
                        <a:pt x="0" y="44"/>
                      </a:lnTo>
                      <a:lnTo>
                        <a:pt x="0" y="32"/>
                      </a:lnTo>
                      <a:lnTo>
                        <a:pt x="2" y="18"/>
                      </a:lnTo>
                      <a:lnTo>
                        <a:pt x="10" y="8"/>
                      </a:lnTo>
                      <a:lnTo>
                        <a:pt x="12" y="4"/>
                      </a:lnTo>
                      <a:lnTo>
                        <a:pt x="10" y="2"/>
                      </a:lnTo>
                      <a:lnTo>
                        <a:pt x="12" y="2"/>
                      </a:lnTo>
                      <a:lnTo>
                        <a:pt x="14" y="0"/>
                      </a:lnTo>
                      <a:lnTo>
                        <a:pt x="26" y="0"/>
                      </a:lnTo>
                      <a:lnTo>
                        <a:pt x="32" y="0"/>
                      </a:lnTo>
                      <a:lnTo>
                        <a:pt x="30" y="2"/>
                      </a:lnTo>
                      <a:close/>
                    </a:path>
                  </a:pathLst>
                </a:custGeom>
                <a:solidFill>
                  <a:srgbClr val="FFFFFF"/>
                </a:solidFill>
                <a:ln w="9525">
                  <a:noFill/>
                  <a:round/>
                  <a:headEnd/>
                  <a:tailEnd/>
                </a:ln>
              </p:spPr>
              <p:txBody>
                <a:bodyPr/>
                <a:lstStyle/>
                <a:p>
                  <a:endParaRPr lang="en-US">
                    <a:latin typeface="Calibri" pitchFamily="-108" charset="0"/>
                  </a:endParaRPr>
                </a:p>
              </p:txBody>
            </p:sp>
            <p:sp>
              <p:nvSpPr>
                <p:cNvPr id="13344" name="Freeform 57"/>
                <p:cNvSpPr>
                  <a:spLocks/>
                </p:cNvSpPr>
                <p:nvPr/>
              </p:nvSpPr>
              <p:spPr bwMode="auto">
                <a:xfrm>
                  <a:off x="9301163" y="-2806700"/>
                  <a:ext cx="44450" cy="66675"/>
                </a:xfrm>
                <a:custGeom>
                  <a:avLst/>
                  <a:gdLst>
                    <a:gd name="T0" fmla="*/ 0 w 28"/>
                    <a:gd name="T1" fmla="*/ 2147483647 h 42"/>
                    <a:gd name="T2" fmla="*/ 0 w 28"/>
                    <a:gd name="T3" fmla="*/ 2147483647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2147483647 w 28"/>
                    <a:gd name="T13" fmla="*/ 2147483647 h 42"/>
                    <a:gd name="T14" fmla="*/ 2147483647 w 28"/>
                    <a:gd name="T15" fmla="*/ 2147483647 h 42"/>
                    <a:gd name="T16" fmla="*/ 2147483647 w 28"/>
                    <a:gd name="T17" fmla="*/ 2147483647 h 42"/>
                    <a:gd name="T18" fmla="*/ 2147483647 w 28"/>
                    <a:gd name="T19" fmla="*/ 2147483647 h 42"/>
                    <a:gd name="T20" fmla="*/ 2147483647 w 28"/>
                    <a:gd name="T21" fmla="*/ 0 h 42"/>
                    <a:gd name="T22" fmla="*/ 2147483647 w 28"/>
                    <a:gd name="T23" fmla="*/ 0 h 42"/>
                    <a:gd name="T24" fmla="*/ 2147483647 w 28"/>
                    <a:gd name="T25" fmla="*/ 2147483647 h 42"/>
                    <a:gd name="T26" fmla="*/ 2147483647 w 28"/>
                    <a:gd name="T27" fmla="*/ 2147483647 h 42"/>
                    <a:gd name="T28" fmla="*/ 2147483647 w 28"/>
                    <a:gd name="T29" fmla="*/ 2147483647 h 42"/>
                    <a:gd name="T30" fmla="*/ 2147483647 w 28"/>
                    <a:gd name="T31" fmla="*/ 2147483647 h 42"/>
                    <a:gd name="T32" fmla="*/ 2147483647 w 28"/>
                    <a:gd name="T33" fmla="*/ 2147483647 h 42"/>
                    <a:gd name="T34" fmla="*/ 0 w 28"/>
                    <a:gd name="T35" fmla="*/ 2147483647 h 42"/>
                    <a:gd name="T36" fmla="*/ 0 w 28"/>
                    <a:gd name="T37" fmla="*/ 2147483647 h 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42"/>
                    <a:gd name="T59" fmla="*/ 28 w 28"/>
                    <a:gd name="T60" fmla="*/ 42 h 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42">
                      <a:moveTo>
                        <a:pt x="0" y="10"/>
                      </a:moveTo>
                      <a:lnTo>
                        <a:pt x="0" y="10"/>
                      </a:lnTo>
                      <a:lnTo>
                        <a:pt x="10" y="24"/>
                      </a:lnTo>
                      <a:lnTo>
                        <a:pt x="16" y="32"/>
                      </a:lnTo>
                      <a:lnTo>
                        <a:pt x="18" y="42"/>
                      </a:lnTo>
                      <a:lnTo>
                        <a:pt x="24" y="40"/>
                      </a:lnTo>
                      <a:lnTo>
                        <a:pt x="24" y="30"/>
                      </a:lnTo>
                      <a:lnTo>
                        <a:pt x="24" y="20"/>
                      </a:lnTo>
                      <a:lnTo>
                        <a:pt x="24" y="10"/>
                      </a:lnTo>
                      <a:lnTo>
                        <a:pt x="28" y="0"/>
                      </a:lnTo>
                      <a:lnTo>
                        <a:pt x="22" y="0"/>
                      </a:lnTo>
                      <a:lnTo>
                        <a:pt x="16" y="2"/>
                      </a:lnTo>
                      <a:lnTo>
                        <a:pt x="14" y="4"/>
                      </a:lnTo>
                      <a:lnTo>
                        <a:pt x="10" y="6"/>
                      </a:lnTo>
                      <a:lnTo>
                        <a:pt x="0" y="10"/>
                      </a:lnTo>
                      <a:close/>
                    </a:path>
                  </a:pathLst>
                </a:custGeom>
                <a:solidFill>
                  <a:srgbClr val="FFFFFF"/>
                </a:solidFill>
                <a:ln w="9525">
                  <a:noFill/>
                  <a:round/>
                  <a:headEnd/>
                  <a:tailEnd/>
                </a:ln>
              </p:spPr>
              <p:txBody>
                <a:bodyPr/>
                <a:lstStyle/>
                <a:p>
                  <a:endParaRPr lang="en-US">
                    <a:latin typeface="Calibri" pitchFamily="-108" charset="0"/>
                  </a:endParaRPr>
                </a:p>
              </p:txBody>
            </p:sp>
            <p:sp>
              <p:nvSpPr>
                <p:cNvPr id="13345" name="Freeform 58"/>
                <p:cNvSpPr>
                  <a:spLocks/>
                </p:cNvSpPr>
                <p:nvPr/>
              </p:nvSpPr>
              <p:spPr bwMode="auto">
                <a:xfrm>
                  <a:off x="9263063" y="-2743200"/>
                  <a:ext cx="41275" cy="104775"/>
                </a:xfrm>
                <a:custGeom>
                  <a:avLst/>
                  <a:gdLst>
                    <a:gd name="T0" fmla="*/ 2147483647 w 26"/>
                    <a:gd name="T1" fmla="*/ 0 h 66"/>
                    <a:gd name="T2" fmla="*/ 2147483647 w 26"/>
                    <a:gd name="T3" fmla="*/ 0 h 66"/>
                    <a:gd name="T4" fmla="*/ 2147483647 w 26"/>
                    <a:gd name="T5" fmla="*/ 2147483647 h 66"/>
                    <a:gd name="T6" fmla="*/ 2147483647 w 26"/>
                    <a:gd name="T7" fmla="*/ 2147483647 h 66"/>
                    <a:gd name="T8" fmla="*/ 2147483647 w 26"/>
                    <a:gd name="T9" fmla="*/ 2147483647 h 66"/>
                    <a:gd name="T10" fmla="*/ 2147483647 w 26"/>
                    <a:gd name="T11" fmla="*/ 2147483647 h 66"/>
                    <a:gd name="T12" fmla="*/ 2147483647 w 26"/>
                    <a:gd name="T13" fmla="*/ 2147483647 h 66"/>
                    <a:gd name="T14" fmla="*/ 2147483647 w 26"/>
                    <a:gd name="T15" fmla="*/ 2147483647 h 66"/>
                    <a:gd name="T16" fmla="*/ 2147483647 w 26"/>
                    <a:gd name="T17" fmla="*/ 2147483647 h 66"/>
                    <a:gd name="T18" fmla="*/ 2147483647 w 26"/>
                    <a:gd name="T19" fmla="*/ 2147483647 h 66"/>
                    <a:gd name="T20" fmla="*/ 2147483647 w 26"/>
                    <a:gd name="T21" fmla="*/ 2147483647 h 66"/>
                    <a:gd name="T22" fmla="*/ 2147483647 w 26"/>
                    <a:gd name="T23" fmla="*/ 2147483647 h 66"/>
                    <a:gd name="T24" fmla="*/ 2147483647 w 26"/>
                    <a:gd name="T25" fmla="*/ 2147483647 h 66"/>
                    <a:gd name="T26" fmla="*/ 2147483647 w 26"/>
                    <a:gd name="T27" fmla="*/ 2147483647 h 66"/>
                    <a:gd name="T28" fmla="*/ 2147483647 w 26"/>
                    <a:gd name="T29" fmla="*/ 2147483647 h 66"/>
                    <a:gd name="T30" fmla="*/ 2147483647 w 26"/>
                    <a:gd name="T31" fmla="*/ 2147483647 h 66"/>
                    <a:gd name="T32" fmla="*/ 2147483647 w 26"/>
                    <a:gd name="T33" fmla="*/ 2147483647 h 66"/>
                    <a:gd name="T34" fmla="*/ 2147483647 w 26"/>
                    <a:gd name="T35" fmla="*/ 2147483647 h 66"/>
                    <a:gd name="T36" fmla="*/ 2147483647 w 26"/>
                    <a:gd name="T37" fmla="*/ 2147483647 h 66"/>
                    <a:gd name="T38" fmla="*/ 0 w 26"/>
                    <a:gd name="T39" fmla="*/ 2147483647 h 66"/>
                    <a:gd name="T40" fmla="*/ 0 w 26"/>
                    <a:gd name="T41" fmla="*/ 2147483647 h 66"/>
                    <a:gd name="T42" fmla="*/ 2147483647 w 26"/>
                    <a:gd name="T43" fmla="*/ 2147483647 h 66"/>
                    <a:gd name="T44" fmla="*/ 2147483647 w 26"/>
                    <a:gd name="T45" fmla="*/ 2147483647 h 66"/>
                    <a:gd name="T46" fmla="*/ 2147483647 w 26"/>
                    <a:gd name="T47" fmla="*/ 2147483647 h 66"/>
                    <a:gd name="T48" fmla="*/ 2147483647 w 26"/>
                    <a:gd name="T49" fmla="*/ 2147483647 h 66"/>
                    <a:gd name="T50" fmla="*/ 2147483647 w 26"/>
                    <a:gd name="T51" fmla="*/ 2147483647 h 66"/>
                    <a:gd name="T52" fmla="*/ 2147483647 w 26"/>
                    <a:gd name="T53" fmla="*/ 2147483647 h 66"/>
                    <a:gd name="T54" fmla="*/ 2147483647 w 26"/>
                    <a:gd name="T55" fmla="*/ 2147483647 h 66"/>
                    <a:gd name="T56" fmla="*/ 2147483647 w 26"/>
                    <a:gd name="T57" fmla="*/ 0 h 66"/>
                    <a:gd name="T58" fmla="*/ 2147483647 w 26"/>
                    <a:gd name="T59" fmla="*/ 0 h 66"/>
                    <a:gd name="T60" fmla="*/ 2147483647 w 26"/>
                    <a:gd name="T61" fmla="*/ 0 h 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
                    <a:gd name="T94" fmla="*/ 0 h 66"/>
                    <a:gd name="T95" fmla="*/ 26 w 26"/>
                    <a:gd name="T96" fmla="*/ 66 h 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 h="66">
                      <a:moveTo>
                        <a:pt x="22" y="0"/>
                      </a:moveTo>
                      <a:lnTo>
                        <a:pt x="22" y="0"/>
                      </a:lnTo>
                      <a:lnTo>
                        <a:pt x="24" y="32"/>
                      </a:lnTo>
                      <a:lnTo>
                        <a:pt x="24" y="42"/>
                      </a:lnTo>
                      <a:lnTo>
                        <a:pt x="26" y="56"/>
                      </a:lnTo>
                      <a:lnTo>
                        <a:pt x="26" y="66"/>
                      </a:lnTo>
                      <a:lnTo>
                        <a:pt x="24" y="66"/>
                      </a:lnTo>
                      <a:lnTo>
                        <a:pt x="20" y="66"/>
                      </a:lnTo>
                      <a:lnTo>
                        <a:pt x="10" y="56"/>
                      </a:lnTo>
                      <a:lnTo>
                        <a:pt x="8" y="52"/>
                      </a:lnTo>
                      <a:lnTo>
                        <a:pt x="6" y="46"/>
                      </a:lnTo>
                      <a:lnTo>
                        <a:pt x="2" y="36"/>
                      </a:lnTo>
                      <a:lnTo>
                        <a:pt x="0" y="30"/>
                      </a:lnTo>
                      <a:lnTo>
                        <a:pt x="4" y="20"/>
                      </a:lnTo>
                      <a:lnTo>
                        <a:pt x="6" y="10"/>
                      </a:lnTo>
                      <a:lnTo>
                        <a:pt x="10" y="4"/>
                      </a:lnTo>
                      <a:lnTo>
                        <a:pt x="14" y="2"/>
                      </a:lnTo>
                      <a:lnTo>
                        <a:pt x="18" y="0"/>
                      </a:lnTo>
                      <a:lnTo>
                        <a:pt x="22" y="0"/>
                      </a:lnTo>
                      <a:close/>
                    </a:path>
                  </a:pathLst>
                </a:custGeom>
                <a:solidFill>
                  <a:srgbClr val="FFFFFF"/>
                </a:solidFill>
                <a:ln w="9525">
                  <a:noFill/>
                  <a:round/>
                  <a:headEnd/>
                  <a:tailEnd/>
                </a:ln>
              </p:spPr>
              <p:txBody>
                <a:bodyPr/>
                <a:lstStyle/>
                <a:p>
                  <a:endParaRPr lang="en-US">
                    <a:latin typeface="Calibri" pitchFamily="-108" charset="0"/>
                  </a:endParaRPr>
                </a:p>
              </p:txBody>
            </p:sp>
            <p:sp>
              <p:nvSpPr>
                <p:cNvPr id="13346" name="Freeform 59"/>
                <p:cNvSpPr>
                  <a:spLocks/>
                </p:cNvSpPr>
                <p:nvPr/>
              </p:nvSpPr>
              <p:spPr bwMode="auto">
                <a:xfrm>
                  <a:off x="9174163" y="-1793875"/>
                  <a:ext cx="34925" cy="234950"/>
                </a:xfrm>
                <a:custGeom>
                  <a:avLst/>
                  <a:gdLst>
                    <a:gd name="T0" fmla="*/ 2147483647 w 22"/>
                    <a:gd name="T1" fmla="*/ 2147483647 h 148"/>
                    <a:gd name="T2" fmla="*/ 2147483647 w 22"/>
                    <a:gd name="T3" fmla="*/ 2147483647 h 148"/>
                    <a:gd name="T4" fmla="*/ 2147483647 w 22"/>
                    <a:gd name="T5" fmla="*/ 2147483647 h 148"/>
                    <a:gd name="T6" fmla="*/ 0 w 22"/>
                    <a:gd name="T7" fmla="*/ 2147483647 h 148"/>
                    <a:gd name="T8" fmla="*/ 0 w 22"/>
                    <a:gd name="T9" fmla="*/ 2147483647 h 148"/>
                    <a:gd name="T10" fmla="*/ 2147483647 w 22"/>
                    <a:gd name="T11" fmla="*/ 2147483647 h 148"/>
                    <a:gd name="T12" fmla="*/ 2147483647 w 22"/>
                    <a:gd name="T13" fmla="*/ 0 h 148"/>
                    <a:gd name="T14" fmla="*/ 2147483647 w 22"/>
                    <a:gd name="T15" fmla="*/ 2147483647 h 148"/>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148"/>
                    <a:gd name="T26" fmla="*/ 22 w 22"/>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148">
                      <a:moveTo>
                        <a:pt x="18" y="148"/>
                      </a:moveTo>
                      <a:lnTo>
                        <a:pt x="10" y="148"/>
                      </a:lnTo>
                      <a:lnTo>
                        <a:pt x="4" y="146"/>
                      </a:lnTo>
                      <a:lnTo>
                        <a:pt x="0" y="146"/>
                      </a:lnTo>
                      <a:lnTo>
                        <a:pt x="12" y="72"/>
                      </a:lnTo>
                      <a:lnTo>
                        <a:pt x="22" y="0"/>
                      </a:lnTo>
                      <a:lnTo>
                        <a:pt x="18" y="148"/>
                      </a:lnTo>
                      <a:close/>
                    </a:path>
                  </a:pathLst>
                </a:custGeom>
                <a:solidFill>
                  <a:srgbClr val="FFFFFF"/>
                </a:solidFill>
                <a:ln w="9525">
                  <a:noFill/>
                  <a:round/>
                  <a:headEnd/>
                  <a:tailEnd/>
                </a:ln>
              </p:spPr>
              <p:txBody>
                <a:bodyPr/>
                <a:lstStyle/>
                <a:p>
                  <a:endParaRPr lang="en-US">
                    <a:latin typeface="Calibri" pitchFamily="-108" charset="0"/>
                  </a:endParaRPr>
                </a:p>
              </p:txBody>
            </p:sp>
          </p:grpSp>
          <p:sp>
            <p:nvSpPr>
              <p:cNvPr id="34" name="Kombinationstegning 22"/>
              <p:cNvSpPr>
                <a:spLocks noChangeArrowheads="1"/>
              </p:cNvSpPr>
              <p:nvPr/>
            </p:nvSpPr>
            <p:spPr bwMode="auto">
              <a:xfrm>
                <a:off x="1639310" y="2142340"/>
                <a:ext cx="208380" cy="496580"/>
              </a:xfrm>
              <a:custGeom>
                <a:avLst/>
                <a:gdLst>
                  <a:gd name="T0" fmla="*/ 142077 w 209550"/>
                  <a:gd name="T1" fmla="*/ 124155 h 495300"/>
                  <a:gd name="T2" fmla="*/ 208380 w 209550"/>
                  <a:gd name="T3" fmla="*/ 248310 h 495300"/>
                  <a:gd name="T4" fmla="*/ 208380 w 209550"/>
                  <a:gd name="T5" fmla="*/ 429767 h 495300"/>
                  <a:gd name="T6" fmla="*/ 75775 w 209550"/>
                  <a:gd name="T7" fmla="*/ 496619 h 495300"/>
                  <a:gd name="T8" fmla="*/ 75775 w 209550"/>
                  <a:gd name="T9" fmla="*/ 496619 h 495300"/>
                  <a:gd name="T10" fmla="*/ 56831 w 209550"/>
                  <a:gd name="T11" fmla="*/ 152806 h 495300"/>
                  <a:gd name="T12" fmla="*/ 56831 w 209550"/>
                  <a:gd name="T13" fmla="*/ 114604 h 495300"/>
                  <a:gd name="T14" fmla="*/ 0 w 209550"/>
                  <a:gd name="T15" fmla="*/ 66852 h 495300"/>
                  <a:gd name="T16" fmla="*/ 47359 w 209550"/>
                  <a:gd name="T17" fmla="*/ 0 h 495300"/>
                  <a:gd name="T18" fmla="*/ 151549 w 209550"/>
                  <a:gd name="T19" fmla="*/ 19101 h 495300"/>
                  <a:gd name="T20" fmla="*/ 198908 w 209550"/>
                  <a:gd name="T21" fmla="*/ 66852 h 495300"/>
                  <a:gd name="T22" fmla="*/ 142077 w 209550"/>
                  <a:gd name="T23" fmla="*/ 124155 h 4953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550"/>
                  <a:gd name="T37" fmla="*/ 0 h 495300"/>
                  <a:gd name="T38" fmla="*/ 209550 w 209550"/>
                  <a:gd name="T39" fmla="*/ 495300 h 4953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550" h="495300">
                    <a:moveTo>
                      <a:pt x="142875" y="123825"/>
                    </a:moveTo>
                    <a:lnTo>
                      <a:pt x="209550" y="247650"/>
                    </a:lnTo>
                    <a:lnTo>
                      <a:pt x="209550" y="428625"/>
                    </a:lnTo>
                    <a:lnTo>
                      <a:pt x="76200" y="495300"/>
                    </a:lnTo>
                    <a:lnTo>
                      <a:pt x="57150" y="152400"/>
                    </a:lnTo>
                    <a:lnTo>
                      <a:pt x="57150" y="114300"/>
                    </a:lnTo>
                    <a:lnTo>
                      <a:pt x="0" y="66675"/>
                    </a:lnTo>
                    <a:lnTo>
                      <a:pt x="47625" y="0"/>
                    </a:lnTo>
                    <a:lnTo>
                      <a:pt x="152400" y="19050"/>
                    </a:lnTo>
                    <a:lnTo>
                      <a:pt x="200025" y="66675"/>
                    </a:lnTo>
                    <a:lnTo>
                      <a:pt x="142875" y="123825"/>
                    </a:lnTo>
                    <a:close/>
                  </a:path>
                </a:pathLst>
              </a:custGeom>
              <a:gradFill rotWithShape="1">
                <a:gsLst>
                  <a:gs pos="0">
                    <a:srgbClr val="208A00"/>
                  </a:gs>
                  <a:gs pos="100000">
                    <a:srgbClr val="5AF300"/>
                  </a:gs>
                </a:gsLst>
                <a:lin ang="16200000" scaled="1"/>
              </a:gradFill>
              <a:ln w="9525">
                <a:noFill/>
                <a:miter lim="800000"/>
                <a:headEnd/>
                <a:tailEnd/>
              </a:ln>
              <a:effectLst>
                <a:outerShdw blurRad="63500" dist="38100" dir="2700000" algn="tl" rotWithShape="0">
                  <a:srgbClr val="000000">
                    <a:alpha val="39998"/>
                  </a:srgbClr>
                </a:outerShdw>
              </a:effectLst>
            </p:spPr>
            <p:txBody>
              <a:bodyPr anchor="ctr"/>
              <a:lstStyle/>
              <a:p>
                <a:pPr indent="-342900" algn="ctr">
                  <a:buFont typeface="Calibri" pitchFamily="-108" charset="0"/>
                  <a:buAutoNum type="arabicPeriod"/>
                </a:pPr>
                <a:endParaRPr lang="en-US" noProof="1">
                  <a:solidFill>
                    <a:srgbClr val="FFFFFF"/>
                  </a:solidFill>
                  <a:latin typeface="Calibri" pitchFamily="-108" charset="0"/>
                </a:endParaRPr>
              </a:p>
            </p:txBody>
          </p:sp>
        </p:grpSp>
        <p:sp>
          <p:nvSpPr>
            <p:cNvPr id="30" name="Ellipse 24"/>
            <p:cNvSpPr/>
            <p:nvPr/>
          </p:nvSpPr>
          <p:spPr bwMode="auto">
            <a:xfrm>
              <a:off x="268288" y="6215727"/>
              <a:ext cx="1517332" cy="442566"/>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en-US" dirty="0">
                <a:solidFill>
                  <a:srgbClr val="FFFFFF"/>
                </a:solidFill>
                <a:latin typeface="Calibri" pitchFamily="-109" charset="0"/>
                <a:ea typeface="+mn-ea"/>
              </a:endParaRPr>
            </a:p>
          </p:txBody>
        </p:sp>
        <p:sp>
          <p:nvSpPr>
            <p:cNvPr id="31" name="Ellipse 25"/>
            <p:cNvSpPr/>
            <p:nvPr/>
          </p:nvSpPr>
          <p:spPr bwMode="auto">
            <a:xfrm>
              <a:off x="1238568" y="5945534"/>
              <a:ext cx="1517332" cy="442566"/>
            </a:xfrm>
            <a:prstGeom prst="ellipse">
              <a:avLst/>
            </a:prstGeom>
            <a:gradFill flip="none" rotWithShape="1">
              <a:gsLst>
                <a:gs pos="24000">
                  <a:sysClr val="windowText" lastClr="000000">
                    <a:alpha val="22000"/>
                  </a:sys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lang="en-US" dirty="0">
                <a:solidFill>
                  <a:srgbClr val="FFFFFF"/>
                </a:solidFill>
                <a:latin typeface="Calibri" pitchFamily="-109" charset="0"/>
                <a:ea typeface="+mn-ea"/>
              </a:endParaRPr>
            </a:p>
          </p:txBody>
        </p:sp>
      </p:grpSp>
      <p:sp>
        <p:nvSpPr>
          <p:cNvPr id="33" name="Rectangle 32"/>
          <p:cNvSpPr/>
          <p:nvPr/>
        </p:nvSpPr>
        <p:spPr bwMode="auto">
          <a:xfrm>
            <a:off x="3842100" y="2873044"/>
            <a:ext cx="5301900" cy="742832"/>
          </a:xfrm>
          <a:prstGeom prst="rect">
            <a:avLst/>
          </a:prstGeom>
          <a:gradFill flip="none" rotWithShape="1">
            <a:gsLst>
              <a:gs pos="55000">
                <a:schemeClr val="bg1">
                  <a:lumMod val="95000"/>
                </a:schemeClr>
              </a:gs>
              <a:gs pos="100000">
                <a:schemeClr val="tx1">
                  <a:lumMod val="65000"/>
                  <a:lumOff val="35000"/>
                </a:schemeClr>
              </a:gs>
            </a:gsLst>
            <a:lin ang="54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36" name="Rectangle 35"/>
          <p:cNvSpPr/>
          <p:nvPr/>
        </p:nvSpPr>
        <p:spPr>
          <a:xfrm>
            <a:off x="3842100" y="3065251"/>
            <a:ext cx="5433667" cy="400110"/>
          </a:xfrm>
          <a:prstGeom prst="rect">
            <a:avLst/>
          </a:prstGeom>
        </p:spPr>
        <p:txBody>
          <a:bodyPr wrap="none">
            <a:spAutoFit/>
          </a:bodyPr>
          <a:lstStyle/>
          <a:p>
            <a:r>
              <a:rPr lang="en-US" sz="2000" b="1" dirty="0" smtClean="0"/>
              <a:t>And If You want Growth in Your Business ?</a:t>
            </a:r>
            <a:endParaRPr lang="en-US" sz="2000" b="1" dirty="0"/>
          </a:p>
        </p:txBody>
      </p:sp>
      <p:pic>
        <p:nvPicPr>
          <p:cNvPr id="38" name="Picture 2" descr="D:\add-live\ADD-LIVE 4.png"/>
          <p:cNvPicPr>
            <a:picLocks noChangeAspect="1" noChangeArrowheads="1"/>
          </p:cNvPicPr>
          <p:nvPr/>
        </p:nvPicPr>
        <p:blipFill>
          <a:blip r:embed="rId2"/>
          <a:srcRect/>
          <a:stretch>
            <a:fillRect/>
          </a:stretch>
        </p:blipFill>
        <p:spPr bwMode="auto">
          <a:xfrm rot="21387346">
            <a:off x="1696474" y="2041886"/>
            <a:ext cx="1720277" cy="609749"/>
          </a:xfrm>
          <a:prstGeom prst="rect">
            <a:avLst/>
          </a:prstGeom>
          <a:noFill/>
        </p:spPr>
      </p:pic>
      <p:pic>
        <p:nvPicPr>
          <p:cNvPr id="39"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1" name="Date Placeholder 20"/>
          <p:cNvSpPr>
            <a:spLocks noGrp="1"/>
          </p:cNvSpPr>
          <p:nvPr>
            <p:ph type="dt" sz="half" idx="10"/>
          </p:nvPr>
        </p:nvSpPr>
        <p:spPr/>
        <p:txBody>
          <a:bodyPr/>
          <a:lstStyle/>
          <a:p>
            <a:fld id="{F32A87EA-4460-4655-80DE-786CCD43230A}" type="datetime8">
              <a:rPr lang="en-US" smtClean="0"/>
              <a:t>1/13/2013 11:51 PM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28"/>
                                        </p:tgtEl>
                                        <p:attrNameLst>
                                          <p:attrName>style.visibility</p:attrName>
                                        </p:attrNameLst>
                                      </p:cBhvr>
                                      <p:to>
                                        <p:strVal val="visible"/>
                                      </p:to>
                                    </p:set>
                                    <p:animEffect transition="in" filter="fade">
                                      <p:cBhvr>
                                        <p:cTn id="22" dur="1000"/>
                                        <p:tgtEl>
                                          <p:spTgt spid="133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328"/>
                                        </p:tgtEl>
                                      </p:cBhvr>
                                    </p:animEffect>
                                    <p:set>
                                      <p:cBhvr>
                                        <p:cTn id="27" dur="1" fill="hold">
                                          <p:stCondLst>
                                            <p:cond delay="499"/>
                                          </p:stCondLst>
                                        </p:cTn>
                                        <p:tgtEl>
                                          <p:spTgt spid="1332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8" presetClass="exit" presetSubtype="12" fill="hold" grpId="1" nodeType="clickEffect">
                                  <p:stCondLst>
                                    <p:cond delay="0"/>
                                  </p:stCondLst>
                                  <p:childTnLst>
                                    <p:animEffect transition="out" filter="strips(downLeft)">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trips(downLeft)">
                                      <p:cBhvr>
                                        <p:cTn id="37" dur="10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328" grpId="0"/>
      <p:bldP spid="13328" grpId="1"/>
      <p:bldP spid="33"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965200" y="2357438"/>
            <a:ext cx="1157288" cy="803275"/>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62" name="TextBox 7"/>
            <p:cNvSpPr txBox="1">
              <a:spLocks noChangeArrowheads="1"/>
            </p:cNvSpPr>
            <p:nvPr/>
          </p:nvSpPr>
          <p:spPr bwMode="auto">
            <a:xfrm>
              <a:off x="1200122" y="954850"/>
              <a:ext cx="471205" cy="312237"/>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12</a:t>
              </a:r>
              <a:endParaRPr lang="en-US" sz="3200" dirty="0">
                <a:solidFill>
                  <a:schemeClr val="bg1"/>
                </a:solidFill>
                <a:latin typeface="Calibri" pitchFamily="-108" charset="0"/>
              </a:endParaRPr>
            </a:p>
          </p:txBody>
        </p:sp>
      </p:grpSp>
      <p:sp>
        <p:nvSpPr>
          <p:cNvPr id="9" name="Parallelogram 8"/>
          <p:cNvSpPr/>
          <p:nvPr/>
        </p:nvSpPr>
        <p:spPr bwMode="auto">
          <a:xfrm>
            <a:off x="2007269" y="2345285"/>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ndParaRPr>
          </a:p>
        </p:txBody>
      </p:sp>
      <p:sp>
        <p:nvSpPr>
          <p:cNvPr id="22534" name="Rektangel 76"/>
          <p:cNvSpPr>
            <a:spLocks noChangeArrowheads="1"/>
          </p:cNvSpPr>
          <p:nvPr/>
        </p:nvSpPr>
        <p:spPr bwMode="auto">
          <a:xfrm>
            <a:off x="2305050" y="2581274"/>
            <a:ext cx="6010275" cy="369332"/>
          </a:xfrm>
          <a:prstGeom prst="rect">
            <a:avLst/>
          </a:prstGeom>
          <a:noFill/>
          <a:ln w="9525">
            <a:noFill/>
            <a:miter lim="800000"/>
            <a:headEnd/>
            <a:tailEnd/>
          </a:ln>
        </p:spPr>
        <p:txBody>
          <a:bodyPr wrap="square">
            <a:spAutoFit/>
          </a:bodyPr>
          <a:lstStyle/>
          <a:p>
            <a:pPr algn="ctr"/>
            <a:r>
              <a:rPr lang="en-US" b="1" i="1" dirty="0" smtClean="0"/>
              <a:t>Free job posting facility</a:t>
            </a:r>
            <a:endParaRPr lang="en-US" b="1" i="1" dirty="0"/>
          </a:p>
        </p:txBody>
      </p:sp>
      <p:grpSp>
        <p:nvGrpSpPr>
          <p:cNvPr id="3" name="Group 96"/>
          <p:cNvGrpSpPr>
            <a:grpSpLocks/>
          </p:cNvGrpSpPr>
          <p:nvPr/>
        </p:nvGrpSpPr>
        <p:grpSpPr bwMode="auto">
          <a:xfrm>
            <a:off x="1276350" y="1508124"/>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60" name="TextBox 7"/>
            <p:cNvSpPr txBox="1">
              <a:spLocks noChangeArrowheads="1"/>
            </p:cNvSpPr>
            <p:nvPr/>
          </p:nvSpPr>
          <p:spPr bwMode="auto">
            <a:xfrm>
              <a:off x="1169244" y="954851"/>
              <a:ext cx="441832"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11</a:t>
              </a:r>
              <a:endParaRPr lang="en-US" sz="3200" dirty="0">
                <a:solidFill>
                  <a:schemeClr val="bg1"/>
                </a:solidFill>
                <a:latin typeface="Calibri" pitchFamily="-108" charset="0"/>
              </a:endParaRP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17" name="Parallelogram 16"/>
          <p:cNvSpPr/>
          <p:nvPr/>
        </p:nvSpPr>
        <p:spPr bwMode="auto">
          <a:xfrm>
            <a:off x="769938" y="3279775"/>
            <a:ext cx="1041400" cy="722313"/>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40" name="TextBox 7"/>
          <p:cNvSpPr txBox="1">
            <a:spLocks noChangeArrowheads="1"/>
          </p:cNvSpPr>
          <p:nvPr/>
        </p:nvSpPr>
        <p:spPr bwMode="auto">
          <a:xfrm>
            <a:off x="965200" y="3349625"/>
            <a:ext cx="608013" cy="58477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13</a:t>
            </a:r>
            <a:endParaRPr lang="en-US" sz="3200" dirty="0">
              <a:solidFill>
                <a:schemeClr val="bg1"/>
              </a:solidFill>
              <a:latin typeface="Calibri" pitchFamily="-108" charset="0"/>
            </a:endParaRPr>
          </a:p>
        </p:txBody>
      </p:sp>
      <p:sp>
        <p:nvSpPr>
          <p:cNvPr id="19" name="Parallelogram 18"/>
          <p:cNvSpPr/>
          <p:nvPr/>
        </p:nvSpPr>
        <p:spPr bwMode="auto">
          <a:xfrm>
            <a:off x="1752479" y="326822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2" name="Parallelogram 21"/>
          <p:cNvSpPr/>
          <p:nvPr/>
        </p:nvSpPr>
        <p:spPr bwMode="auto">
          <a:xfrm>
            <a:off x="531813" y="4138613"/>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45" name="TextBox 7"/>
          <p:cNvSpPr txBox="1">
            <a:spLocks noChangeArrowheads="1"/>
          </p:cNvSpPr>
          <p:nvPr/>
        </p:nvSpPr>
        <p:spPr bwMode="auto">
          <a:xfrm>
            <a:off x="769937" y="4208463"/>
            <a:ext cx="723901" cy="58477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14</a:t>
            </a:r>
            <a:endParaRPr lang="en-US" sz="3200" dirty="0">
              <a:solidFill>
                <a:schemeClr val="bg1"/>
              </a:solidFill>
              <a:latin typeface="Calibri" pitchFamily="-108" charset="0"/>
            </a:endParaRPr>
          </a:p>
        </p:txBody>
      </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Parallelogram 26"/>
          <p:cNvSpPr/>
          <p:nvPr/>
        </p:nvSpPr>
        <p:spPr bwMode="auto">
          <a:xfrm>
            <a:off x="293688" y="4997450"/>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50" name="TextBox 7"/>
          <p:cNvSpPr txBox="1">
            <a:spLocks noChangeArrowheads="1"/>
          </p:cNvSpPr>
          <p:nvPr/>
        </p:nvSpPr>
        <p:spPr bwMode="auto">
          <a:xfrm>
            <a:off x="531813" y="5067300"/>
            <a:ext cx="723900" cy="58477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15</a:t>
            </a:r>
            <a:endParaRPr lang="en-US" sz="3200" dirty="0">
              <a:solidFill>
                <a:schemeClr val="bg1"/>
              </a:solidFill>
              <a:latin typeface="Calibri" pitchFamily="-108" charset="0"/>
            </a:endParaRPr>
          </a:p>
        </p:txBody>
      </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555" name="Rektangel 76"/>
          <p:cNvSpPr>
            <a:spLocks noChangeArrowheads="1"/>
          </p:cNvSpPr>
          <p:nvPr/>
        </p:nvSpPr>
        <p:spPr bwMode="auto">
          <a:xfrm>
            <a:off x="1544638" y="5181600"/>
            <a:ext cx="5408612" cy="369332"/>
          </a:xfrm>
          <a:prstGeom prst="rect">
            <a:avLst/>
          </a:prstGeom>
          <a:noFill/>
          <a:ln w="9525">
            <a:noFill/>
            <a:miter lim="800000"/>
            <a:headEnd/>
            <a:tailEnd/>
          </a:ln>
        </p:spPr>
        <p:txBody>
          <a:bodyPr wrap="square">
            <a:spAutoFit/>
          </a:bodyPr>
          <a:lstStyle/>
          <a:p>
            <a:pPr algn="ctr"/>
            <a:r>
              <a:rPr lang="en-US" b="1" i="1" dirty="0" smtClean="0"/>
              <a:t>Free products/services rating</a:t>
            </a:r>
            <a:endParaRPr lang="en-US" b="1" i="1" dirty="0"/>
          </a:p>
        </p:txBody>
      </p:sp>
      <p:sp>
        <p:nvSpPr>
          <p:cNvPr id="22556" name="Rektangel 76"/>
          <p:cNvSpPr>
            <a:spLocks noChangeArrowheads="1"/>
          </p:cNvSpPr>
          <p:nvPr/>
        </p:nvSpPr>
        <p:spPr bwMode="auto">
          <a:xfrm>
            <a:off x="2516188" y="1743074"/>
            <a:ext cx="5408612" cy="369332"/>
          </a:xfrm>
          <a:prstGeom prst="rect">
            <a:avLst/>
          </a:prstGeom>
          <a:noFill/>
          <a:ln w="9525">
            <a:noFill/>
            <a:miter lim="800000"/>
            <a:headEnd/>
            <a:tailEnd/>
          </a:ln>
        </p:spPr>
        <p:txBody>
          <a:bodyPr wrap="square">
            <a:spAutoFit/>
          </a:bodyPr>
          <a:lstStyle/>
          <a:p>
            <a:pPr algn="ctr"/>
            <a:r>
              <a:rPr lang="en-US" b="1" i="1" dirty="0" smtClean="0"/>
              <a:t>Free listing in classified for life time</a:t>
            </a:r>
            <a:endParaRPr lang="en-US" b="1" i="1" dirty="0"/>
          </a:p>
        </p:txBody>
      </p:sp>
      <p:sp>
        <p:nvSpPr>
          <p:cNvPr id="22557" name="Rektangel 76"/>
          <p:cNvSpPr>
            <a:spLocks noChangeArrowheads="1"/>
          </p:cNvSpPr>
          <p:nvPr/>
        </p:nvSpPr>
        <p:spPr bwMode="auto">
          <a:xfrm>
            <a:off x="2058988" y="3486149"/>
            <a:ext cx="5408612" cy="369332"/>
          </a:xfrm>
          <a:prstGeom prst="rect">
            <a:avLst/>
          </a:prstGeom>
          <a:noFill/>
          <a:ln w="9525">
            <a:noFill/>
            <a:miter lim="800000"/>
            <a:headEnd/>
            <a:tailEnd/>
          </a:ln>
        </p:spPr>
        <p:txBody>
          <a:bodyPr wrap="square">
            <a:spAutoFit/>
          </a:bodyPr>
          <a:lstStyle/>
          <a:p>
            <a:pPr algn="ctr"/>
            <a:r>
              <a:rPr lang="en-US" b="1" i="1" dirty="0" smtClean="0"/>
              <a:t>Automatic renewal.</a:t>
            </a:r>
            <a:endParaRPr lang="en-US" b="1" i="1" dirty="0"/>
          </a:p>
        </p:txBody>
      </p:sp>
      <p:sp>
        <p:nvSpPr>
          <p:cNvPr id="22558" name="Rektangel 76"/>
          <p:cNvSpPr>
            <a:spLocks noChangeArrowheads="1"/>
          </p:cNvSpPr>
          <p:nvPr/>
        </p:nvSpPr>
        <p:spPr bwMode="auto">
          <a:xfrm>
            <a:off x="1760538" y="4448175"/>
            <a:ext cx="5408612" cy="369332"/>
          </a:xfrm>
          <a:prstGeom prst="rect">
            <a:avLst/>
          </a:prstGeom>
          <a:noFill/>
          <a:ln w="9525">
            <a:noFill/>
            <a:miter lim="800000"/>
            <a:headEnd/>
            <a:tailEnd/>
          </a:ln>
        </p:spPr>
        <p:txBody>
          <a:bodyPr wrap="square">
            <a:spAutoFit/>
          </a:bodyPr>
          <a:lstStyle/>
          <a:p>
            <a:pPr algn="ctr"/>
            <a:r>
              <a:rPr lang="en-US" b="1" i="1" dirty="0" smtClean="0"/>
              <a:t>Direct </a:t>
            </a:r>
            <a:r>
              <a:rPr lang="en-US" b="1" i="1" dirty="0" err="1" smtClean="0"/>
              <a:t>Coustomer</a:t>
            </a:r>
            <a:r>
              <a:rPr lang="en-US" b="1" i="1" dirty="0" smtClean="0"/>
              <a:t> reference.</a:t>
            </a:r>
            <a:endParaRPr lang="en-US" b="1" i="1" dirty="0"/>
          </a:p>
        </p:txBody>
      </p:sp>
      <p:pic>
        <p:nvPicPr>
          <p:cNvPr id="28"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5" name="Date Placeholder 24"/>
          <p:cNvSpPr>
            <a:spLocks noGrp="1"/>
          </p:cNvSpPr>
          <p:nvPr>
            <p:ph type="dt" sz="half" idx="10"/>
          </p:nvPr>
        </p:nvSpPr>
        <p:spPr/>
        <p:txBody>
          <a:bodyPr/>
          <a:lstStyle/>
          <a:p>
            <a:fld id="{A7CF3BE9-BFB3-4E9E-899E-8225BBA221CE}" type="datetime8">
              <a:rPr lang="en-US" smtClean="0"/>
              <a:t>1/13/2013 11:51 PM</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719138" y="3205163"/>
            <a:ext cx="1157287" cy="801687"/>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9" name="TextBox 7"/>
            <p:cNvSpPr txBox="1">
              <a:spLocks noChangeArrowheads="1"/>
            </p:cNvSpPr>
            <p:nvPr/>
          </p:nvSpPr>
          <p:spPr bwMode="auto">
            <a:xfrm>
              <a:off x="1221206" y="954850"/>
              <a:ext cx="453813" cy="312856"/>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13</a:t>
              </a:r>
              <a:endParaRPr lang="en-US" sz="3200" dirty="0">
                <a:solidFill>
                  <a:schemeClr val="bg1"/>
                </a:solidFill>
                <a:latin typeface="Calibri" pitchFamily="-108" charset="0"/>
              </a:endParaRPr>
            </a:p>
          </p:txBody>
        </p:sp>
      </p:grpSp>
      <p:sp>
        <p:nvSpPr>
          <p:cNvPr id="9" name="Parallelogram 8"/>
          <p:cNvSpPr/>
          <p:nvPr/>
        </p:nvSpPr>
        <p:spPr bwMode="auto">
          <a:xfrm>
            <a:off x="1761207" y="3192407"/>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3558" name="Rektangel 76"/>
          <p:cNvSpPr>
            <a:spLocks noChangeArrowheads="1"/>
          </p:cNvSpPr>
          <p:nvPr/>
        </p:nvSpPr>
        <p:spPr bwMode="auto">
          <a:xfrm>
            <a:off x="2058988" y="3400425"/>
            <a:ext cx="6010275" cy="369332"/>
          </a:xfrm>
          <a:prstGeom prst="rect">
            <a:avLst/>
          </a:prstGeom>
          <a:noFill/>
          <a:ln w="9525">
            <a:noFill/>
            <a:miter lim="800000"/>
            <a:headEnd/>
            <a:tailEnd/>
          </a:ln>
        </p:spPr>
        <p:txBody>
          <a:bodyPr wrap="square">
            <a:spAutoFit/>
          </a:bodyPr>
          <a:lstStyle/>
          <a:p>
            <a:pPr algn="ctr"/>
            <a:r>
              <a:rPr lang="en-US" b="1" i="1" dirty="0" smtClean="0"/>
              <a:t>Automatic renewal.</a:t>
            </a:r>
            <a:endParaRPr lang="en-US" b="1" i="1" dirty="0"/>
          </a:p>
        </p:txBody>
      </p:sp>
      <p:grpSp>
        <p:nvGrpSpPr>
          <p:cNvPr id="3" name="Group 96"/>
          <p:cNvGrpSpPr>
            <a:grpSpLocks/>
          </p:cNvGrpSpPr>
          <p:nvPr/>
        </p:nvGrpSpPr>
        <p:grpSpPr bwMode="auto">
          <a:xfrm>
            <a:off x="1276350" y="1508124"/>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7" name="TextBox 7"/>
            <p:cNvSpPr txBox="1">
              <a:spLocks noChangeArrowheads="1"/>
            </p:cNvSpPr>
            <p:nvPr/>
          </p:nvSpPr>
          <p:spPr bwMode="auto">
            <a:xfrm>
              <a:off x="1183931" y="954851"/>
              <a:ext cx="523877"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11</a:t>
              </a:r>
              <a:endParaRPr lang="en-US" sz="3200" dirty="0">
                <a:solidFill>
                  <a:schemeClr val="bg1"/>
                </a:solidFill>
                <a:latin typeface="Calibri" pitchFamily="-108" charset="0"/>
              </a:endParaRP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4"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5" name="TextBox 7"/>
            <p:cNvSpPr txBox="1">
              <a:spLocks noChangeArrowheads="1"/>
            </p:cNvSpPr>
            <p:nvPr/>
          </p:nvSpPr>
          <p:spPr bwMode="auto">
            <a:xfrm>
              <a:off x="1166257" y="954850"/>
              <a:ext cx="435893" cy="34723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12</a:t>
              </a:r>
              <a:endParaRPr lang="en-US" sz="3200" dirty="0">
                <a:solidFill>
                  <a:schemeClr val="bg1"/>
                </a:solidFill>
                <a:latin typeface="Calibri" pitchFamily="-108" charset="0"/>
              </a:endParaRP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531813" y="4138613"/>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3" name="TextBox 7"/>
            <p:cNvSpPr txBox="1">
              <a:spLocks noChangeArrowheads="1"/>
            </p:cNvSpPr>
            <p:nvPr/>
          </p:nvSpPr>
          <p:spPr bwMode="auto">
            <a:xfrm>
              <a:off x="1148045" y="954850"/>
              <a:ext cx="459684" cy="34723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14</a:t>
              </a:r>
              <a:endParaRPr lang="en-US" sz="3200" dirty="0">
                <a:solidFill>
                  <a:schemeClr val="bg1"/>
                </a:solidFill>
                <a:latin typeface="Calibri" pitchFamily="-108" charset="0"/>
              </a:endParaRPr>
            </a:p>
          </p:txBody>
        </p:sp>
      </p:gr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6"/>
          <p:cNvGrpSpPr>
            <a:grpSpLocks/>
          </p:cNvGrpSpPr>
          <p:nvPr/>
        </p:nvGrpSpPr>
        <p:grpSpPr bwMode="auto">
          <a:xfrm>
            <a:off x="293688" y="4997449"/>
            <a:ext cx="1046818" cy="720725"/>
            <a:chOff x="1016388" y="913002"/>
            <a:chExt cx="735732"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1" name="TextBox 7"/>
            <p:cNvSpPr txBox="1">
              <a:spLocks noChangeArrowheads="1"/>
            </p:cNvSpPr>
            <p:nvPr/>
          </p:nvSpPr>
          <p:spPr bwMode="auto">
            <a:xfrm>
              <a:off x="1183749" y="951737"/>
              <a:ext cx="568371"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15</a:t>
              </a:r>
              <a:endParaRPr lang="en-US" sz="3200" dirty="0">
                <a:solidFill>
                  <a:schemeClr val="bg1"/>
                </a:solidFill>
                <a:latin typeface="Calibri" pitchFamily="-108" charset="0"/>
              </a:endParaRP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575" name="Rektangel 76"/>
          <p:cNvSpPr>
            <a:spLocks noChangeArrowheads="1"/>
          </p:cNvSpPr>
          <p:nvPr/>
        </p:nvSpPr>
        <p:spPr bwMode="auto">
          <a:xfrm>
            <a:off x="1544638" y="5191124"/>
            <a:ext cx="5408612" cy="369332"/>
          </a:xfrm>
          <a:prstGeom prst="rect">
            <a:avLst/>
          </a:prstGeom>
          <a:noFill/>
          <a:ln w="9525">
            <a:noFill/>
            <a:miter lim="800000"/>
            <a:headEnd/>
            <a:tailEnd/>
          </a:ln>
        </p:spPr>
        <p:txBody>
          <a:bodyPr wrap="square">
            <a:spAutoFit/>
          </a:bodyPr>
          <a:lstStyle/>
          <a:p>
            <a:pPr algn="ctr"/>
            <a:r>
              <a:rPr lang="en-US" b="1" i="1" dirty="0" smtClean="0"/>
              <a:t>Free products/services rating</a:t>
            </a:r>
            <a:endParaRPr lang="en-US" b="1" i="1" dirty="0"/>
          </a:p>
        </p:txBody>
      </p:sp>
      <p:sp>
        <p:nvSpPr>
          <p:cNvPr id="23577" name="Rektangel 76"/>
          <p:cNvSpPr>
            <a:spLocks noChangeArrowheads="1"/>
          </p:cNvSpPr>
          <p:nvPr/>
        </p:nvSpPr>
        <p:spPr bwMode="auto">
          <a:xfrm>
            <a:off x="2260600" y="2571750"/>
            <a:ext cx="5408613" cy="369332"/>
          </a:xfrm>
          <a:prstGeom prst="rect">
            <a:avLst/>
          </a:prstGeom>
          <a:noFill/>
          <a:ln w="9525">
            <a:noFill/>
            <a:miter lim="800000"/>
            <a:headEnd/>
            <a:tailEnd/>
          </a:ln>
        </p:spPr>
        <p:txBody>
          <a:bodyPr wrap="square">
            <a:spAutoFit/>
          </a:bodyPr>
          <a:lstStyle/>
          <a:p>
            <a:pPr algn="ctr"/>
            <a:r>
              <a:rPr lang="en-US" b="1" i="1" dirty="0" smtClean="0"/>
              <a:t>Free job posting facility</a:t>
            </a:r>
            <a:endParaRPr lang="en-US" b="1" i="1" dirty="0"/>
          </a:p>
        </p:txBody>
      </p:sp>
      <p:sp>
        <p:nvSpPr>
          <p:cNvPr id="23578" name="Rektangel 76"/>
          <p:cNvSpPr>
            <a:spLocks noChangeArrowheads="1"/>
          </p:cNvSpPr>
          <p:nvPr/>
        </p:nvSpPr>
        <p:spPr bwMode="auto">
          <a:xfrm>
            <a:off x="1760538" y="4381499"/>
            <a:ext cx="5408612" cy="369332"/>
          </a:xfrm>
          <a:prstGeom prst="rect">
            <a:avLst/>
          </a:prstGeom>
          <a:noFill/>
          <a:ln w="9525">
            <a:noFill/>
            <a:miter lim="800000"/>
            <a:headEnd/>
            <a:tailEnd/>
          </a:ln>
        </p:spPr>
        <p:txBody>
          <a:bodyPr wrap="square">
            <a:spAutoFit/>
          </a:bodyPr>
          <a:lstStyle/>
          <a:p>
            <a:pPr algn="ctr"/>
            <a:r>
              <a:rPr lang="en-US" b="1" i="1" dirty="0" smtClean="0"/>
              <a:t>Direct </a:t>
            </a:r>
            <a:r>
              <a:rPr lang="en-US" b="1" i="1" dirty="0" err="1" smtClean="0"/>
              <a:t>Coustomer</a:t>
            </a:r>
            <a:r>
              <a:rPr lang="en-US" b="1" i="1" dirty="0" smtClean="0"/>
              <a:t> reference.</a:t>
            </a:r>
            <a:endParaRPr lang="en-US" b="1" i="1" dirty="0"/>
          </a:p>
        </p:txBody>
      </p:sp>
      <p:sp>
        <p:nvSpPr>
          <p:cNvPr id="23579" name="Rektangel 76"/>
          <p:cNvSpPr>
            <a:spLocks noChangeArrowheads="1"/>
          </p:cNvSpPr>
          <p:nvPr/>
        </p:nvSpPr>
        <p:spPr bwMode="auto">
          <a:xfrm>
            <a:off x="2516188" y="1724024"/>
            <a:ext cx="5408612" cy="369332"/>
          </a:xfrm>
          <a:prstGeom prst="rect">
            <a:avLst/>
          </a:prstGeom>
          <a:noFill/>
          <a:ln w="9525">
            <a:noFill/>
            <a:miter lim="800000"/>
            <a:headEnd/>
            <a:tailEnd/>
          </a:ln>
        </p:spPr>
        <p:txBody>
          <a:bodyPr wrap="square">
            <a:spAutoFit/>
          </a:bodyPr>
          <a:lstStyle/>
          <a:p>
            <a:pPr algn="ctr"/>
            <a:r>
              <a:rPr lang="en-US" b="1" i="1" dirty="0" smtClean="0"/>
              <a:t>Free listing in classified for life time</a:t>
            </a:r>
            <a:endParaRPr lang="en-US" b="1" i="1" dirty="0"/>
          </a:p>
        </p:txBody>
      </p:sp>
      <p:pic>
        <p:nvPicPr>
          <p:cNvPr id="32"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8" name="Date Placeholder 27"/>
          <p:cNvSpPr>
            <a:spLocks noGrp="1"/>
          </p:cNvSpPr>
          <p:nvPr>
            <p:ph type="dt" sz="half" idx="10"/>
          </p:nvPr>
        </p:nvSpPr>
        <p:spPr/>
        <p:txBody>
          <a:bodyPr/>
          <a:lstStyle/>
          <a:p>
            <a:fld id="{535D8C41-58BC-467B-A8C1-B3D5840220E8}" type="datetime8">
              <a:rPr lang="en-US" smtClean="0"/>
              <a:t>1/13/2013 11:51 PM</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458788" y="4049713"/>
            <a:ext cx="1157287" cy="803275"/>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13" name="TextBox 7"/>
            <p:cNvSpPr txBox="1">
              <a:spLocks noChangeArrowheads="1"/>
            </p:cNvSpPr>
            <p:nvPr/>
          </p:nvSpPr>
          <p:spPr bwMode="auto">
            <a:xfrm>
              <a:off x="1147913" y="954850"/>
              <a:ext cx="527447" cy="312237"/>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14</a:t>
              </a:r>
              <a:endParaRPr lang="en-US" sz="3200" dirty="0">
                <a:solidFill>
                  <a:schemeClr val="bg1"/>
                </a:solidFill>
                <a:latin typeface="Calibri" pitchFamily="-108" charset="0"/>
              </a:endParaRPr>
            </a:p>
          </p:txBody>
        </p:sp>
      </p:grpSp>
      <p:sp>
        <p:nvSpPr>
          <p:cNvPr id="9" name="Parallelogram 8"/>
          <p:cNvSpPr/>
          <p:nvPr/>
        </p:nvSpPr>
        <p:spPr bwMode="auto">
          <a:xfrm>
            <a:off x="1500727" y="4037191"/>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4582" name="Rektangel 76"/>
          <p:cNvSpPr>
            <a:spLocks noChangeArrowheads="1"/>
          </p:cNvSpPr>
          <p:nvPr/>
        </p:nvSpPr>
        <p:spPr bwMode="auto">
          <a:xfrm>
            <a:off x="1798638" y="4314825"/>
            <a:ext cx="6010275" cy="400110"/>
          </a:xfrm>
          <a:prstGeom prst="rect">
            <a:avLst/>
          </a:prstGeom>
          <a:noFill/>
          <a:ln w="9525">
            <a:noFill/>
            <a:miter lim="800000"/>
            <a:headEnd/>
            <a:tailEnd/>
          </a:ln>
        </p:spPr>
        <p:txBody>
          <a:bodyPr wrap="square">
            <a:spAutoFit/>
          </a:bodyPr>
          <a:lstStyle/>
          <a:p>
            <a:pPr algn="ctr"/>
            <a:r>
              <a:rPr lang="en-US" sz="2000" b="1" i="1" dirty="0" smtClean="0"/>
              <a:t>Direct </a:t>
            </a:r>
            <a:r>
              <a:rPr lang="en-US" sz="2000" b="1" i="1" dirty="0" err="1" smtClean="0"/>
              <a:t>Coustomer</a:t>
            </a:r>
            <a:r>
              <a:rPr lang="en-US" sz="2000" b="1" i="1" dirty="0" smtClean="0"/>
              <a:t> reference.</a:t>
            </a:r>
            <a:endParaRPr lang="en-US" sz="2000" b="1" i="1" dirty="0"/>
          </a:p>
        </p:txBody>
      </p:sp>
      <p:grpSp>
        <p:nvGrpSpPr>
          <p:cNvPr id="3" name="Group 96"/>
          <p:cNvGrpSpPr>
            <a:grpSpLocks/>
          </p:cNvGrpSpPr>
          <p:nvPr/>
        </p:nvGrpSpPr>
        <p:grpSpPr bwMode="auto">
          <a:xfrm>
            <a:off x="1276350" y="1508124"/>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11" name="TextBox 7"/>
            <p:cNvSpPr txBox="1">
              <a:spLocks noChangeArrowheads="1"/>
            </p:cNvSpPr>
            <p:nvPr/>
          </p:nvSpPr>
          <p:spPr bwMode="auto">
            <a:xfrm>
              <a:off x="1174086" y="954851"/>
              <a:ext cx="533723"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11</a:t>
              </a:r>
              <a:endParaRPr lang="en-US" sz="3200" dirty="0">
                <a:solidFill>
                  <a:schemeClr val="bg1"/>
                </a:solidFill>
                <a:latin typeface="Calibri" pitchFamily="-108" charset="0"/>
              </a:endParaRP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4"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9" name="TextBox 7"/>
            <p:cNvSpPr txBox="1">
              <a:spLocks noChangeArrowheads="1"/>
            </p:cNvSpPr>
            <p:nvPr/>
          </p:nvSpPr>
          <p:spPr bwMode="auto">
            <a:xfrm>
              <a:off x="1180401" y="954850"/>
              <a:ext cx="526904" cy="34723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12</a:t>
              </a:r>
              <a:endParaRPr lang="en-US" sz="3200" dirty="0">
                <a:solidFill>
                  <a:schemeClr val="bg1"/>
                </a:solidFill>
                <a:latin typeface="Calibri" pitchFamily="-108" charset="0"/>
              </a:endParaRP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795338" y="3195638"/>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7" name="TextBox 7"/>
            <p:cNvSpPr txBox="1">
              <a:spLocks noChangeArrowheads="1"/>
            </p:cNvSpPr>
            <p:nvPr/>
          </p:nvSpPr>
          <p:spPr bwMode="auto">
            <a:xfrm>
              <a:off x="1190443" y="954850"/>
              <a:ext cx="517049" cy="34723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13</a:t>
              </a:r>
              <a:endParaRPr lang="en-US" sz="3200" dirty="0">
                <a:solidFill>
                  <a:schemeClr val="bg1"/>
                </a:solidFill>
                <a:latin typeface="Calibri" pitchFamily="-108" charset="0"/>
              </a:endParaRPr>
            </a:p>
          </p:txBody>
        </p:sp>
      </p:grpSp>
      <p:sp>
        <p:nvSpPr>
          <p:cNvPr id="24" name="Parallelogram 23"/>
          <p:cNvSpPr/>
          <p:nvPr/>
        </p:nvSpPr>
        <p:spPr bwMode="auto">
          <a:xfrm>
            <a:off x="1778658" y="3185242"/>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6"/>
          <p:cNvGrpSpPr>
            <a:grpSpLocks/>
          </p:cNvGrpSpPr>
          <p:nvPr/>
        </p:nvGrpSpPr>
        <p:grpSpPr bwMode="auto">
          <a:xfrm>
            <a:off x="293688" y="4997449"/>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5" name="TextBox 7"/>
            <p:cNvSpPr txBox="1">
              <a:spLocks noChangeArrowheads="1"/>
            </p:cNvSpPr>
            <p:nvPr/>
          </p:nvSpPr>
          <p:spPr bwMode="auto">
            <a:xfrm>
              <a:off x="1132425" y="954851"/>
              <a:ext cx="565794"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15</a:t>
              </a:r>
              <a:endParaRPr lang="en-US" sz="3200" dirty="0">
                <a:solidFill>
                  <a:schemeClr val="bg1"/>
                </a:solidFill>
                <a:latin typeface="Calibri" pitchFamily="-108" charset="0"/>
              </a:endParaRP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99" name="Rektangel 76"/>
          <p:cNvSpPr>
            <a:spLocks noChangeArrowheads="1"/>
          </p:cNvSpPr>
          <p:nvPr/>
        </p:nvSpPr>
        <p:spPr bwMode="auto">
          <a:xfrm>
            <a:off x="1544638" y="5200650"/>
            <a:ext cx="5408612" cy="369332"/>
          </a:xfrm>
          <a:prstGeom prst="rect">
            <a:avLst/>
          </a:prstGeom>
          <a:noFill/>
          <a:ln w="9525">
            <a:noFill/>
            <a:miter lim="800000"/>
            <a:headEnd/>
            <a:tailEnd/>
          </a:ln>
        </p:spPr>
        <p:txBody>
          <a:bodyPr wrap="square">
            <a:spAutoFit/>
          </a:bodyPr>
          <a:lstStyle/>
          <a:p>
            <a:pPr algn="ctr"/>
            <a:r>
              <a:rPr lang="en-US" b="1" i="1" dirty="0" smtClean="0"/>
              <a:t>Free products/services rating</a:t>
            </a:r>
            <a:endParaRPr lang="en-US" b="1" i="1" dirty="0"/>
          </a:p>
        </p:txBody>
      </p:sp>
      <p:sp>
        <p:nvSpPr>
          <p:cNvPr id="24601" name="Rektangel 76"/>
          <p:cNvSpPr>
            <a:spLocks noChangeArrowheads="1"/>
          </p:cNvSpPr>
          <p:nvPr/>
        </p:nvSpPr>
        <p:spPr bwMode="auto">
          <a:xfrm>
            <a:off x="2084388" y="3429000"/>
            <a:ext cx="5408612" cy="369332"/>
          </a:xfrm>
          <a:prstGeom prst="rect">
            <a:avLst/>
          </a:prstGeom>
          <a:noFill/>
          <a:ln w="9525">
            <a:noFill/>
            <a:miter lim="800000"/>
            <a:headEnd/>
            <a:tailEnd/>
          </a:ln>
        </p:spPr>
        <p:txBody>
          <a:bodyPr wrap="square">
            <a:spAutoFit/>
          </a:bodyPr>
          <a:lstStyle/>
          <a:p>
            <a:pPr algn="ctr"/>
            <a:r>
              <a:rPr lang="en-US" b="1" i="1" dirty="0" smtClean="0"/>
              <a:t>Automatic renewal.</a:t>
            </a:r>
            <a:endParaRPr lang="en-US" b="1" i="1" dirty="0"/>
          </a:p>
        </p:txBody>
      </p:sp>
      <p:sp>
        <p:nvSpPr>
          <p:cNvPr id="24602" name="Rektangel 76"/>
          <p:cNvSpPr>
            <a:spLocks noChangeArrowheads="1"/>
          </p:cNvSpPr>
          <p:nvPr/>
        </p:nvSpPr>
        <p:spPr bwMode="auto">
          <a:xfrm>
            <a:off x="2260600" y="2571750"/>
            <a:ext cx="5408613" cy="369332"/>
          </a:xfrm>
          <a:prstGeom prst="rect">
            <a:avLst/>
          </a:prstGeom>
          <a:noFill/>
          <a:ln w="9525">
            <a:noFill/>
            <a:miter lim="800000"/>
            <a:headEnd/>
            <a:tailEnd/>
          </a:ln>
        </p:spPr>
        <p:txBody>
          <a:bodyPr wrap="square">
            <a:spAutoFit/>
          </a:bodyPr>
          <a:lstStyle/>
          <a:p>
            <a:pPr algn="ctr"/>
            <a:r>
              <a:rPr lang="en-US" b="1" i="1" dirty="0" smtClean="0"/>
              <a:t>Free job posting facility</a:t>
            </a:r>
            <a:endParaRPr lang="en-US" b="1" i="1" dirty="0"/>
          </a:p>
        </p:txBody>
      </p:sp>
      <p:sp>
        <p:nvSpPr>
          <p:cNvPr id="24603" name="Rektangel 76"/>
          <p:cNvSpPr>
            <a:spLocks noChangeArrowheads="1"/>
          </p:cNvSpPr>
          <p:nvPr/>
        </p:nvSpPr>
        <p:spPr bwMode="auto">
          <a:xfrm>
            <a:off x="2516188" y="1752600"/>
            <a:ext cx="5408612" cy="369332"/>
          </a:xfrm>
          <a:prstGeom prst="rect">
            <a:avLst/>
          </a:prstGeom>
          <a:noFill/>
          <a:ln w="9525">
            <a:noFill/>
            <a:miter lim="800000"/>
            <a:headEnd/>
            <a:tailEnd/>
          </a:ln>
        </p:spPr>
        <p:txBody>
          <a:bodyPr wrap="square">
            <a:spAutoFit/>
          </a:bodyPr>
          <a:lstStyle/>
          <a:p>
            <a:pPr algn="ctr"/>
            <a:r>
              <a:rPr lang="en-US" b="1" i="1" dirty="0" smtClean="0"/>
              <a:t>Free listing in classified for life time</a:t>
            </a:r>
            <a:endParaRPr lang="en-US" b="1" i="1" dirty="0"/>
          </a:p>
        </p:txBody>
      </p:sp>
      <p:pic>
        <p:nvPicPr>
          <p:cNvPr id="32"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8" name="Date Placeholder 27"/>
          <p:cNvSpPr>
            <a:spLocks noGrp="1"/>
          </p:cNvSpPr>
          <p:nvPr>
            <p:ph type="dt" sz="half" idx="10"/>
          </p:nvPr>
        </p:nvSpPr>
        <p:spPr/>
        <p:txBody>
          <a:bodyPr/>
          <a:lstStyle/>
          <a:p>
            <a:fld id="{84EFBA38-9321-4D42-AEDE-27813D66CF00}" type="datetime8">
              <a:rPr lang="en-US" smtClean="0"/>
              <a:t>1/13/2013 11:51 PM</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230188" y="4892676"/>
            <a:ext cx="1157287" cy="801688"/>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7" name="TextBox 7"/>
            <p:cNvSpPr txBox="1">
              <a:spLocks noChangeArrowheads="1"/>
            </p:cNvSpPr>
            <p:nvPr/>
          </p:nvSpPr>
          <p:spPr bwMode="auto">
            <a:xfrm>
              <a:off x="1135866" y="954849"/>
              <a:ext cx="445028" cy="31285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15</a:t>
              </a:r>
              <a:endParaRPr lang="en-US" sz="3200" dirty="0">
                <a:solidFill>
                  <a:schemeClr val="bg1"/>
                </a:solidFill>
                <a:latin typeface="Calibri" pitchFamily="-108" charset="0"/>
              </a:endParaRPr>
            </a:p>
          </p:txBody>
        </p:sp>
      </p:grpSp>
      <p:sp>
        <p:nvSpPr>
          <p:cNvPr id="9" name="Parallelogram 8"/>
          <p:cNvSpPr/>
          <p:nvPr/>
        </p:nvSpPr>
        <p:spPr bwMode="auto">
          <a:xfrm>
            <a:off x="1272019" y="4879814"/>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5606" name="Rektangel 76"/>
          <p:cNvSpPr>
            <a:spLocks noChangeArrowheads="1"/>
          </p:cNvSpPr>
          <p:nvPr/>
        </p:nvSpPr>
        <p:spPr bwMode="auto">
          <a:xfrm>
            <a:off x="1570038" y="5181599"/>
            <a:ext cx="6010275" cy="369332"/>
          </a:xfrm>
          <a:prstGeom prst="rect">
            <a:avLst/>
          </a:prstGeom>
          <a:noFill/>
          <a:ln w="9525">
            <a:noFill/>
            <a:miter lim="800000"/>
            <a:headEnd/>
            <a:tailEnd/>
          </a:ln>
        </p:spPr>
        <p:txBody>
          <a:bodyPr wrap="square">
            <a:spAutoFit/>
          </a:bodyPr>
          <a:lstStyle/>
          <a:p>
            <a:pPr algn="ctr"/>
            <a:r>
              <a:rPr lang="en-US" b="1" i="1" dirty="0" smtClean="0"/>
              <a:t>Free products/services rating</a:t>
            </a:r>
            <a:endParaRPr lang="en-US" b="1" i="1" dirty="0"/>
          </a:p>
        </p:txBody>
      </p:sp>
      <p:grpSp>
        <p:nvGrpSpPr>
          <p:cNvPr id="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5" name="TextBox 7"/>
            <p:cNvSpPr txBox="1">
              <a:spLocks noChangeArrowheads="1"/>
            </p:cNvSpPr>
            <p:nvPr/>
          </p:nvSpPr>
          <p:spPr bwMode="auto">
            <a:xfrm>
              <a:off x="1187456" y="954851"/>
              <a:ext cx="520352"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11</a:t>
              </a:r>
              <a:endParaRPr lang="en-US" sz="3200" dirty="0">
                <a:solidFill>
                  <a:schemeClr val="bg1"/>
                </a:solidFill>
                <a:latin typeface="Calibri" pitchFamily="-108" charset="0"/>
              </a:endParaRP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4"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3" name="TextBox 7"/>
            <p:cNvSpPr txBox="1">
              <a:spLocks noChangeArrowheads="1"/>
            </p:cNvSpPr>
            <p:nvPr/>
          </p:nvSpPr>
          <p:spPr bwMode="auto">
            <a:xfrm>
              <a:off x="1175183" y="954850"/>
              <a:ext cx="532122" cy="34723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12</a:t>
              </a:r>
              <a:endParaRPr lang="en-US" sz="3200" dirty="0">
                <a:solidFill>
                  <a:schemeClr val="bg1"/>
                </a:solidFill>
                <a:latin typeface="Calibri" pitchFamily="-108" charset="0"/>
              </a:endParaRP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795338" y="3195638"/>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1" name="TextBox 7"/>
            <p:cNvSpPr txBox="1">
              <a:spLocks noChangeArrowheads="1"/>
            </p:cNvSpPr>
            <p:nvPr/>
          </p:nvSpPr>
          <p:spPr bwMode="auto">
            <a:xfrm>
              <a:off x="1190443" y="954850"/>
              <a:ext cx="517049" cy="347235"/>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13</a:t>
              </a:r>
              <a:endParaRPr lang="en-US" sz="3200" dirty="0">
                <a:solidFill>
                  <a:schemeClr val="bg1"/>
                </a:solidFill>
                <a:latin typeface="Calibri" pitchFamily="-108" charset="0"/>
              </a:endParaRPr>
            </a:p>
          </p:txBody>
        </p:sp>
      </p:grpSp>
      <p:sp>
        <p:nvSpPr>
          <p:cNvPr id="24" name="Parallelogram 23"/>
          <p:cNvSpPr/>
          <p:nvPr/>
        </p:nvSpPr>
        <p:spPr bwMode="auto">
          <a:xfrm>
            <a:off x="1778658" y="3185242"/>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6" name="Group 96"/>
          <p:cNvGrpSpPr>
            <a:grpSpLocks/>
          </p:cNvGrpSpPr>
          <p:nvPr/>
        </p:nvGrpSpPr>
        <p:grpSpPr bwMode="auto">
          <a:xfrm>
            <a:off x="544513" y="4041774"/>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29" name="TextBox 7"/>
            <p:cNvSpPr txBox="1">
              <a:spLocks noChangeArrowheads="1"/>
            </p:cNvSpPr>
            <p:nvPr/>
          </p:nvSpPr>
          <p:spPr bwMode="auto">
            <a:xfrm>
              <a:off x="1192674" y="954851"/>
              <a:ext cx="544481" cy="348000"/>
            </a:xfrm>
            <a:prstGeom prst="rect">
              <a:avLst/>
            </a:prstGeom>
            <a:noFill/>
            <a:ln w="9525">
              <a:noFill/>
              <a:miter lim="800000"/>
              <a:headEnd/>
              <a:tailEnd/>
            </a:ln>
          </p:spPr>
          <p:txBody>
            <a:bodyPr wrap="square">
              <a:spAutoFit/>
            </a:bodyPr>
            <a:lstStyle/>
            <a:p>
              <a:r>
                <a:rPr lang="en-US" sz="3200" dirty="0" smtClean="0">
                  <a:solidFill>
                    <a:schemeClr val="bg1"/>
                  </a:solidFill>
                  <a:latin typeface="Calibri" pitchFamily="-108" charset="0"/>
                </a:rPr>
                <a:t>14</a:t>
              </a:r>
              <a:endParaRPr lang="en-US" sz="3200" dirty="0">
                <a:solidFill>
                  <a:schemeClr val="bg1"/>
                </a:solidFill>
                <a:latin typeface="Calibri" pitchFamily="-108" charset="0"/>
              </a:endParaRPr>
            </a:p>
          </p:txBody>
        </p:sp>
      </p:grpSp>
      <p:sp>
        <p:nvSpPr>
          <p:cNvPr id="29" name="Parallelogram 28"/>
          <p:cNvSpPr/>
          <p:nvPr/>
        </p:nvSpPr>
        <p:spPr bwMode="auto">
          <a:xfrm>
            <a:off x="1528214" y="4029674"/>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5623" name="Rektangel 76"/>
          <p:cNvSpPr>
            <a:spLocks noChangeArrowheads="1"/>
          </p:cNvSpPr>
          <p:nvPr/>
        </p:nvSpPr>
        <p:spPr bwMode="auto">
          <a:xfrm>
            <a:off x="1795463" y="4276725"/>
            <a:ext cx="5408612" cy="369332"/>
          </a:xfrm>
          <a:prstGeom prst="rect">
            <a:avLst/>
          </a:prstGeom>
          <a:noFill/>
          <a:ln w="9525">
            <a:noFill/>
            <a:miter lim="800000"/>
            <a:headEnd/>
            <a:tailEnd/>
          </a:ln>
        </p:spPr>
        <p:txBody>
          <a:bodyPr wrap="square">
            <a:spAutoFit/>
          </a:bodyPr>
          <a:lstStyle/>
          <a:p>
            <a:pPr algn="ctr"/>
            <a:r>
              <a:rPr lang="en-US" b="1" i="1" dirty="0" smtClean="0"/>
              <a:t>Direct </a:t>
            </a:r>
            <a:r>
              <a:rPr lang="en-US" b="1" i="1" dirty="0" err="1" smtClean="0"/>
              <a:t>Coustomer</a:t>
            </a:r>
            <a:r>
              <a:rPr lang="en-US" b="1" i="1" dirty="0" smtClean="0"/>
              <a:t> reference.</a:t>
            </a:r>
            <a:endParaRPr lang="en-US" b="1" i="1" dirty="0"/>
          </a:p>
        </p:txBody>
      </p:sp>
      <p:sp>
        <p:nvSpPr>
          <p:cNvPr id="25625" name="Rektangel 76"/>
          <p:cNvSpPr>
            <a:spLocks noChangeArrowheads="1"/>
          </p:cNvSpPr>
          <p:nvPr/>
        </p:nvSpPr>
        <p:spPr bwMode="auto">
          <a:xfrm>
            <a:off x="2084388" y="3448050"/>
            <a:ext cx="5408612" cy="369332"/>
          </a:xfrm>
          <a:prstGeom prst="rect">
            <a:avLst/>
          </a:prstGeom>
          <a:noFill/>
          <a:ln w="9525">
            <a:noFill/>
            <a:miter lim="800000"/>
            <a:headEnd/>
            <a:tailEnd/>
          </a:ln>
        </p:spPr>
        <p:txBody>
          <a:bodyPr wrap="square">
            <a:spAutoFit/>
          </a:bodyPr>
          <a:lstStyle/>
          <a:p>
            <a:pPr algn="ctr"/>
            <a:r>
              <a:rPr lang="en-US" b="1" i="1" dirty="0" smtClean="0"/>
              <a:t>Automatic renewal.</a:t>
            </a:r>
            <a:endParaRPr lang="en-US" b="1" i="1" dirty="0"/>
          </a:p>
        </p:txBody>
      </p:sp>
      <p:sp>
        <p:nvSpPr>
          <p:cNvPr id="25626" name="Rektangel 76"/>
          <p:cNvSpPr>
            <a:spLocks noChangeArrowheads="1"/>
          </p:cNvSpPr>
          <p:nvPr/>
        </p:nvSpPr>
        <p:spPr bwMode="auto">
          <a:xfrm>
            <a:off x="2260600" y="2628900"/>
            <a:ext cx="5408613" cy="369332"/>
          </a:xfrm>
          <a:prstGeom prst="rect">
            <a:avLst/>
          </a:prstGeom>
          <a:noFill/>
          <a:ln w="9525">
            <a:noFill/>
            <a:miter lim="800000"/>
            <a:headEnd/>
            <a:tailEnd/>
          </a:ln>
        </p:spPr>
        <p:txBody>
          <a:bodyPr wrap="square">
            <a:spAutoFit/>
          </a:bodyPr>
          <a:lstStyle/>
          <a:p>
            <a:pPr algn="ctr"/>
            <a:r>
              <a:rPr lang="en-US" b="1" i="1" dirty="0" smtClean="0"/>
              <a:t>Free job posting facility</a:t>
            </a:r>
            <a:endParaRPr lang="en-US" b="1" i="1" dirty="0"/>
          </a:p>
        </p:txBody>
      </p:sp>
      <p:sp>
        <p:nvSpPr>
          <p:cNvPr id="25627" name="Rektangel 76"/>
          <p:cNvSpPr>
            <a:spLocks noChangeArrowheads="1"/>
          </p:cNvSpPr>
          <p:nvPr/>
        </p:nvSpPr>
        <p:spPr bwMode="auto">
          <a:xfrm>
            <a:off x="2516188" y="1762124"/>
            <a:ext cx="5408612" cy="369332"/>
          </a:xfrm>
          <a:prstGeom prst="rect">
            <a:avLst/>
          </a:prstGeom>
          <a:noFill/>
          <a:ln w="9525">
            <a:noFill/>
            <a:miter lim="800000"/>
            <a:headEnd/>
            <a:tailEnd/>
          </a:ln>
        </p:spPr>
        <p:txBody>
          <a:bodyPr wrap="square">
            <a:spAutoFit/>
          </a:bodyPr>
          <a:lstStyle/>
          <a:p>
            <a:pPr algn="ctr"/>
            <a:r>
              <a:rPr lang="en-US" b="1" i="1" dirty="0" smtClean="0"/>
              <a:t>Free listing in classified for life time</a:t>
            </a:r>
            <a:endParaRPr lang="en-US" b="1" i="1" dirty="0"/>
          </a:p>
        </p:txBody>
      </p:sp>
      <p:pic>
        <p:nvPicPr>
          <p:cNvPr id="32"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28" name="Date Placeholder 27"/>
          <p:cNvSpPr>
            <a:spLocks noGrp="1"/>
          </p:cNvSpPr>
          <p:nvPr>
            <p:ph type="dt" sz="half" idx="10"/>
          </p:nvPr>
        </p:nvSpPr>
        <p:spPr/>
        <p:txBody>
          <a:bodyPr/>
          <a:lstStyle/>
          <a:p>
            <a:fld id="{B7A71FD0-D230-42E6-8950-7D717887EC6D}" type="datetime8">
              <a:rPr lang="en-US" smtClean="0"/>
              <a:t>1/13/2013 11:51 PM</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Rectangle 27"/>
          <p:cNvSpPr>
            <a:spLocks noChangeArrowheads="1"/>
          </p:cNvSpPr>
          <p:nvPr/>
        </p:nvSpPr>
        <p:spPr bwMode="auto">
          <a:xfrm>
            <a:off x="769938" y="1462085"/>
            <a:ext cx="3857625" cy="3086897"/>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a:outerShdw blurRad="63500" dist="38100" dir="2700000" algn="tl" rotWithShape="0">
              <a:srgbClr val="000000">
                <a:alpha val="39998"/>
              </a:srgbClr>
            </a:outerShdw>
          </a:effectLst>
        </p:spPr>
        <p:txBody>
          <a:bodyPr anchor="ctr"/>
          <a:lstStyle/>
          <a:p>
            <a:pPr algn="ctr" defTabSz="914400" fontAlgn="auto">
              <a:spcBef>
                <a:spcPts val="0"/>
              </a:spcBef>
              <a:spcAft>
                <a:spcPts val="0"/>
              </a:spcAft>
              <a:defRPr/>
            </a:pPr>
            <a:endParaRPr lang="de-DE" kern="0" dirty="0">
              <a:solidFill>
                <a:srgbClr val="FFFFFF"/>
              </a:solidFill>
              <a:latin typeface="Calibri" pitchFamily="34" charset="0"/>
              <a:ea typeface="ＭＳ Ｐゴシック" pitchFamily="-97" charset="-128"/>
            </a:endParaRPr>
          </a:p>
        </p:txBody>
      </p:sp>
      <p:sp>
        <p:nvSpPr>
          <p:cNvPr id="272" name="Rectangle 39"/>
          <p:cNvSpPr>
            <a:spLocks noChangeArrowheads="1"/>
          </p:cNvSpPr>
          <p:nvPr/>
        </p:nvSpPr>
        <p:spPr bwMode="auto">
          <a:xfrm>
            <a:off x="4829175" y="1462087"/>
            <a:ext cx="3857625" cy="604838"/>
          </a:xfrm>
          <a:prstGeom prst="rect">
            <a:avLst/>
          </a:prstGeom>
          <a:gradFill rotWithShape="1">
            <a:gsLst>
              <a:gs pos="0">
                <a:srgbClr val="03C6ED"/>
              </a:gs>
              <a:gs pos="100000">
                <a:srgbClr val="004D86"/>
              </a:gs>
            </a:gsLst>
            <a:lin ang="16200000"/>
          </a:grad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endParaRPr lang="en-US" sz="1400" b="1" kern="0" noProof="1">
              <a:solidFill>
                <a:sysClr val="window" lastClr="FFFFFF"/>
              </a:solidFill>
              <a:latin typeface="Calibri" pitchFamily="34" charset="0"/>
              <a:ea typeface="ＭＳ Ｐゴシック" pitchFamily="-97" charset="-128"/>
            </a:endParaRPr>
          </a:p>
        </p:txBody>
      </p:sp>
      <p:sp>
        <p:nvSpPr>
          <p:cNvPr id="270" name="Rectangle 39"/>
          <p:cNvSpPr>
            <a:spLocks noChangeArrowheads="1"/>
          </p:cNvSpPr>
          <p:nvPr/>
        </p:nvSpPr>
        <p:spPr bwMode="auto">
          <a:xfrm>
            <a:off x="4829175" y="2362199"/>
            <a:ext cx="3857625" cy="581025"/>
          </a:xfrm>
          <a:prstGeom prst="rect">
            <a:avLst/>
          </a:prstGeom>
          <a:gradFill rotWithShape="1">
            <a:gsLst>
              <a:gs pos="0">
                <a:srgbClr val="FFC000"/>
              </a:gs>
              <a:gs pos="70000">
                <a:srgbClr val="FFFF00"/>
              </a:gs>
              <a:gs pos="100000">
                <a:srgbClr val="FFFF00"/>
              </a:gs>
            </a:gsLst>
            <a:lin ang="5400000" scaled="1"/>
          </a:gradFill>
          <a:ln w="3175">
            <a:solidFill>
              <a:srgbClr val="FFCC00"/>
            </a:solidFill>
            <a:miter lim="800000"/>
            <a:headEnd/>
            <a:tailEnd/>
          </a:ln>
        </p:spPr>
        <p:txBody>
          <a:bodyPr anchor="ctr"/>
          <a:lstStyle/>
          <a:p>
            <a:pPr algn="ctr" defTabSz="914400" fontAlgn="auto">
              <a:spcBef>
                <a:spcPts val="0"/>
              </a:spcBef>
              <a:spcAft>
                <a:spcPts val="0"/>
              </a:spcAft>
              <a:defRPr/>
            </a:pPr>
            <a:endParaRPr lang="en-US" sz="1400" b="1" kern="0" noProof="1">
              <a:solidFill>
                <a:sysClr val="windowText" lastClr="000000"/>
              </a:solidFill>
              <a:latin typeface="Calibri" pitchFamily="34" charset="0"/>
              <a:ea typeface="ＭＳ Ｐゴシック" pitchFamily="-97" charset="-128"/>
            </a:endParaRPr>
          </a:p>
        </p:txBody>
      </p:sp>
      <p:sp>
        <p:nvSpPr>
          <p:cNvPr id="268" name="Rectangle 39"/>
          <p:cNvSpPr>
            <a:spLocks noChangeArrowheads="1"/>
          </p:cNvSpPr>
          <p:nvPr/>
        </p:nvSpPr>
        <p:spPr bwMode="auto">
          <a:xfrm>
            <a:off x="4829175" y="3981450"/>
            <a:ext cx="3857625" cy="567533"/>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266" name="Rectangle 39"/>
          <p:cNvSpPr>
            <a:spLocks noChangeArrowheads="1"/>
          </p:cNvSpPr>
          <p:nvPr/>
        </p:nvSpPr>
        <p:spPr bwMode="auto">
          <a:xfrm>
            <a:off x="4829175" y="3162298"/>
            <a:ext cx="3857625" cy="619127"/>
          </a:xfrm>
          <a:prstGeom prst="rect">
            <a:avLst/>
          </a:prstGeom>
          <a:gradFill rotWithShape="1">
            <a:gsLst>
              <a:gs pos="0">
                <a:srgbClr val="FF0000"/>
              </a:gs>
              <a:gs pos="100000">
                <a:srgbClr val="800000"/>
              </a:gs>
            </a:gsLst>
            <a:lin ang="13500000" scaled="1"/>
          </a:grad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endParaRPr lang="en-US" sz="1600" b="1" kern="0" noProof="1">
              <a:solidFill>
                <a:sysClr val="window" lastClr="FFFFFF"/>
              </a:solidFill>
              <a:latin typeface="Calibri" pitchFamily="34" charset="0"/>
              <a:ea typeface="ＭＳ Ｐゴシック" pitchFamily="-97" charset="-128"/>
            </a:endParaRPr>
          </a:p>
        </p:txBody>
      </p:sp>
      <p:sp>
        <p:nvSpPr>
          <p:cNvPr id="273" name="Rectangle 39"/>
          <p:cNvSpPr>
            <a:spLocks noChangeArrowheads="1"/>
          </p:cNvSpPr>
          <p:nvPr/>
        </p:nvSpPr>
        <p:spPr bwMode="auto">
          <a:xfrm>
            <a:off x="4699000" y="1462087"/>
            <a:ext cx="3857625" cy="604837"/>
          </a:xfrm>
          <a:prstGeom prst="rect">
            <a:avLst/>
          </a:prstGeom>
          <a:no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r>
              <a:rPr lang="en-US" sz="2400" b="1" kern="0" noProof="1" smtClean="0">
                <a:solidFill>
                  <a:sysClr val="window" lastClr="FFFFFF"/>
                </a:solidFill>
                <a:latin typeface="Calibri" pitchFamily="34" charset="0"/>
                <a:ea typeface="ＭＳ Ｐゴシック" pitchFamily="-97" charset="-128"/>
              </a:rPr>
              <a:t>1 rs. = 10 clicks.</a:t>
            </a:r>
            <a:endParaRPr lang="en-US" sz="2400" b="1" kern="0" noProof="1">
              <a:solidFill>
                <a:sysClr val="window" lastClr="FFFFFF"/>
              </a:solidFill>
              <a:latin typeface="Calibri" pitchFamily="34" charset="0"/>
              <a:ea typeface="ＭＳ Ｐゴシック" pitchFamily="-97" charset="-128"/>
            </a:endParaRPr>
          </a:p>
        </p:txBody>
      </p:sp>
      <p:sp>
        <p:nvSpPr>
          <p:cNvPr id="30731" name="Rectangle 39"/>
          <p:cNvSpPr>
            <a:spLocks noChangeArrowheads="1"/>
          </p:cNvSpPr>
          <p:nvPr/>
        </p:nvSpPr>
        <p:spPr bwMode="auto">
          <a:xfrm>
            <a:off x="4699000" y="2362200"/>
            <a:ext cx="3857625" cy="581024"/>
          </a:xfrm>
          <a:prstGeom prst="rect">
            <a:avLst/>
          </a:prstGeom>
          <a:noFill/>
          <a:ln w="3175">
            <a:noFill/>
            <a:miter lim="800000"/>
            <a:headEnd/>
            <a:tailEnd/>
          </a:ln>
        </p:spPr>
        <p:txBody>
          <a:bodyPr anchor="ctr"/>
          <a:lstStyle/>
          <a:p>
            <a:pPr algn="ctr"/>
            <a:r>
              <a:rPr lang="en-US" sz="2400" b="1" noProof="1" smtClean="0">
                <a:latin typeface="Calibri" pitchFamily="-108" charset="0"/>
              </a:rPr>
              <a:t>100 rs. = 1,000 clicks</a:t>
            </a:r>
            <a:endParaRPr lang="en-US" sz="2400" b="1" noProof="1">
              <a:latin typeface="Calibri" pitchFamily="-108" charset="0"/>
            </a:endParaRPr>
          </a:p>
        </p:txBody>
      </p:sp>
      <p:sp>
        <p:nvSpPr>
          <p:cNvPr id="30732" name="Rectangle 39"/>
          <p:cNvSpPr>
            <a:spLocks noChangeArrowheads="1"/>
          </p:cNvSpPr>
          <p:nvPr/>
        </p:nvSpPr>
        <p:spPr bwMode="auto">
          <a:xfrm>
            <a:off x="4829175" y="3981450"/>
            <a:ext cx="3857625" cy="567531"/>
          </a:xfrm>
          <a:prstGeom prst="rect">
            <a:avLst/>
          </a:prstGeom>
          <a:noFill/>
          <a:ln w="19050">
            <a:noFill/>
            <a:round/>
            <a:headEnd/>
            <a:tailEnd/>
          </a:ln>
        </p:spPr>
        <p:txBody>
          <a:bodyPr/>
          <a:lstStyle/>
          <a:p>
            <a:pPr algn="ctr"/>
            <a:r>
              <a:rPr lang="en-US" sz="2400" b="1" noProof="1" smtClean="0">
                <a:solidFill>
                  <a:srgbClr val="000000"/>
                </a:solidFill>
                <a:latin typeface="Calibri" pitchFamily="-108" charset="0"/>
              </a:rPr>
              <a:t>1,000 rs. = 10,000 clicks.</a:t>
            </a:r>
            <a:endParaRPr lang="en-US" sz="2400" b="1" noProof="1">
              <a:solidFill>
                <a:srgbClr val="000000"/>
              </a:solidFill>
              <a:latin typeface="Calibri" pitchFamily="-108" charset="0"/>
            </a:endParaRPr>
          </a:p>
        </p:txBody>
      </p:sp>
      <p:sp>
        <p:nvSpPr>
          <p:cNvPr id="276" name="Rectangle 39"/>
          <p:cNvSpPr>
            <a:spLocks noChangeArrowheads="1"/>
          </p:cNvSpPr>
          <p:nvPr/>
        </p:nvSpPr>
        <p:spPr bwMode="auto">
          <a:xfrm>
            <a:off x="4943476" y="3162299"/>
            <a:ext cx="3613150" cy="512764"/>
          </a:xfrm>
          <a:prstGeom prst="rect">
            <a:avLst/>
          </a:prstGeom>
          <a:no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r>
              <a:rPr lang="en-US" sz="2400" b="1" kern="0" noProof="1" smtClean="0">
                <a:solidFill>
                  <a:sysClr val="window" lastClr="FFFFFF"/>
                </a:solidFill>
                <a:latin typeface="Calibri" pitchFamily="34" charset="0"/>
                <a:ea typeface="ＭＳ Ｐゴシック" pitchFamily="-97" charset="-128"/>
              </a:rPr>
              <a:t>500rs. = 5,000 clicks</a:t>
            </a:r>
            <a:endParaRPr lang="en-US" sz="2400" b="1" kern="0" noProof="1">
              <a:solidFill>
                <a:sysClr val="window" lastClr="FFFFFF"/>
              </a:solidFill>
              <a:latin typeface="Calibri" pitchFamily="34" charset="0"/>
              <a:ea typeface="ＭＳ Ｐゴシック" pitchFamily="-97" charset="-128"/>
            </a:endParaRPr>
          </a:p>
        </p:txBody>
      </p:sp>
      <p:sp>
        <p:nvSpPr>
          <p:cNvPr id="277" name="Tekstboks 31"/>
          <p:cNvSpPr txBox="1">
            <a:spLocks noChangeArrowheads="1"/>
          </p:cNvSpPr>
          <p:nvPr/>
        </p:nvSpPr>
        <p:spPr bwMode="auto">
          <a:xfrm>
            <a:off x="1065212" y="1784449"/>
            <a:ext cx="3282949" cy="2616101"/>
          </a:xfrm>
          <a:prstGeom prst="rect">
            <a:avLst/>
          </a:prstGeom>
          <a:noFill/>
          <a:ln w="9525">
            <a:noFill/>
            <a:miter lim="800000"/>
            <a:headEnd/>
            <a:tailEnd/>
          </a:ln>
        </p:spPr>
        <p:txBody>
          <a:bodyPr wrap="square">
            <a:spAutoFit/>
          </a:bodyPr>
          <a:lstStyle/>
          <a:p>
            <a:pPr algn="ctr" defTabSz="914400" fontAlgn="auto">
              <a:spcBef>
                <a:spcPts val="0"/>
              </a:spcBef>
              <a:spcAft>
                <a:spcPts val="0"/>
              </a:spcAft>
              <a:buFont typeface="Arial" charset="0"/>
              <a:buChar char="•"/>
              <a:defRPr/>
            </a:pPr>
            <a:r>
              <a:rPr lang="en-US" sz="3600" b="1" kern="0" dirty="0" smtClean="0">
                <a:solidFill>
                  <a:schemeClr val="bg1">
                    <a:lumMod val="65000"/>
                  </a:schemeClr>
                </a:solidFill>
                <a:latin typeface="Calibri" pitchFamily="34" charset="0"/>
                <a:ea typeface="ＭＳ Ｐゴシック" pitchFamily="-97" charset="-128"/>
              </a:rPr>
              <a:t>Pay-per-click</a:t>
            </a:r>
            <a:r>
              <a:rPr lang="en-US" sz="1600" kern="0" dirty="0" smtClean="0">
                <a:solidFill>
                  <a:schemeClr val="bg1">
                    <a:lumMod val="65000"/>
                  </a:schemeClr>
                </a:solidFill>
                <a:latin typeface="Calibri" pitchFamily="34" charset="0"/>
                <a:ea typeface="ＭＳ Ｐゴシック" pitchFamily="-97" charset="-128"/>
              </a:rPr>
              <a:t> </a:t>
            </a:r>
          </a:p>
          <a:p>
            <a:pPr algn="ctr" defTabSz="914400" fontAlgn="auto">
              <a:spcBef>
                <a:spcPts val="0"/>
              </a:spcBef>
              <a:spcAft>
                <a:spcPts val="0"/>
              </a:spcAft>
              <a:defRPr/>
            </a:pPr>
            <a:endParaRPr lang="en-US" sz="1600" kern="0" dirty="0" smtClean="0">
              <a:latin typeface="Calibri" pitchFamily="34" charset="0"/>
              <a:ea typeface="ＭＳ Ｐゴシック" pitchFamily="-97" charset="-128"/>
            </a:endParaRPr>
          </a:p>
          <a:p>
            <a:pPr algn="ctr" defTabSz="914400" fontAlgn="auto">
              <a:spcBef>
                <a:spcPts val="0"/>
              </a:spcBef>
              <a:spcAft>
                <a:spcPts val="0"/>
              </a:spcAft>
              <a:defRPr/>
            </a:pPr>
            <a:r>
              <a:rPr lang="en-US" sz="2800" b="1" kern="0" dirty="0" smtClean="0">
                <a:latin typeface="Calibri" pitchFamily="34" charset="0"/>
                <a:ea typeface="ＭＳ Ｐゴシック" pitchFamily="-97" charset="-128"/>
              </a:rPr>
              <a:t>Where advertisers pay the publisher when the ad is clicked</a:t>
            </a:r>
            <a:r>
              <a:rPr lang="en-US" sz="1600" kern="0" dirty="0" smtClean="0">
                <a:latin typeface="Calibri" pitchFamily="34" charset="0"/>
                <a:ea typeface="ＭＳ Ｐゴシック" pitchFamily="-97" charset="-128"/>
              </a:rPr>
              <a:t>.</a:t>
            </a:r>
            <a:endParaRPr lang="da-DK" sz="1600" kern="0" dirty="0">
              <a:latin typeface="Calibri" pitchFamily="34" charset="0"/>
              <a:ea typeface="ＭＳ Ｐゴシック" pitchFamily="-97" charset="-128"/>
            </a:endParaRPr>
          </a:p>
        </p:txBody>
      </p:sp>
      <p:sp>
        <p:nvSpPr>
          <p:cNvPr id="16" name="Rectangle 39"/>
          <p:cNvSpPr>
            <a:spLocks noChangeArrowheads="1"/>
          </p:cNvSpPr>
          <p:nvPr/>
        </p:nvSpPr>
        <p:spPr bwMode="auto">
          <a:xfrm>
            <a:off x="769938" y="4762498"/>
            <a:ext cx="7916863" cy="619127"/>
          </a:xfrm>
          <a:prstGeom prst="rect">
            <a:avLst/>
          </a:prstGeom>
          <a:gradFill rotWithShape="1">
            <a:gsLst>
              <a:gs pos="0">
                <a:srgbClr val="7030A0"/>
              </a:gs>
              <a:gs pos="100000">
                <a:srgbClr val="800000"/>
              </a:gs>
            </a:gsLst>
            <a:lin ang="13500000" scaled="1"/>
          </a:gradFill>
          <a:ln w="9525">
            <a:noFill/>
            <a:miter lim="800000"/>
            <a:headEnd/>
            <a:tailEnd/>
          </a:ln>
          <a:effectLst>
            <a:outerShdw blurRad="63500" dist="23000" dir="5400000" rotWithShape="0">
              <a:srgbClr val="000000">
                <a:alpha val="34998"/>
              </a:srgbClr>
            </a:outerShdw>
          </a:effectLst>
        </p:spPr>
        <p:txBody>
          <a:bodyPr anchor="t" anchorCtr="0"/>
          <a:lstStyle/>
          <a:p>
            <a:pPr algn="ctr" defTabSz="914400" fontAlgn="auto">
              <a:spcBef>
                <a:spcPts val="0"/>
              </a:spcBef>
              <a:spcAft>
                <a:spcPts val="0"/>
              </a:spcAft>
              <a:defRPr/>
            </a:pPr>
            <a:endParaRPr lang="en-US" sz="3600" b="1" dirty="0" smtClean="0">
              <a:solidFill>
                <a:schemeClr val="tx1">
                  <a:lumMod val="95000"/>
                  <a:lumOff val="5000"/>
                </a:schemeClr>
              </a:solidFill>
              <a:latin typeface="+mj-lt"/>
            </a:endParaRPr>
          </a:p>
          <a:p>
            <a:pPr algn="ctr" defTabSz="914400" fontAlgn="auto">
              <a:spcBef>
                <a:spcPts val="0"/>
              </a:spcBef>
              <a:spcAft>
                <a:spcPts val="0"/>
              </a:spcAft>
              <a:defRPr/>
            </a:pPr>
            <a:endParaRPr lang="en-US" sz="1600" b="1" kern="0" noProof="1">
              <a:solidFill>
                <a:schemeClr val="tx1">
                  <a:lumMod val="95000"/>
                  <a:lumOff val="5000"/>
                </a:schemeClr>
              </a:solidFill>
              <a:latin typeface="Calibri" pitchFamily="34" charset="0"/>
              <a:ea typeface="ＭＳ Ｐゴシック" pitchFamily="-97" charset="-128"/>
            </a:endParaRPr>
          </a:p>
        </p:txBody>
      </p:sp>
      <p:sp>
        <p:nvSpPr>
          <p:cNvPr id="22" name="TextBox 21"/>
          <p:cNvSpPr txBox="1"/>
          <p:nvPr/>
        </p:nvSpPr>
        <p:spPr>
          <a:xfrm>
            <a:off x="2982913" y="4858405"/>
            <a:ext cx="3921125" cy="553998"/>
          </a:xfrm>
          <a:prstGeom prst="rect">
            <a:avLst/>
          </a:prstGeom>
          <a:noFill/>
        </p:spPr>
        <p:txBody>
          <a:bodyPr wrap="square" rtlCol="0">
            <a:spAutoFit/>
          </a:bodyPr>
          <a:lstStyle/>
          <a:p>
            <a:pPr algn="ctr" defTabSz="914400" fontAlgn="auto">
              <a:spcBef>
                <a:spcPts val="0"/>
              </a:spcBef>
              <a:spcAft>
                <a:spcPts val="0"/>
              </a:spcAft>
              <a:defRPr/>
            </a:pPr>
            <a:r>
              <a:rPr lang="en-US" sz="3000" b="1" dirty="0" smtClean="0">
                <a:solidFill>
                  <a:schemeClr val="bg1"/>
                </a:solidFill>
                <a:latin typeface="+mj-lt"/>
              </a:rPr>
              <a:t>And so on…………….</a:t>
            </a:r>
          </a:p>
        </p:txBody>
      </p:sp>
      <p:pic>
        <p:nvPicPr>
          <p:cNvPr id="17"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15" name="Date Placeholder 14"/>
          <p:cNvSpPr>
            <a:spLocks noGrp="1"/>
          </p:cNvSpPr>
          <p:nvPr>
            <p:ph type="dt" sz="half" idx="10"/>
          </p:nvPr>
        </p:nvSpPr>
        <p:spPr/>
        <p:txBody>
          <a:bodyPr/>
          <a:lstStyle/>
          <a:p>
            <a:fld id="{4B429811-7F61-49AB-AE0F-430DAA2A0C8E}" type="datetime8">
              <a:rPr lang="en-US" smtClean="0"/>
              <a:t>1/13/2013 11:51 PM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7">
                                            <p:txEl>
                                              <p:pRg st="0" end="0"/>
                                            </p:txEl>
                                          </p:spTgt>
                                        </p:tgtEl>
                                        <p:attrNameLst>
                                          <p:attrName>style.visibility</p:attrName>
                                        </p:attrNameLst>
                                      </p:cBhvr>
                                      <p:to>
                                        <p:strVal val="visible"/>
                                      </p:to>
                                    </p:set>
                                    <p:animEffect transition="in" filter="fade">
                                      <p:cBhvr>
                                        <p:cTn id="12" dur="1000"/>
                                        <p:tgtEl>
                                          <p:spTgt spid="277">
                                            <p:txEl>
                                              <p:pRg st="0" end="0"/>
                                            </p:txEl>
                                          </p:spTgt>
                                        </p:tgtEl>
                                      </p:cBhvr>
                                    </p:animEffect>
                                  </p:childTnLst>
                                </p:cTn>
                              </p:par>
                              <p:par>
                                <p:cTn id="13" presetID="10" presetClass="entr" presetSubtype="0" fill="hold" grpId="0" nodeType="withEffect">
                                  <p:stCondLst>
                                    <p:cond delay="0"/>
                                  </p:stCondLst>
                                  <p:iterate type="wd">
                                    <p:tmPct val="0"/>
                                  </p:iterate>
                                  <p:childTnLst>
                                    <p:set>
                                      <p:cBhvr>
                                        <p:cTn id="14" dur="1" fill="hold">
                                          <p:stCondLst>
                                            <p:cond delay="0"/>
                                          </p:stCondLst>
                                        </p:cTn>
                                        <p:tgtEl>
                                          <p:spTgt spid="277">
                                            <p:txEl>
                                              <p:pRg st="2" end="2"/>
                                            </p:txEl>
                                          </p:spTgt>
                                        </p:tgtEl>
                                        <p:attrNameLst>
                                          <p:attrName>style.visibility</p:attrName>
                                        </p:attrNameLst>
                                      </p:cBhvr>
                                      <p:to>
                                        <p:strVal val="visible"/>
                                      </p:to>
                                    </p:set>
                                    <p:animEffect transition="in" filter="fade">
                                      <p:cBhvr>
                                        <p:cTn id="15" dur="1000"/>
                                        <p:tgtEl>
                                          <p:spTgt spid="27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272"/>
                                        </p:tgtEl>
                                        <p:attrNameLst>
                                          <p:attrName>style.visibility</p:attrName>
                                        </p:attrNameLst>
                                      </p:cBhvr>
                                      <p:to>
                                        <p:strVal val="visible"/>
                                      </p:to>
                                    </p:set>
                                    <p:animEffect transition="in" filter="strips(downLeft)">
                                      <p:cBhvr>
                                        <p:cTn id="20" dur="1000"/>
                                        <p:tgtEl>
                                          <p:spTgt spid="27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3"/>
                                        </p:tgtEl>
                                        <p:attrNameLst>
                                          <p:attrName>style.visibility</p:attrName>
                                        </p:attrNameLst>
                                      </p:cBhvr>
                                      <p:to>
                                        <p:strVal val="visible"/>
                                      </p:to>
                                    </p:set>
                                    <p:animEffect transition="in" filter="fade">
                                      <p:cBhvr>
                                        <p:cTn id="25" dur="1000"/>
                                        <p:tgtEl>
                                          <p:spTgt spid="27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270"/>
                                        </p:tgtEl>
                                        <p:attrNameLst>
                                          <p:attrName>style.visibility</p:attrName>
                                        </p:attrNameLst>
                                      </p:cBhvr>
                                      <p:to>
                                        <p:strVal val="visible"/>
                                      </p:to>
                                    </p:set>
                                    <p:animEffect transition="in" filter="strips(downLeft)">
                                      <p:cBhvr>
                                        <p:cTn id="30" dur="1000"/>
                                        <p:tgtEl>
                                          <p:spTgt spid="27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31"/>
                                        </p:tgtEl>
                                        <p:attrNameLst>
                                          <p:attrName>style.visibility</p:attrName>
                                        </p:attrNameLst>
                                      </p:cBhvr>
                                      <p:to>
                                        <p:strVal val="visible"/>
                                      </p:to>
                                    </p:set>
                                    <p:animEffect transition="in" filter="fade">
                                      <p:cBhvr>
                                        <p:cTn id="35" dur="1000"/>
                                        <p:tgtEl>
                                          <p:spTgt spid="30731"/>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266"/>
                                        </p:tgtEl>
                                        <p:attrNameLst>
                                          <p:attrName>style.visibility</p:attrName>
                                        </p:attrNameLst>
                                      </p:cBhvr>
                                      <p:to>
                                        <p:strVal val="visible"/>
                                      </p:to>
                                    </p:set>
                                    <p:animEffect transition="in" filter="strips(downLeft)">
                                      <p:cBhvr>
                                        <p:cTn id="40" dur="1000"/>
                                        <p:tgtEl>
                                          <p:spTgt spid="26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6"/>
                                        </p:tgtEl>
                                        <p:attrNameLst>
                                          <p:attrName>style.visibility</p:attrName>
                                        </p:attrNameLst>
                                      </p:cBhvr>
                                      <p:to>
                                        <p:strVal val="visible"/>
                                      </p:to>
                                    </p:set>
                                    <p:animEffect transition="in" filter="fade">
                                      <p:cBhvr>
                                        <p:cTn id="45" dur="1000"/>
                                        <p:tgtEl>
                                          <p:spTgt spid="276"/>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268"/>
                                        </p:tgtEl>
                                        <p:attrNameLst>
                                          <p:attrName>style.visibility</p:attrName>
                                        </p:attrNameLst>
                                      </p:cBhvr>
                                      <p:to>
                                        <p:strVal val="visible"/>
                                      </p:to>
                                    </p:set>
                                    <p:animEffect transition="in" filter="strips(downLeft)">
                                      <p:cBhvr>
                                        <p:cTn id="50" dur="1000"/>
                                        <p:tgtEl>
                                          <p:spTgt spid="26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0732"/>
                                        </p:tgtEl>
                                        <p:attrNameLst>
                                          <p:attrName>style.visibility</p:attrName>
                                        </p:attrNameLst>
                                      </p:cBhvr>
                                      <p:to>
                                        <p:strVal val="visible"/>
                                      </p:to>
                                    </p:set>
                                    <p:animEffect transition="in" filter="fade">
                                      <p:cBhvr>
                                        <p:cTn id="55" dur="1000"/>
                                        <p:tgtEl>
                                          <p:spTgt spid="30732"/>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strips(downLeft)">
                                      <p:cBhvr>
                                        <p:cTn id="60" dur="10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p:bldP spid="272" grpId="0" animBg="1"/>
      <p:bldP spid="270" grpId="0" animBg="1"/>
      <p:bldP spid="268" grpId="0" animBg="1"/>
      <p:bldP spid="266" grpId="0" animBg="1"/>
      <p:bldP spid="273" grpId="0"/>
      <p:bldP spid="30731" grpId="0"/>
      <p:bldP spid="30732" grpId="0"/>
      <p:bldP spid="276" grpId="0"/>
      <p:bldP spid="277" grpId="0" build="allAtOnce"/>
      <p:bldP spid="16"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64"/>
          <p:cNvGrpSpPr>
            <a:grpSpLocks/>
          </p:cNvGrpSpPr>
          <p:nvPr/>
        </p:nvGrpSpPr>
        <p:grpSpPr bwMode="auto">
          <a:xfrm>
            <a:off x="3262314" y="614363"/>
            <a:ext cx="4383086" cy="5781675"/>
            <a:chOff x="2987440" y="613732"/>
            <a:chExt cx="4383797" cy="5781564"/>
          </a:xfrm>
        </p:grpSpPr>
        <p:grpSp>
          <p:nvGrpSpPr>
            <p:cNvPr id="32777" name="Group 61"/>
            <p:cNvGrpSpPr>
              <a:grpSpLocks/>
            </p:cNvGrpSpPr>
            <p:nvPr/>
          </p:nvGrpSpPr>
          <p:grpSpPr bwMode="auto">
            <a:xfrm>
              <a:off x="3601900" y="2715539"/>
              <a:ext cx="1700492" cy="1555719"/>
              <a:chOff x="2086851" y="1918235"/>
              <a:chExt cx="551343" cy="504404"/>
            </a:xfrm>
          </p:grpSpPr>
          <p:sp>
            <p:nvSpPr>
              <p:cNvPr id="60" name="Freeform 26"/>
              <p:cNvSpPr>
                <a:spLocks noEditPoints="1"/>
              </p:cNvSpPr>
              <p:nvPr/>
            </p:nvSpPr>
            <p:spPr bwMode="auto">
              <a:xfrm>
                <a:off x="2086851" y="1918235"/>
                <a:ext cx="357780" cy="359259"/>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61" name="Freeform 27"/>
              <p:cNvSpPr>
                <a:spLocks noEditPoints="1"/>
              </p:cNvSpPr>
              <p:nvPr/>
            </p:nvSpPr>
            <p:spPr bwMode="auto">
              <a:xfrm>
                <a:off x="2383372" y="2166834"/>
                <a:ext cx="254822" cy="2558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grpSp>
        <p:sp>
          <p:nvSpPr>
            <p:cNvPr id="9" name="Donut 8"/>
            <p:cNvSpPr>
              <a:spLocks noChangeArrowheads="1"/>
            </p:cNvSpPr>
            <p:nvPr/>
          </p:nvSpPr>
          <p:spPr bwMode="auto">
            <a:xfrm>
              <a:off x="2987440" y="2015467"/>
              <a:ext cx="2977045" cy="297650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32779" name="Group 149"/>
            <p:cNvGrpSpPr>
              <a:grpSpLocks/>
            </p:cNvGrpSpPr>
            <p:nvPr/>
          </p:nvGrpSpPr>
          <p:grpSpPr bwMode="auto">
            <a:xfrm>
              <a:off x="3991293" y="613732"/>
              <a:ext cx="969390" cy="967236"/>
              <a:chOff x="4216906" y="4857744"/>
              <a:chExt cx="713232" cy="713231"/>
            </a:xfrm>
          </p:grpSpPr>
          <p:sp>
            <p:nvSpPr>
              <p:cNvPr id="33"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5AF300"/>
                  </a:gs>
                  <a:gs pos="100000">
                    <a:srgbClr val="208A00"/>
                  </a:gs>
                </a:gsLst>
                <a:lin ang="5400000" scaled="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5" name="Gruppe 67"/>
              <p:cNvGrpSpPr/>
              <p:nvPr/>
            </p:nvGrpSpPr>
            <p:grpSpPr bwMode="auto">
              <a:xfrm>
                <a:off x="4370796" y="5028441"/>
                <a:ext cx="405456" cy="371850"/>
                <a:chOff x="355442" y="4350695"/>
                <a:chExt cx="900893" cy="825896"/>
              </a:xfrm>
              <a:solidFill>
                <a:srgbClr val="000000"/>
              </a:solidFill>
            </p:grpSpPr>
            <p:sp>
              <p:nvSpPr>
                <p:cNvPr id="74"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75"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grpSp>
        </p:grpSp>
        <p:grpSp>
          <p:nvGrpSpPr>
            <p:cNvPr id="32780" name="Group 144"/>
            <p:cNvGrpSpPr>
              <a:grpSpLocks/>
            </p:cNvGrpSpPr>
            <p:nvPr/>
          </p:nvGrpSpPr>
          <p:grpSpPr bwMode="auto">
            <a:xfrm>
              <a:off x="5204107" y="5132470"/>
              <a:ext cx="967235" cy="967235"/>
              <a:chOff x="5109976" y="4636766"/>
              <a:chExt cx="713233" cy="713231"/>
            </a:xfrm>
          </p:grpSpPr>
          <p:sp>
            <p:nvSpPr>
              <p:cNvPr id="34"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7" name="Gruppe 66"/>
              <p:cNvGrpSpPr/>
              <p:nvPr/>
            </p:nvGrpSpPr>
            <p:grpSpPr bwMode="auto">
              <a:xfrm>
                <a:off x="5308125" y="4834464"/>
                <a:ext cx="316926" cy="317844"/>
                <a:chOff x="4167326" y="4389120"/>
                <a:chExt cx="785174" cy="787473"/>
              </a:xfrm>
              <a:solidFill>
                <a:srgbClr val="000000"/>
              </a:solidFill>
            </p:grpSpPr>
            <p:sp>
              <p:nvSpPr>
                <p:cNvPr id="81" name="Freeform 36"/>
                <p:cNvSpPr>
                  <a:spLocks/>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2" name="Freeform 37"/>
                <p:cNvSpPr>
                  <a:spLocks/>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3" name="Freeform 37"/>
                <p:cNvSpPr>
                  <a:spLocks/>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grpSp>
        </p:grpSp>
        <p:grpSp>
          <p:nvGrpSpPr>
            <p:cNvPr id="32781" name="Group 139"/>
            <p:cNvGrpSpPr>
              <a:grpSpLocks/>
            </p:cNvGrpSpPr>
            <p:nvPr/>
          </p:nvGrpSpPr>
          <p:grpSpPr bwMode="auto">
            <a:xfrm>
              <a:off x="6093795" y="4270789"/>
              <a:ext cx="967236" cy="969390"/>
              <a:chOff x="5765300" y="4002787"/>
              <a:chExt cx="713233" cy="713232"/>
            </a:xfrm>
          </p:grpSpPr>
          <p:sp>
            <p:nvSpPr>
              <p:cNvPr id="35" name="Donut 34"/>
              <p:cNvSpPr>
                <a:spLocks noChangeArrowheads="1"/>
              </p:cNvSpPr>
              <p:nvPr/>
            </p:nvSpPr>
            <p:spPr bwMode="auto">
              <a:xfrm>
                <a:off x="5764782" y="4003135"/>
                <a:ext cx="714189" cy="71247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32796" name="Gruppe 344"/>
              <p:cNvGrpSpPr>
                <a:grpSpLocks/>
              </p:cNvGrpSpPr>
              <p:nvPr/>
            </p:nvGrpSpPr>
            <p:grpSpPr bwMode="auto">
              <a:xfrm>
                <a:off x="6014540" y="4178404"/>
                <a:ext cx="214736" cy="361996"/>
                <a:chOff x="2114233" y="1516380"/>
                <a:chExt cx="263525" cy="444500"/>
              </a:xfrm>
            </p:grpSpPr>
            <p:sp>
              <p:nvSpPr>
                <p:cNvPr id="122" name="Freeform 15"/>
                <p:cNvSpPr>
                  <a:spLocks noEditPoints="1"/>
                </p:cNvSpPr>
                <p:nvPr/>
              </p:nvSpPr>
              <p:spPr bwMode="auto">
                <a:xfrm>
                  <a:off x="2113770" y="1516292"/>
                  <a:ext cx="264374"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sp>
              <p:nvSpPr>
                <p:cNvPr id="123" name="Freeform 16"/>
                <p:cNvSpPr>
                  <a:spLocks noEditPoints="1"/>
                </p:cNvSpPr>
                <p:nvPr/>
              </p:nvSpPr>
              <p:spPr bwMode="auto">
                <a:xfrm>
                  <a:off x="2135322" y="1557883"/>
                  <a:ext cx="221270"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sp>
              <p:nvSpPr>
                <p:cNvPr id="124" name="Freeform 17"/>
                <p:cNvSpPr>
                  <a:spLocks/>
                </p:cNvSpPr>
                <p:nvPr/>
              </p:nvSpPr>
              <p:spPr bwMode="auto">
                <a:xfrm>
                  <a:off x="2171242" y="1666881"/>
                  <a:ext cx="149429"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grpSp>
          <p:nvGrpSpPr>
            <p:cNvPr id="32782" name="Group 131"/>
            <p:cNvGrpSpPr>
              <a:grpSpLocks/>
            </p:cNvGrpSpPr>
            <p:nvPr/>
          </p:nvGrpSpPr>
          <p:grpSpPr bwMode="auto">
            <a:xfrm>
              <a:off x="5204110" y="886542"/>
              <a:ext cx="967235" cy="967236"/>
              <a:chOff x="5109971" y="1507999"/>
              <a:chExt cx="713232" cy="713232"/>
            </a:xfrm>
          </p:grpSpPr>
          <p:sp>
            <p:nvSpPr>
              <p:cNvPr id="13"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25"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nvGrpSpPr>
            <p:cNvPr id="32783" name="Group 132"/>
            <p:cNvGrpSpPr>
              <a:grpSpLocks/>
            </p:cNvGrpSpPr>
            <p:nvPr/>
          </p:nvGrpSpPr>
          <p:grpSpPr bwMode="auto">
            <a:xfrm>
              <a:off x="6093793" y="1746068"/>
              <a:ext cx="967236" cy="969390"/>
              <a:chOff x="5765300" y="2141983"/>
              <a:chExt cx="713233" cy="713232"/>
            </a:xfrm>
          </p:grpSpPr>
          <p:sp>
            <p:nvSpPr>
              <p:cNvPr id="14"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28"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nvGrpSpPr>
            <p:cNvPr id="32784" name="Group 133"/>
            <p:cNvGrpSpPr>
              <a:grpSpLocks/>
            </p:cNvGrpSpPr>
            <p:nvPr/>
          </p:nvGrpSpPr>
          <p:grpSpPr bwMode="auto">
            <a:xfrm>
              <a:off x="6404001" y="2999809"/>
              <a:ext cx="967236" cy="967235"/>
              <a:chOff x="5993893" y="3065525"/>
              <a:chExt cx="713232" cy="713232"/>
            </a:xfrm>
          </p:grpSpPr>
          <p:sp>
            <p:nvSpPr>
              <p:cNvPr id="15"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29"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nvGrpSpPr>
            <p:cNvPr id="32785" name="Group 130"/>
            <p:cNvGrpSpPr>
              <a:grpSpLocks/>
            </p:cNvGrpSpPr>
            <p:nvPr/>
          </p:nvGrpSpPr>
          <p:grpSpPr bwMode="auto">
            <a:xfrm>
              <a:off x="3991293" y="5428061"/>
              <a:ext cx="969390" cy="967235"/>
              <a:chOff x="4216908" y="1306354"/>
              <a:chExt cx="713232" cy="713232"/>
            </a:xfrm>
          </p:grpSpPr>
          <p:sp>
            <p:nvSpPr>
              <p:cNvPr id="11"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30"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sp>
          <p:nvSpPr>
            <p:cNvPr id="32786" name="Rektangel 76"/>
            <p:cNvSpPr>
              <a:spLocks noChangeArrowheads="1"/>
            </p:cNvSpPr>
            <p:nvPr/>
          </p:nvSpPr>
          <p:spPr bwMode="auto">
            <a:xfrm>
              <a:off x="3189403" y="2658393"/>
              <a:ext cx="2562641" cy="1754292"/>
            </a:xfrm>
            <a:prstGeom prst="rect">
              <a:avLst/>
            </a:prstGeom>
            <a:noFill/>
            <a:ln w="9525">
              <a:noFill/>
              <a:miter lim="800000"/>
              <a:headEnd/>
              <a:tailEnd/>
            </a:ln>
          </p:spPr>
          <p:txBody>
            <a:bodyPr wrap="square">
              <a:spAutoFit/>
            </a:bodyPr>
            <a:lstStyle/>
            <a:p>
              <a:pPr algn="ctr" defTabSz="914400"/>
              <a:r>
                <a:rPr lang="en-US" sz="2600" b="1" noProof="1" smtClean="0">
                  <a:cs typeface="Arial" charset="0"/>
                </a:rPr>
                <a:t>Your</a:t>
              </a:r>
            </a:p>
            <a:p>
              <a:pPr algn="ctr" defTabSz="914400"/>
              <a:r>
                <a:rPr lang="en-US" sz="2800" b="1" noProof="1" smtClean="0">
                  <a:cs typeface="Arial" charset="0"/>
                </a:rPr>
                <a:t>Needs,</a:t>
              </a:r>
              <a:endParaRPr lang="en-US" sz="2600" b="1" noProof="1" smtClean="0">
                <a:cs typeface="Arial" charset="0"/>
              </a:endParaRPr>
            </a:p>
            <a:p>
              <a:pPr algn="ctr" defTabSz="914400"/>
              <a:r>
                <a:rPr lang="en-US" sz="2600" b="1" noProof="1" smtClean="0">
                  <a:cs typeface="Arial" charset="0"/>
                </a:rPr>
                <a:t>Your</a:t>
              </a:r>
            </a:p>
            <a:p>
              <a:pPr algn="ctr" defTabSz="914400"/>
              <a:r>
                <a:rPr lang="en-US" sz="2800" b="1" noProof="1" smtClean="0">
                  <a:cs typeface="Arial" charset="0"/>
                </a:rPr>
                <a:t>Choice</a:t>
              </a:r>
              <a:endParaRPr lang="da-DK" sz="2800" dirty="0"/>
            </a:p>
          </p:txBody>
        </p:sp>
      </p:grpSp>
      <p:grpSp>
        <p:nvGrpSpPr>
          <p:cNvPr id="32771" name="Group 37"/>
          <p:cNvGrpSpPr>
            <a:grpSpLocks/>
          </p:cNvGrpSpPr>
          <p:nvPr/>
        </p:nvGrpSpPr>
        <p:grpSpPr bwMode="auto">
          <a:xfrm>
            <a:off x="350838" y="2054225"/>
            <a:ext cx="2093912" cy="2947988"/>
            <a:chOff x="769938" y="3663736"/>
            <a:chExt cx="3857625" cy="1285835"/>
          </a:xfrm>
        </p:grpSpPr>
        <p:sp>
          <p:nvSpPr>
            <p:cNvPr id="39" name="Rectangle 27"/>
            <p:cNvSpPr>
              <a:spLocks noChangeArrowheads="1"/>
            </p:cNvSpPr>
            <p:nvPr/>
          </p:nvSpPr>
          <p:spPr bwMode="auto">
            <a:xfrm>
              <a:off x="769938" y="3759291"/>
              <a:ext cx="3857625" cy="119028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40" name="Rectangle 39"/>
            <p:cNvSpPr>
              <a:spLocks noChangeArrowheads="1"/>
            </p:cNvSpPr>
            <p:nvPr/>
          </p:nvSpPr>
          <p:spPr bwMode="auto">
            <a:xfrm>
              <a:off x="769938" y="3663736"/>
              <a:ext cx="3857625" cy="154411"/>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32775" name="Rectangle 39"/>
            <p:cNvSpPr>
              <a:spLocks noChangeArrowheads="1"/>
            </p:cNvSpPr>
            <p:nvPr/>
          </p:nvSpPr>
          <p:spPr bwMode="auto">
            <a:xfrm>
              <a:off x="769938" y="3663736"/>
              <a:ext cx="3857625" cy="142661"/>
            </a:xfrm>
            <a:prstGeom prst="rect">
              <a:avLst/>
            </a:prstGeom>
            <a:noFill/>
            <a:ln w="19050">
              <a:noFill/>
              <a:round/>
              <a:headEnd/>
              <a:tailEnd/>
            </a:ln>
          </p:spPr>
          <p:txBody>
            <a:bodyPr/>
            <a:lstStyle/>
            <a:p>
              <a:pPr algn="ctr"/>
              <a:r>
                <a:rPr lang="en-US" sz="2000" b="1" noProof="1" smtClean="0">
                  <a:solidFill>
                    <a:srgbClr val="000000"/>
                  </a:solidFill>
                  <a:latin typeface="Calibri" pitchFamily="-108" charset="0"/>
                </a:rPr>
                <a:t>ADD-LIVE</a:t>
              </a:r>
              <a:endParaRPr lang="en-US" sz="2000" b="1" noProof="1">
                <a:solidFill>
                  <a:srgbClr val="000000"/>
                </a:solidFill>
                <a:latin typeface="Calibri" pitchFamily="-108" charset="0"/>
              </a:endParaRPr>
            </a:p>
          </p:txBody>
        </p:sp>
        <p:sp>
          <p:nvSpPr>
            <p:cNvPr id="32776" name="Tekstboks 36"/>
            <p:cNvSpPr txBox="1">
              <a:spLocks noChangeArrowheads="1"/>
            </p:cNvSpPr>
            <p:nvPr/>
          </p:nvSpPr>
          <p:spPr bwMode="auto">
            <a:xfrm>
              <a:off x="769938" y="3949708"/>
              <a:ext cx="3857625" cy="469854"/>
            </a:xfrm>
            <a:prstGeom prst="rect">
              <a:avLst/>
            </a:prstGeom>
            <a:noFill/>
            <a:ln w="9525">
              <a:noFill/>
              <a:miter lim="800000"/>
              <a:headEnd/>
              <a:tailEnd/>
            </a:ln>
          </p:spPr>
          <p:txBody>
            <a:bodyPr>
              <a:spAutoFit/>
            </a:bodyPr>
            <a:lstStyle/>
            <a:p>
              <a:pPr algn="ctr" defTabSz="914400"/>
              <a:r>
                <a:rPr lang="da-DK" sz="3200" dirty="0" smtClean="0">
                  <a:solidFill>
                    <a:srgbClr val="FFFFFF"/>
                  </a:solidFill>
                  <a:latin typeface="Calibri" pitchFamily="-108" charset="0"/>
                </a:rPr>
                <a:t>OUR </a:t>
              </a:r>
            </a:p>
            <a:p>
              <a:pPr algn="ctr" defTabSz="914400"/>
              <a:r>
                <a:rPr lang="da-DK" sz="3200" dirty="0" smtClean="0">
                  <a:solidFill>
                    <a:srgbClr val="FFFFFF"/>
                  </a:solidFill>
                  <a:latin typeface="Calibri" pitchFamily="-108" charset="0"/>
                </a:rPr>
                <a:t>FEATURES</a:t>
              </a:r>
              <a:endParaRPr lang="da-DK" sz="3200" dirty="0">
                <a:solidFill>
                  <a:srgbClr val="FFFFFF"/>
                </a:solidFill>
                <a:latin typeface="Calibri" pitchFamily="-108" charset="0"/>
              </a:endParaRPr>
            </a:p>
          </p:txBody>
        </p:sp>
      </p:grpSp>
      <p:pic>
        <p:nvPicPr>
          <p:cNvPr id="46"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43" name="Date Placeholder 42"/>
          <p:cNvSpPr>
            <a:spLocks noGrp="1"/>
          </p:cNvSpPr>
          <p:nvPr>
            <p:ph type="dt" sz="half" idx="10"/>
          </p:nvPr>
        </p:nvSpPr>
        <p:spPr/>
        <p:txBody>
          <a:bodyPr/>
          <a:lstStyle/>
          <a:p>
            <a:fld id="{DA22534A-AC33-4290-BD97-18A132171FC2}" type="datetime8">
              <a:rPr lang="en-US" smtClean="0"/>
              <a:t>1/13/2013 11:51 PM</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37"/>
          <p:cNvGrpSpPr>
            <a:grpSpLocks/>
          </p:cNvGrpSpPr>
          <p:nvPr/>
        </p:nvGrpSpPr>
        <p:grpSpPr bwMode="auto">
          <a:xfrm>
            <a:off x="3262313" y="614363"/>
            <a:ext cx="4383087" cy="5781675"/>
            <a:chOff x="2987439" y="613732"/>
            <a:chExt cx="4383798" cy="5781564"/>
          </a:xfrm>
        </p:grpSpPr>
        <p:sp>
          <p:nvSpPr>
            <p:cNvPr id="9" name="Donut 8"/>
            <p:cNvSpPr>
              <a:spLocks noChangeArrowheads="1"/>
            </p:cNvSpPr>
            <p:nvPr/>
          </p:nvSpPr>
          <p:spPr bwMode="auto">
            <a:xfrm>
              <a:off x="2987439" y="2015467"/>
              <a:ext cx="2977045" cy="297650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33802" name="Group 149"/>
            <p:cNvGrpSpPr>
              <a:grpSpLocks/>
            </p:cNvGrpSpPr>
            <p:nvPr/>
          </p:nvGrpSpPr>
          <p:grpSpPr bwMode="auto">
            <a:xfrm>
              <a:off x="3991293" y="613732"/>
              <a:ext cx="969390" cy="967236"/>
              <a:chOff x="4216906" y="4857744"/>
              <a:chExt cx="713232" cy="713231"/>
            </a:xfrm>
          </p:grpSpPr>
          <p:sp>
            <p:nvSpPr>
              <p:cNvPr id="33"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4" name="Gruppe 67"/>
              <p:cNvGrpSpPr/>
              <p:nvPr/>
            </p:nvGrpSpPr>
            <p:grpSpPr bwMode="auto">
              <a:xfrm>
                <a:off x="4370796" y="5028441"/>
                <a:ext cx="405456" cy="371850"/>
                <a:chOff x="355442" y="4350695"/>
                <a:chExt cx="900893" cy="825896"/>
              </a:xfrm>
              <a:solidFill>
                <a:srgbClr val="000000"/>
              </a:solidFill>
            </p:grpSpPr>
            <p:sp>
              <p:nvSpPr>
                <p:cNvPr id="74"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75"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grpSp>
        </p:grpSp>
        <p:grpSp>
          <p:nvGrpSpPr>
            <p:cNvPr id="33803" name="Group 144"/>
            <p:cNvGrpSpPr>
              <a:grpSpLocks/>
            </p:cNvGrpSpPr>
            <p:nvPr/>
          </p:nvGrpSpPr>
          <p:grpSpPr bwMode="auto">
            <a:xfrm>
              <a:off x="5204107" y="5132470"/>
              <a:ext cx="967235" cy="967235"/>
              <a:chOff x="5109976" y="4636766"/>
              <a:chExt cx="713233" cy="713231"/>
            </a:xfrm>
          </p:grpSpPr>
          <p:sp>
            <p:nvSpPr>
              <p:cNvPr id="34"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6" name="Gruppe 66"/>
              <p:cNvGrpSpPr/>
              <p:nvPr/>
            </p:nvGrpSpPr>
            <p:grpSpPr bwMode="auto">
              <a:xfrm>
                <a:off x="5308125" y="4834464"/>
                <a:ext cx="316926" cy="317844"/>
                <a:chOff x="4167326" y="4389120"/>
                <a:chExt cx="785174" cy="787473"/>
              </a:xfrm>
              <a:solidFill>
                <a:srgbClr val="000000"/>
              </a:solidFill>
            </p:grpSpPr>
            <p:sp>
              <p:nvSpPr>
                <p:cNvPr id="81" name="Freeform 36"/>
                <p:cNvSpPr>
                  <a:spLocks/>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2" name="Freeform 37"/>
                <p:cNvSpPr>
                  <a:spLocks/>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3" name="Freeform 37"/>
                <p:cNvSpPr>
                  <a:spLocks/>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grpSp>
        </p:grpSp>
        <p:grpSp>
          <p:nvGrpSpPr>
            <p:cNvPr id="33804" name="Group 139"/>
            <p:cNvGrpSpPr>
              <a:grpSpLocks/>
            </p:cNvGrpSpPr>
            <p:nvPr/>
          </p:nvGrpSpPr>
          <p:grpSpPr bwMode="auto">
            <a:xfrm>
              <a:off x="6093795" y="4270789"/>
              <a:ext cx="967236" cy="969390"/>
              <a:chOff x="5765300" y="4002787"/>
              <a:chExt cx="713233" cy="713232"/>
            </a:xfrm>
          </p:grpSpPr>
          <p:sp>
            <p:nvSpPr>
              <p:cNvPr id="35" name="Donut 34"/>
              <p:cNvSpPr>
                <a:spLocks noChangeArrowheads="1"/>
              </p:cNvSpPr>
              <p:nvPr/>
            </p:nvSpPr>
            <p:spPr bwMode="auto">
              <a:xfrm>
                <a:off x="5764782" y="4003135"/>
                <a:ext cx="714189" cy="71247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33820" name="Gruppe 344"/>
              <p:cNvGrpSpPr>
                <a:grpSpLocks/>
              </p:cNvGrpSpPr>
              <p:nvPr/>
            </p:nvGrpSpPr>
            <p:grpSpPr bwMode="auto">
              <a:xfrm>
                <a:off x="6014540" y="4178404"/>
                <a:ext cx="214736" cy="361996"/>
                <a:chOff x="2114233" y="1516380"/>
                <a:chExt cx="263525" cy="444500"/>
              </a:xfrm>
            </p:grpSpPr>
            <p:sp>
              <p:nvSpPr>
                <p:cNvPr id="122" name="Freeform 15"/>
                <p:cNvSpPr>
                  <a:spLocks noEditPoints="1"/>
                </p:cNvSpPr>
                <p:nvPr/>
              </p:nvSpPr>
              <p:spPr bwMode="auto">
                <a:xfrm>
                  <a:off x="2113770" y="1516292"/>
                  <a:ext cx="264374"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sp>
              <p:nvSpPr>
                <p:cNvPr id="123" name="Freeform 16"/>
                <p:cNvSpPr>
                  <a:spLocks noEditPoints="1"/>
                </p:cNvSpPr>
                <p:nvPr/>
              </p:nvSpPr>
              <p:spPr bwMode="auto">
                <a:xfrm>
                  <a:off x="2135322" y="1557883"/>
                  <a:ext cx="221270"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sp>
              <p:nvSpPr>
                <p:cNvPr id="124" name="Freeform 17"/>
                <p:cNvSpPr>
                  <a:spLocks/>
                </p:cNvSpPr>
                <p:nvPr/>
              </p:nvSpPr>
              <p:spPr bwMode="auto">
                <a:xfrm>
                  <a:off x="2171242" y="1666881"/>
                  <a:ext cx="149429"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grpSp>
          <p:nvGrpSpPr>
            <p:cNvPr id="33805" name="Group 131"/>
            <p:cNvGrpSpPr>
              <a:grpSpLocks/>
            </p:cNvGrpSpPr>
            <p:nvPr/>
          </p:nvGrpSpPr>
          <p:grpSpPr bwMode="auto">
            <a:xfrm>
              <a:off x="5204110" y="886542"/>
              <a:ext cx="967235" cy="967236"/>
              <a:chOff x="5109971" y="1507999"/>
              <a:chExt cx="713232" cy="713232"/>
            </a:xfrm>
          </p:grpSpPr>
          <p:sp>
            <p:nvSpPr>
              <p:cNvPr id="13"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25"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sp>
          <p:nvSpPr>
            <p:cNvPr id="126" name="Freeform 41"/>
            <p:cNvSpPr>
              <a:spLocks noEditPoints="1"/>
            </p:cNvSpPr>
            <p:nvPr/>
          </p:nvSpPr>
          <p:spPr bwMode="auto">
            <a:xfrm>
              <a:off x="3584436" y="2666330"/>
              <a:ext cx="1783051" cy="1604932"/>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nvGrpSpPr>
            <p:cNvPr id="33807" name="Group 132"/>
            <p:cNvGrpSpPr>
              <a:grpSpLocks/>
            </p:cNvGrpSpPr>
            <p:nvPr/>
          </p:nvGrpSpPr>
          <p:grpSpPr bwMode="auto">
            <a:xfrm>
              <a:off x="6093793" y="1746068"/>
              <a:ext cx="967236" cy="969390"/>
              <a:chOff x="5765300" y="2141983"/>
              <a:chExt cx="713233" cy="713232"/>
            </a:xfrm>
          </p:grpSpPr>
          <p:sp>
            <p:nvSpPr>
              <p:cNvPr id="14"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28"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nvGrpSpPr>
            <p:cNvPr id="33808" name="Group 133"/>
            <p:cNvGrpSpPr>
              <a:grpSpLocks/>
            </p:cNvGrpSpPr>
            <p:nvPr/>
          </p:nvGrpSpPr>
          <p:grpSpPr bwMode="auto">
            <a:xfrm>
              <a:off x="6404001" y="2999809"/>
              <a:ext cx="967236" cy="967235"/>
              <a:chOff x="5993893" y="3065525"/>
              <a:chExt cx="713232" cy="713232"/>
            </a:xfrm>
          </p:grpSpPr>
          <p:sp>
            <p:nvSpPr>
              <p:cNvPr id="15"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29"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nvGrpSpPr>
            <p:cNvPr id="33809" name="Group 130"/>
            <p:cNvGrpSpPr>
              <a:grpSpLocks/>
            </p:cNvGrpSpPr>
            <p:nvPr/>
          </p:nvGrpSpPr>
          <p:grpSpPr bwMode="auto">
            <a:xfrm>
              <a:off x="3991293" y="5428061"/>
              <a:ext cx="969390" cy="967235"/>
              <a:chOff x="4216908" y="1306354"/>
              <a:chExt cx="713232" cy="713232"/>
            </a:xfrm>
          </p:grpSpPr>
          <p:sp>
            <p:nvSpPr>
              <p:cNvPr id="11"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30"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sp>
          <p:nvSpPr>
            <p:cNvPr id="33810" name="Rektangel 76"/>
            <p:cNvSpPr>
              <a:spLocks noChangeArrowheads="1"/>
            </p:cNvSpPr>
            <p:nvPr/>
          </p:nvSpPr>
          <p:spPr bwMode="auto">
            <a:xfrm>
              <a:off x="3236263" y="3140964"/>
              <a:ext cx="2491587" cy="954089"/>
            </a:xfrm>
            <a:prstGeom prst="rect">
              <a:avLst/>
            </a:prstGeom>
            <a:noFill/>
            <a:ln w="9525">
              <a:noFill/>
              <a:miter lim="800000"/>
              <a:headEnd/>
              <a:tailEnd/>
            </a:ln>
          </p:spPr>
          <p:txBody>
            <a:bodyPr wrap="square">
              <a:spAutoFit/>
            </a:bodyPr>
            <a:lstStyle/>
            <a:p>
              <a:pPr algn="ctr" defTabSz="914400"/>
              <a:r>
                <a:rPr lang="en-US" sz="2600" b="1" noProof="1" smtClean="0">
                  <a:cs typeface="Arial" charset="0"/>
                </a:rPr>
                <a:t>Demographic</a:t>
              </a:r>
              <a:r>
                <a:rPr lang="en-US" sz="2800" b="1" noProof="1" smtClean="0">
                  <a:cs typeface="Arial" charset="0"/>
                </a:rPr>
                <a:t> Filter</a:t>
              </a:r>
              <a:endParaRPr lang="da-DK" sz="2800" dirty="0"/>
            </a:p>
          </p:txBody>
        </p:sp>
      </p:grpSp>
      <p:grpSp>
        <p:nvGrpSpPr>
          <p:cNvPr id="33795" name="Group 35"/>
          <p:cNvGrpSpPr>
            <a:grpSpLocks/>
          </p:cNvGrpSpPr>
          <p:nvPr/>
        </p:nvGrpSpPr>
        <p:grpSpPr bwMode="auto">
          <a:xfrm>
            <a:off x="350838" y="2054225"/>
            <a:ext cx="2093912" cy="2947988"/>
            <a:chOff x="769938" y="3663736"/>
            <a:chExt cx="3857625" cy="1285835"/>
          </a:xfrm>
        </p:grpSpPr>
        <p:sp>
          <p:nvSpPr>
            <p:cNvPr id="37" name="Rectangle 27"/>
            <p:cNvSpPr>
              <a:spLocks noChangeArrowheads="1"/>
            </p:cNvSpPr>
            <p:nvPr/>
          </p:nvSpPr>
          <p:spPr bwMode="auto">
            <a:xfrm>
              <a:off x="769938" y="3759291"/>
              <a:ext cx="3857625" cy="119028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38" name="Rectangle 37"/>
            <p:cNvSpPr>
              <a:spLocks noChangeArrowheads="1"/>
            </p:cNvSpPr>
            <p:nvPr/>
          </p:nvSpPr>
          <p:spPr bwMode="auto">
            <a:xfrm>
              <a:off x="769938" y="3663736"/>
              <a:ext cx="3857625" cy="154411"/>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33799" name="Rectangle 39"/>
            <p:cNvSpPr>
              <a:spLocks noChangeArrowheads="1"/>
            </p:cNvSpPr>
            <p:nvPr/>
          </p:nvSpPr>
          <p:spPr bwMode="auto">
            <a:xfrm>
              <a:off x="769938" y="3663736"/>
              <a:ext cx="3857625" cy="142661"/>
            </a:xfrm>
            <a:prstGeom prst="rect">
              <a:avLst/>
            </a:prstGeom>
            <a:noFill/>
            <a:ln w="19050">
              <a:noFill/>
              <a:round/>
              <a:headEnd/>
              <a:tailEnd/>
            </a:ln>
          </p:spPr>
          <p:txBody>
            <a:bodyPr/>
            <a:lstStyle/>
            <a:p>
              <a:pPr algn="ctr"/>
              <a:r>
                <a:rPr lang="en-US" sz="2000" b="1" noProof="1" smtClean="0">
                  <a:solidFill>
                    <a:srgbClr val="000000"/>
                  </a:solidFill>
                  <a:latin typeface="Calibri" pitchFamily="-108" charset="0"/>
                </a:rPr>
                <a:t>ADD-LIVE</a:t>
              </a:r>
              <a:endParaRPr lang="en-US" sz="2000" b="1" noProof="1">
                <a:solidFill>
                  <a:srgbClr val="000000"/>
                </a:solidFill>
                <a:latin typeface="Calibri" pitchFamily="-108" charset="0"/>
              </a:endParaRPr>
            </a:p>
          </p:txBody>
        </p:sp>
        <p:sp>
          <p:nvSpPr>
            <p:cNvPr id="33800" name="Tekstboks 36"/>
            <p:cNvSpPr txBox="1">
              <a:spLocks noChangeArrowheads="1"/>
            </p:cNvSpPr>
            <p:nvPr/>
          </p:nvSpPr>
          <p:spPr bwMode="auto">
            <a:xfrm>
              <a:off x="769938" y="3949708"/>
              <a:ext cx="3857625" cy="469854"/>
            </a:xfrm>
            <a:prstGeom prst="rect">
              <a:avLst/>
            </a:prstGeom>
            <a:noFill/>
            <a:ln w="9525">
              <a:noFill/>
              <a:miter lim="800000"/>
              <a:headEnd/>
              <a:tailEnd/>
            </a:ln>
          </p:spPr>
          <p:txBody>
            <a:bodyPr>
              <a:spAutoFit/>
            </a:bodyPr>
            <a:lstStyle/>
            <a:p>
              <a:pPr algn="ctr" defTabSz="914400"/>
              <a:r>
                <a:rPr lang="da-DK" sz="3200" dirty="0" smtClean="0">
                  <a:solidFill>
                    <a:srgbClr val="FFFFFF"/>
                  </a:solidFill>
                  <a:latin typeface="Calibri" pitchFamily="-108" charset="0"/>
                </a:rPr>
                <a:t>OUR </a:t>
              </a:r>
            </a:p>
            <a:p>
              <a:pPr algn="ctr" defTabSz="914400"/>
              <a:r>
                <a:rPr lang="da-DK" sz="3200" dirty="0" smtClean="0">
                  <a:solidFill>
                    <a:srgbClr val="FFFFFF"/>
                  </a:solidFill>
                  <a:latin typeface="Calibri" pitchFamily="-108" charset="0"/>
                </a:rPr>
                <a:t>FEATURES</a:t>
              </a:r>
              <a:endParaRPr lang="da-DK" sz="3200" dirty="0">
                <a:solidFill>
                  <a:srgbClr val="FFFFFF"/>
                </a:solidFill>
                <a:latin typeface="Calibri" pitchFamily="-108" charset="0"/>
              </a:endParaRPr>
            </a:p>
          </p:txBody>
        </p:sp>
      </p:grpSp>
      <p:pic>
        <p:nvPicPr>
          <p:cNvPr id="43"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41" name="Date Placeholder 40"/>
          <p:cNvSpPr>
            <a:spLocks noGrp="1"/>
          </p:cNvSpPr>
          <p:nvPr>
            <p:ph type="dt" sz="half" idx="10"/>
          </p:nvPr>
        </p:nvSpPr>
        <p:spPr/>
        <p:txBody>
          <a:bodyPr/>
          <a:lstStyle/>
          <a:p>
            <a:fld id="{77818968-7E75-4936-98EB-16B49BF54DAA}" type="datetime8">
              <a:rPr lang="en-US" smtClean="0"/>
              <a:t>1/13/2013 11:51 PM</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38"/>
          <p:cNvGrpSpPr>
            <a:grpSpLocks/>
          </p:cNvGrpSpPr>
          <p:nvPr/>
        </p:nvGrpSpPr>
        <p:grpSpPr bwMode="auto">
          <a:xfrm>
            <a:off x="3262313" y="614363"/>
            <a:ext cx="4383087" cy="5781675"/>
            <a:chOff x="2987439" y="613732"/>
            <a:chExt cx="4383798" cy="5781564"/>
          </a:xfrm>
        </p:grpSpPr>
        <p:sp>
          <p:nvSpPr>
            <p:cNvPr id="36" name="Freeform 41"/>
            <p:cNvSpPr>
              <a:spLocks noEditPoints="1"/>
            </p:cNvSpPr>
            <p:nvPr/>
          </p:nvSpPr>
          <p:spPr bwMode="auto">
            <a:xfrm>
              <a:off x="3670175" y="2829839"/>
              <a:ext cx="1603635" cy="1290612"/>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9" name="Donut 8"/>
            <p:cNvSpPr>
              <a:spLocks noChangeArrowheads="1"/>
            </p:cNvSpPr>
            <p:nvPr/>
          </p:nvSpPr>
          <p:spPr bwMode="auto">
            <a:xfrm>
              <a:off x="2987439" y="2015467"/>
              <a:ext cx="2977045" cy="297650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34827" name="Group 149"/>
            <p:cNvGrpSpPr>
              <a:grpSpLocks/>
            </p:cNvGrpSpPr>
            <p:nvPr/>
          </p:nvGrpSpPr>
          <p:grpSpPr bwMode="auto">
            <a:xfrm>
              <a:off x="3991293" y="613732"/>
              <a:ext cx="969390" cy="967236"/>
              <a:chOff x="4216906" y="4857744"/>
              <a:chExt cx="713232" cy="713231"/>
            </a:xfrm>
          </p:grpSpPr>
          <p:sp>
            <p:nvSpPr>
              <p:cNvPr id="33"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4" name="Gruppe 67"/>
              <p:cNvGrpSpPr/>
              <p:nvPr/>
            </p:nvGrpSpPr>
            <p:grpSpPr bwMode="auto">
              <a:xfrm>
                <a:off x="4370796" y="5028441"/>
                <a:ext cx="405456" cy="371850"/>
                <a:chOff x="355442" y="4350695"/>
                <a:chExt cx="900893" cy="825896"/>
              </a:xfrm>
              <a:solidFill>
                <a:srgbClr val="000000"/>
              </a:solidFill>
            </p:grpSpPr>
            <p:sp>
              <p:nvSpPr>
                <p:cNvPr id="74"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75"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grpSp>
        </p:grpSp>
        <p:grpSp>
          <p:nvGrpSpPr>
            <p:cNvPr id="34828" name="Group 144"/>
            <p:cNvGrpSpPr>
              <a:grpSpLocks/>
            </p:cNvGrpSpPr>
            <p:nvPr/>
          </p:nvGrpSpPr>
          <p:grpSpPr bwMode="auto">
            <a:xfrm>
              <a:off x="5204107" y="5132470"/>
              <a:ext cx="967235" cy="967235"/>
              <a:chOff x="5109976" y="4636766"/>
              <a:chExt cx="713233" cy="713231"/>
            </a:xfrm>
          </p:grpSpPr>
          <p:sp>
            <p:nvSpPr>
              <p:cNvPr id="34"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6" name="Gruppe 66"/>
              <p:cNvGrpSpPr/>
              <p:nvPr/>
            </p:nvGrpSpPr>
            <p:grpSpPr bwMode="auto">
              <a:xfrm>
                <a:off x="5308125" y="4834464"/>
                <a:ext cx="316926" cy="317844"/>
                <a:chOff x="4167326" y="4389120"/>
                <a:chExt cx="785174" cy="787473"/>
              </a:xfrm>
              <a:solidFill>
                <a:srgbClr val="000000"/>
              </a:solidFill>
            </p:grpSpPr>
            <p:sp>
              <p:nvSpPr>
                <p:cNvPr id="81" name="Freeform 36"/>
                <p:cNvSpPr>
                  <a:spLocks/>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82" name="Freeform 37"/>
                <p:cNvSpPr>
                  <a:spLocks/>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83" name="Freeform 37"/>
                <p:cNvSpPr>
                  <a:spLocks/>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grpSp>
        </p:grpSp>
        <p:grpSp>
          <p:nvGrpSpPr>
            <p:cNvPr id="34829" name="Group 139"/>
            <p:cNvGrpSpPr>
              <a:grpSpLocks/>
            </p:cNvGrpSpPr>
            <p:nvPr/>
          </p:nvGrpSpPr>
          <p:grpSpPr bwMode="auto">
            <a:xfrm>
              <a:off x="6093795" y="4270789"/>
              <a:ext cx="967236" cy="969390"/>
              <a:chOff x="5765300" y="4002787"/>
              <a:chExt cx="713233" cy="713232"/>
            </a:xfrm>
          </p:grpSpPr>
          <p:sp>
            <p:nvSpPr>
              <p:cNvPr id="35" name="Donut 34"/>
              <p:cNvSpPr>
                <a:spLocks noChangeArrowheads="1"/>
              </p:cNvSpPr>
              <p:nvPr/>
            </p:nvSpPr>
            <p:spPr bwMode="auto">
              <a:xfrm>
                <a:off x="5764782" y="4003135"/>
                <a:ext cx="714189" cy="71247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34844" name="Gruppe 344"/>
              <p:cNvGrpSpPr>
                <a:grpSpLocks/>
              </p:cNvGrpSpPr>
              <p:nvPr/>
            </p:nvGrpSpPr>
            <p:grpSpPr bwMode="auto">
              <a:xfrm>
                <a:off x="6014540" y="4178404"/>
                <a:ext cx="214736" cy="361996"/>
                <a:chOff x="2114233" y="1516380"/>
                <a:chExt cx="263525" cy="444500"/>
              </a:xfrm>
            </p:grpSpPr>
            <p:sp>
              <p:nvSpPr>
                <p:cNvPr id="122" name="Freeform 15"/>
                <p:cNvSpPr>
                  <a:spLocks noEditPoints="1"/>
                </p:cNvSpPr>
                <p:nvPr/>
              </p:nvSpPr>
              <p:spPr bwMode="auto">
                <a:xfrm>
                  <a:off x="2113770" y="1516292"/>
                  <a:ext cx="264374"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123" name="Freeform 16"/>
                <p:cNvSpPr>
                  <a:spLocks noEditPoints="1"/>
                </p:cNvSpPr>
                <p:nvPr/>
              </p:nvSpPr>
              <p:spPr bwMode="auto">
                <a:xfrm>
                  <a:off x="2135322" y="1557883"/>
                  <a:ext cx="221270"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124" name="Freeform 17"/>
                <p:cNvSpPr>
                  <a:spLocks/>
                </p:cNvSpPr>
                <p:nvPr/>
              </p:nvSpPr>
              <p:spPr bwMode="auto">
                <a:xfrm>
                  <a:off x="2171242" y="1666881"/>
                  <a:ext cx="149429"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grpSp>
          <p:nvGrpSpPr>
            <p:cNvPr id="34830" name="Group 131"/>
            <p:cNvGrpSpPr>
              <a:grpSpLocks/>
            </p:cNvGrpSpPr>
            <p:nvPr/>
          </p:nvGrpSpPr>
          <p:grpSpPr bwMode="auto">
            <a:xfrm>
              <a:off x="5204110" y="886542"/>
              <a:ext cx="967235" cy="967236"/>
              <a:chOff x="5109971" y="1507999"/>
              <a:chExt cx="713232" cy="713232"/>
            </a:xfrm>
          </p:grpSpPr>
          <p:sp>
            <p:nvSpPr>
              <p:cNvPr id="13"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25"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4831" name="Group 132"/>
            <p:cNvGrpSpPr>
              <a:grpSpLocks/>
            </p:cNvGrpSpPr>
            <p:nvPr/>
          </p:nvGrpSpPr>
          <p:grpSpPr bwMode="auto">
            <a:xfrm>
              <a:off x="6093793" y="1746068"/>
              <a:ext cx="967236" cy="969390"/>
              <a:chOff x="5765300" y="2141983"/>
              <a:chExt cx="713233" cy="713232"/>
            </a:xfrm>
          </p:grpSpPr>
          <p:sp>
            <p:nvSpPr>
              <p:cNvPr id="14"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28"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4832" name="Group 133"/>
            <p:cNvGrpSpPr>
              <a:grpSpLocks/>
            </p:cNvGrpSpPr>
            <p:nvPr/>
          </p:nvGrpSpPr>
          <p:grpSpPr bwMode="auto">
            <a:xfrm>
              <a:off x="6404001" y="2999809"/>
              <a:ext cx="967236" cy="967235"/>
              <a:chOff x="5993893" y="3065525"/>
              <a:chExt cx="713232" cy="713232"/>
            </a:xfrm>
          </p:grpSpPr>
          <p:sp>
            <p:nvSpPr>
              <p:cNvPr id="15"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29"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4833" name="Group 130"/>
            <p:cNvGrpSpPr>
              <a:grpSpLocks/>
            </p:cNvGrpSpPr>
            <p:nvPr/>
          </p:nvGrpSpPr>
          <p:grpSpPr bwMode="auto">
            <a:xfrm>
              <a:off x="3991293" y="5428061"/>
              <a:ext cx="969390" cy="967235"/>
              <a:chOff x="4216908" y="1306354"/>
              <a:chExt cx="713232" cy="713232"/>
            </a:xfrm>
          </p:grpSpPr>
          <p:sp>
            <p:nvSpPr>
              <p:cNvPr id="11"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30"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sp>
          <p:nvSpPr>
            <p:cNvPr id="34834" name="Rektangel 76"/>
            <p:cNvSpPr>
              <a:spLocks noChangeArrowheads="1"/>
            </p:cNvSpPr>
            <p:nvPr/>
          </p:nvSpPr>
          <p:spPr bwMode="auto">
            <a:xfrm>
              <a:off x="3497002" y="2999698"/>
              <a:ext cx="2000074" cy="954089"/>
            </a:xfrm>
            <a:prstGeom prst="rect">
              <a:avLst/>
            </a:prstGeom>
            <a:noFill/>
            <a:ln w="9525">
              <a:noFill/>
              <a:miter lim="800000"/>
              <a:headEnd/>
              <a:tailEnd/>
            </a:ln>
          </p:spPr>
          <p:txBody>
            <a:bodyPr wrap="square">
              <a:spAutoFit/>
            </a:bodyPr>
            <a:lstStyle/>
            <a:p>
              <a:pPr algn="ctr" defTabSz="914400"/>
              <a:r>
                <a:rPr lang="en-US" sz="2800" b="1" noProof="1" smtClean="0">
                  <a:latin typeface="Calibri" pitchFamily="-108" charset="0"/>
                  <a:cs typeface="Arial" charset="0"/>
                </a:rPr>
                <a:t>Enhanced Managment</a:t>
              </a:r>
              <a:endParaRPr lang="da-DK" sz="2800" b="1" dirty="0">
                <a:latin typeface="Calibri" pitchFamily="-108" charset="0"/>
              </a:endParaRPr>
            </a:p>
          </p:txBody>
        </p:sp>
      </p:grpSp>
      <p:grpSp>
        <p:nvGrpSpPr>
          <p:cNvPr id="34819" name="Group 36"/>
          <p:cNvGrpSpPr>
            <a:grpSpLocks/>
          </p:cNvGrpSpPr>
          <p:nvPr/>
        </p:nvGrpSpPr>
        <p:grpSpPr bwMode="auto">
          <a:xfrm>
            <a:off x="350838" y="2054225"/>
            <a:ext cx="2093912" cy="2947988"/>
            <a:chOff x="769938" y="3663736"/>
            <a:chExt cx="3857625" cy="1285835"/>
          </a:xfrm>
        </p:grpSpPr>
        <p:sp>
          <p:nvSpPr>
            <p:cNvPr id="38" name="Rectangle 27"/>
            <p:cNvSpPr>
              <a:spLocks noChangeArrowheads="1"/>
            </p:cNvSpPr>
            <p:nvPr/>
          </p:nvSpPr>
          <p:spPr bwMode="auto">
            <a:xfrm>
              <a:off x="769938" y="3759291"/>
              <a:ext cx="3857625" cy="119028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39" name="Rectangle 38"/>
            <p:cNvSpPr>
              <a:spLocks noChangeArrowheads="1"/>
            </p:cNvSpPr>
            <p:nvPr/>
          </p:nvSpPr>
          <p:spPr bwMode="auto">
            <a:xfrm>
              <a:off x="769938" y="3663736"/>
              <a:ext cx="3857625" cy="154411"/>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34823" name="Rectangle 39"/>
            <p:cNvSpPr>
              <a:spLocks noChangeArrowheads="1"/>
            </p:cNvSpPr>
            <p:nvPr/>
          </p:nvSpPr>
          <p:spPr bwMode="auto">
            <a:xfrm>
              <a:off x="769938" y="3663736"/>
              <a:ext cx="3857625" cy="142661"/>
            </a:xfrm>
            <a:prstGeom prst="rect">
              <a:avLst/>
            </a:prstGeom>
            <a:noFill/>
            <a:ln w="19050">
              <a:noFill/>
              <a:round/>
              <a:headEnd/>
              <a:tailEnd/>
            </a:ln>
          </p:spPr>
          <p:txBody>
            <a:bodyPr/>
            <a:lstStyle/>
            <a:p>
              <a:pPr algn="ctr"/>
              <a:r>
                <a:rPr lang="en-US" sz="2000" b="1" noProof="1" smtClean="0">
                  <a:solidFill>
                    <a:srgbClr val="000000"/>
                  </a:solidFill>
                  <a:latin typeface="Calibri" pitchFamily="-108" charset="0"/>
                </a:rPr>
                <a:t>ADD-LIVE</a:t>
              </a:r>
              <a:endParaRPr lang="en-US" sz="2000" b="1" noProof="1">
                <a:solidFill>
                  <a:srgbClr val="000000"/>
                </a:solidFill>
                <a:latin typeface="Calibri" pitchFamily="-108" charset="0"/>
              </a:endParaRPr>
            </a:p>
          </p:txBody>
        </p:sp>
        <p:sp>
          <p:nvSpPr>
            <p:cNvPr id="34824" name="Tekstboks 36"/>
            <p:cNvSpPr txBox="1">
              <a:spLocks noChangeArrowheads="1"/>
            </p:cNvSpPr>
            <p:nvPr/>
          </p:nvSpPr>
          <p:spPr bwMode="auto">
            <a:xfrm>
              <a:off x="769938" y="3949708"/>
              <a:ext cx="3857625" cy="469854"/>
            </a:xfrm>
            <a:prstGeom prst="rect">
              <a:avLst/>
            </a:prstGeom>
            <a:noFill/>
            <a:ln w="9525">
              <a:noFill/>
              <a:miter lim="800000"/>
              <a:headEnd/>
              <a:tailEnd/>
            </a:ln>
          </p:spPr>
          <p:txBody>
            <a:bodyPr>
              <a:spAutoFit/>
            </a:bodyPr>
            <a:lstStyle/>
            <a:p>
              <a:pPr algn="ctr" defTabSz="914400"/>
              <a:r>
                <a:rPr lang="da-DK" sz="3200" dirty="0" smtClean="0">
                  <a:solidFill>
                    <a:srgbClr val="FFFFFF"/>
                  </a:solidFill>
                  <a:latin typeface="Calibri" pitchFamily="-108" charset="0"/>
                </a:rPr>
                <a:t>OUR </a:t>
              </a:r>
            </a:p>
            <a:p>
              <a:pPr algn="ctr" defTabSz="914400"/>
              <a:r>
                <a:rPr lang="da-DK" sz="3200" dirty="0" smtClean="0">
                  <a:solidFill>
                    <a:srgbClr val="FFFFFF"/>
                  </a:solidFill>
                  <a:latin typeface="Calibri" pitchFamily="-108" charset="0"/>
                </a:rPr>
                <a:t>FEATURES</a:t>
              </a:r>
              <a:endParaRPr lang="da-DK" sz="3200" dirty="0">
                <a:solidFill>
                  <a:srgbClr val="FFFFFF"/>
                </a:solidFill>
                <a:latin typeface="Calibri" pitchFamily="-108" charset="0"/>
              </a:endParaRPr>
            </a:p>
          </p:txBody>
        </p:sp>
      </p:grpSp>
      <p:pic>
        <p:nvPicPr>
          <p:cNvPr id="44"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41" name="Date Placeholder 40"/>
          <p:cNvSpPr>
            <a:spLocks noGrp="1"/>
          </p:cNvSpPr>
          <p:nvPr>
            <p:ph type="dt" sz="half" idx="10"/>
          </p:nvPr>
        </p:nvSpPr>
        <p:spPr/>
        <p:txBody>
          <a:bodyPr/>
          <a:lstStyle/>
          <a:p>
            <a:fld id="{CD0B34E2-528A-4298-9540-A0BCCB62C466}" type="datetime8">
              <a:rPr lang="en-US" smtClean="0"/>
              <a:t>1/13/2013 11:51 PM</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38"/>
          <p:cNvGrpSpPr>
            <a:grpSpLocks/>
          </p:cNvGrpSpPr>
          <p:nvPr/>
        </p:nvGrpSpPr>
        <p:grpSpPr bwMode="auto">
          <a:xfrm>
            <a:off x="3262313" y="614363"/>
            <a:ext cx="4383087" cy="5781675"/>
            <a:chOff x="2987439" y="613732"/>
            <a:chExt cx="4383798" cy="5781564"/>
          </a:xfrm>
        </p:grpSpPr>
        <p:sp>
          <p:nvSpPr>
            <p:cNvPr id="9" name="Donut 8"/>
            <p:cNvSpPr>
              <a:spLocks noChangeArrowheads="1"/>
            </p:cNvSpPr>
            <p:nvPr/>
          </p:nvSpPr>
          <p:spPr bwMode="auto">
            <a:xfrm>
              <a:off x="2987439" y="2015467"/>
              <a:ext cx="2977045" cy="297650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35850" name="Group 149"/>
            <p:cNvGrpSpPr>
              <a:grpSpLocks/>
            </p:cNvGrpSpPr>
            <p:nvPr/>
          </p:nvGrpSpPr>
          <p:grpSpPr bwMode="auto">
            <a:xfrm>
              <a:off x="3991293" y="613732"/>
              <a:ext cx="969390" cy="967236"/>
              <a:chOff x="4216906" y="4857744"/>
              <a:chExt cx="713232" cy="713231"/>
            </a:xfrm>
          </p:grpSpPr>
          <p:sp>
            <p:nvSpPr>
              <p:cNvPr id="33"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4" name="Gruppe 67"/>
              <p:cNvGrpSpPr/>
              <p:nvPr/>
            </p:nvGrpSpPr>
            <p:grpSpPr bwMode="auto">
              <a:xfrm>
                <a:off x="4370796" y="5028441"/>
                <a:ext cx="405456" cy="371850"/>
                <a:chOff x="355442" y="4350695"/>
                <a:chExt cx="900893" cy="825896"/>
              </a:xfrm>
              <a:solidFill>
                <a:srgbClr val="000000"/>
              </a:solidFill>
            </p:grpSpPr>
            <p:sp>
              <p:nvSpPr>
                <p:cNvPr id="74"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75"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grpSp>
        </p:grpSp>
        <p:grpSp>
          <p:nvGrpSpPr>
            <p:cNvPr id="35851" name="Group 144"/>
            <p:cNvGrpSpPr>
              <a:grpSpLocks/>
            </p:cNvGrpSpPr>
            <p:nvPr/>
          </p:nvGrpSpPr>
          <p:grpSpPr bwMode="auto">
            <a:xfrm>
              <a:off x="5204107" y="5132470"/>
              <a:ext cx="967235" cy="967235"/>
              <a:chOff x="5109976" y="4636766"/>
              <a:chExt cx="713233" cy="713231"/>
            </a:xfrm>
          </p:grpSpPr>
          <p:sp>
            <p:nvSpPr>
              <p:cNvPr id="34"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6" name="Gruppe 66"/>
              <p:cNvGrpSpPr/>
              <p:nvPr/>
            </p:nvGrpSpPr>
            <p:grpSpPr bwMode="auto">
              <a:xfrm>
                <a:off x="5308125" y="4834464"/>
                <a:ext cx="316926" cy="317844"/>
                <a:chOff x="4167326" y="4389120"/>
                <a:chExt cx="785174" cy="787473"/>
              </a:xfrm>
              <a:solidFill>
                <a:srgbClr val="000000"/>
              </a:solidFill>
            </p:grpSpPr>
            <p:sp>
              <p:nvSpPr>
                <p:cNvPr id="81" name="Freeform 36"/>
                <p:cNvSpPr>
                  <a:spLocks/>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2" name="Freeform 37"/>
                <p:cNvSpPr>
                  <a:spLocks/>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sp>
              <p:nvSpPr>
                <p:cNvPr id="83" name="Freeform 37"/>
                <p:cNvSpPr>
                  <a:spLocks/>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latin typeface=""/>
                    <a:ea typeface="ＭＳ Ｐゴシック" pitchFamily="-97" charset="-128"/>
                  </a:endParaRPr>
                </a:p>
              </p:txBody>
            </p:sp>
          </p:grpSp>
        </p:grpSp>
        <p:grpSp>
          <p:nvGrpSpPr>
            <p:cNvPr id="35852" name="Group 139"/>
            <p:cNvGrpSpPr>
              <a:grpSpLocks/>
            </p:cNvGrpSpPr>
            <p:nvPr/>
          </p:nvGrpSpPr>
          <p:grpSpPr bwMode="auto">
            <a:xfrm>
              <a:off x="6093795" y="4270789"/>
              <a:ext cx="967236" cy="969390"/>
              <a:chOff x="5765300" y="4002787"/>
              <a:chExt cx="713233" cy="713232"/>
            </a:xfrm>
          </p:grpSpPr>
          <p:sp>
            <p:nvSpPr>
              <p:cNvPr id="35" name="Donut 34"/>
              <p:cNvSpPr>
                <a:spLocks noChangeArrowheads="1"/>
              </p:cNvSpPr>
              <p:nvPr/>
            </p:nvSpPr>
            <p:spPr bwMode="auto">
              <a:xfrm>
                <a:off x="5764782" y="4003135"/>
                <a:ext cx="714189" cy="71247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grpSp>
            <p:nvGrpSpPr>
              <p:cNvPr id="35868" name="Gruppe 344"/>
              <p:cNvGrpSpPr>
                <a:grpSpLocks/>
              </p:cNvGrpSpPr>
              <p:nvPr/>
            </p:nvGrpSpPr>
            <p:grpSpPr bwMode="auto">
              <a:xfrm>
                <a:off x="6014540" y="4178404"/>
                <a:ext cx="214736" cy="361996"/>
                <a:chOff x="2114233" y="1516380"/>
                <a:chExt cx="263525" cy="444500"/>
              </a:xfrm>
            </p:grpSpPr>
            <p:sp>
              <p:nvSpPr>
                <p:cNvPr id="122" name="Freeform 15"/>
                <p:cNvSpPr>
                  <a:spLocks noEditPoints="1"/>
                </p:cNvSpPr>
                <p:nvPr/>
              </p:nvSpPr>
              <p:spPr bwMode="auto">
                <a:xfrm>
                  <a:off x="2113770" y="1516292"/>
                  <a:ext cx="264374"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sp>
              <p:nvSpPr>
                <p:cNvPr id="123" name="Freeform 16"/>
                <p:cNvSpPr>
                  <a:spLocks noEditPoints="1"/>
                </p:cNvSpPr>
                <p:nvPr/>
              </p:nvSpPr>
              <p:spPr bwMode="auto">
                <a:xfrm>
                  <a:off x="2135322" y="1557883"/>
                  <a:ext cx="221270"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sp>
              <p:nvSpPr>
                <p:cNvPr id="124" name="Freeform 17"/>
                <p:cNvSpPr>
                  <a:spLocks/>
                </p:cNvSpPr>
                <p:nvPr/>
              </p:nvSpPr>
              <p:spPr bwMode="auto">
                <a:xfrm>
                  <a:off x="2171242" y="1666881"/>
                  <a:ext cx="149429"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grpSp>
          <p:nvGrpSpPr>
            <p:cNvPr id="35853" name="Group 131"/>
            <p:cNvGrpSpPr>
              <a:grpSpLocks/>
            </p:cNvGrpSpPr>
            <p:nvPr/>
          </p:nvGrpSpPr>
          <p:grpSpPr bwMode="auto">
            <a:xfrm>
              <a:off x="5204110" y="886542"/>
              <a:ext cx="967235" cy="967236"/>
              <a:chOff x="5109971" y="1507999"/>
              <a:chExt cx="713232" cy="713232"/>
            </a:xfrm>
          </p:grpSpPr>
          <p:sp>
            <p:nvSpPr>
              <p:cNvPr id="13"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25"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sp>
          <p:nvSpPr>
            <p:cNvPr id="35854" name="Rektangel 76"/>
            <p:cNvSpPr>
              <a:spLocks noChangeArrowheads="1"/>
            </p:cNvSpPr>
            <p:nvPr/>
          </p:nvSpPr>
          <p:spPr bwMode="auto">
            <a:xfrm>
              <a:off x="3082704" y="2908950"/>
              <a:ext cx="2810726" cy="1292637"/>
            </a:xfrm>
            <a:prstGeom prst="rect">
              <a:avLst/>
            </a:prstGeom>
            <a:noFill/>
            <a:ln w="9525">
              <a:noFill/>
              <a:miter lim="800000"/>
              <a:headEnd/>
              <a:tailEnd/>
            </a:ln>
          </p:spPr>
          <p:txBody>
            <a:bodyPr wrap="square">
              <a:spAutoFit/>
            </a:bodyPr>
            <a:lstStyle/>
            <a:p>
              <a:pPr algn="ctr" defTabSz="914400"/>
              <a:r>
                <a:rPr lang="en-US" sz="2600" b="1" noProof="1" smtClean="0">
                  <a:cs typeface="Arial" charset="0"/>
                </a:rPr>
                <a:t>Value For </a:t>
              </a:r>
            </a:p>
            <a:p>
              <a:pPr algn="ctr" defTabSz="914400"/>
              <a:r>
                <a:rPr lang="en-US" sz="2600" b="1" noProof="1" smtClean="0">
                  <a:cs typeface="Arial" charset="0"/>
                </a:rPr>
                <a:t>Money </a:t>
              </a:r>
            </a:p>
            <a:p>
              <a:pPr algn="ctr" defTabSz="914400"/>
              <a:r>
                <a:rPr lang="en-US" sz="2600" b="1" noProof="1" smtClean="0">
                  <a:cs typeface="Arial" charset="0"/>
                </a:rPr>
                <a:t>Services</a:t>
              </a:r>
              <a:endParaRPr lang="da-DK" sz="2600" dirty="0"/>
            </a:p>
          </p:txBody>
        </p:sp>
        <p:grpSp>
          <p:nvGrpSpPr>
            <p:cNvPr id="35855" name="Group 132"/>
            <p:cNvGrpSpPr>
              <a:grpSpLocks/>
            </p:cNvGrpSpPr>
            <p:nvPr/>
          </p:nvGrpSpPr>
          <p:grpSpPr bwMode="auto">
            <a:xfrm>
              <a:off x="6093793" y="1746068"/>
              <a:ext cx="967236" cy="969390"/>
              <a:chOff x="5765300" y="2141983"/>
              <a:chExt cx="713233" cy="713232"/>
            </a:xfrm>
          </p:grpSpPr>
          <p:sp>
            <p:nvSpPr>
              <p:cNvPr id="14"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28"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nvGrpSpPr>
            <p:cNvPr id="35856" name="Group 133"/>
            <p:cNvGrpSpPr>
              <a:grpSpLocks/>
            </p:cNvGrpSpPr>
            <p:nvPr/>
          </p:nvGrpSpPr>
          <p:grpSpPr bwMode="auto">
            <a:xfrm>
              <a:off x="6404001" y="2999809"/>
              <a:ext cx="967236" cy="967235"/>
              <a:chOff x="5993893" y="3065525"/>
              <a:chExt cx="713232" cy="713232"/>
            </a:xfrm>
          </p:grpSpPr>
          <p:sp>
            <p:nvSpPr>
              <p:cNvPr id="15"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29"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nvGrpSpPr>
            <p:cNvPr id="35857" name="Group 130"/>
            <p:cNvGrpSpPr>
              <a:grpSpLocks/>
            </p:cNvGrpSpPr>
            <p:nvPr/>
          </p:nvGrpSpPr>
          <p:grpSpPr bwMode="auto">
            <a:xfrm>
              <a:off x="3991293" y="5428061"/>
              <a:ext cx="969390" cy="967235"/>
              <a:chOff x="4216908" y="1306354"/>
              <a:chExt cx="713232" cy="713232"/>
            </a:xfrm>
          </p:grpSpPr>
          <p:sp>
            <p:nvSpPr>
              <p:cNvPr id="11"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
                  <a:ea typeface="+mn-ea"/>
                </a:endParaRPr>
              </a:p>
            </p:txBody>
          </p:sp>
          <p:sp>
            <p:nvSpPr>
              <p:cNvPr id="130"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sp>
          <p:nvSpPr>
            <p:cNvPr id="37" name="Freeform 17"/>
            <p:cNvSpPr>
              <a:spLocks noEditPoints="1"/>
            </p:cNvSpPr>
            <p:nvPr/>
          </p:nvSpPr>
          <p:spPr bwMode="auto">
            <a:xfrm>
              <a:off x="3848004" y="2766341"/>
              <a:ext cx="1297197" cy="1504921"/>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latin typeface=""/>
                <a:ea typeface="ＭＳ Ｐゴシック" pitchFamily="-97" charset="-128"/>
              </a:endParaRPr>
            </a:p>
          </p:txBody>
        </p:sp>
      </p:grpSp>
      <p:grpSp>
        <p:nvGrpSpPr>
          <p:cNvPr id="35843" name="Group 35"/>
          <p:cNvGrpSpPr>
            <a:grpSpLocks/>
          </p:cNvGrpSpPr>
          <p:nvPr/>
        </p:nvGrpSpPr>
        <p:grpSpPr bwMode="auto">
          <a:xfrm>
            <a:off x="350838" y="2054225"/>
            <a:ext cx="2093912" cy="2947988"/>
            <a:chOff x="769938" y="3663736"/>
            <a:chExt cx="3857625" cy="1285835"/>
          </a:xfrm>
        </p:grpSpPr>
        <p:sp>
          <p:nvSpPr>
            <p:cNvPr id="38" name="Rectangle 27"/>
            <p:cNvSpPr>
              <a:spLocks noChangeArrowheads="1"/>
            </p:cNvSpPr>
            <p:nvPr/>
          </p:nvSpPr>
          <p:spPr bwMode="auto">
            <a:xfrm>
              <a:off x="769938" y="3759291"/>
              <a:ext cx="3857625" cy="119028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39" name="Rectangle 38"/>
            <p:cNvSpPr>
              <a:spLocks noChangeArrowheads="1"/>
            </p:cNvSpPr>
            <p:nvPr/>
          </p:nvSpPr>
          <p:spPr bwMode="auto">
            <a:xfrm>
              <a:off x="769938" y="3663736"/>
              <a:ext cx="3857625" cy="154411"/>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35847" name="Rectangle 39"/>
            <p:cNvSpPr>
              <a:spLocks noChangeArrowheads="1"/>
            </p:cNvSpPr>
            <p:nvPr/>
          </p:nvSpPr>
          <p:spPr bwMode="auto">
            <a:xfrm>
              <a:off x="769938" y="3663736"/>
              <a:ext cx="3857625" cy="142661"/>
            </a:xfrm>
            <a:prstGeom prst="rect">
              <a:avLst/>
            </a:prstGeom>
            <a:noFill/>
            <a:ln w="19050">
              <a:noFill/>
              <a:round/>
              <a:headEnd/>
              <a:tailEnd/>
            </a:ln>
          </p:spPr>
          <p:txBody>
            <a:bodyPr/>
            <a:lstStyle/>
            <a:p>
              <a:pPr algn="ctr"/>
              <a:r>
                <a:rPr lang="en-US" sz="2000" b="1" noProof="1" smtClean="0">
                  <a:solidFill>
                    <a:srgbClr val="000000"/>
                  </a:solidFill>
                  <a:latin typeface="Calibri" pitchFamily="-108" charset="0"/>
                </a:rPr>
                <a:t>ADD-LIVE</a:t>
              </a:r>
              <a:endParaRPr lang="en-US" sz="2000" b="1" noProof="1">
                <a:solidFill>
                  <a:srgbClr val="000000"/>
                </a:solidFill>
                <a:latin typeface="Calibri" pitchFamily="-108" charset="0"/>
              </a:endParaRPr>
            </a:p>
          </p:txBody>
        </p:sp>
        <p:sp>
          <p:nvSpPr>
            <p:cNvPr id="35848" name="Tekstboks 36"/>
            <p:cNvSpPr txBox="1">
              <a:spLocks noChangeArrowheads="1"/>
            </p:cNvSpPr>
            <p:nvPr/>
          </p:nvSpPr>
          <p:spPr bwMode="auto">
            <a:xfrm>
              <a:off x="769938" y="3949708"/>
              <a:ext cx="3857625" cy="469854"/>
            </a:xfrm>
            <a:prstGeom prst="rect">
              <a:avLst/>
            </a:prstGeom>
            <a:noFill/>
            <a:ln w="9525">
              <a:noFill/>
              <a:miter lim="800000"/>
              <a:headEnd/>
              <a:tailEnd/>
            </a:ln>
          </p:spPr>
          <p:txBody>
            <a:bodyPr>
              <a:spAutoFit/>
            </a:bodyPr>
            <a:lstStyle/>
            <a:p>
              <a:pPr algn="ctr" defTabSz="914400"/>
              <a:r>
                <a:rPr lang="da-DK" sz="3200" dirty="0" smtClean="0">
                  <a:solidFill>
                    <a:srgbClr val="FFFFFF"/>
                  </a:solidFill>
                  <a:latin typeface="Calibri" pitchFamily="-108" charset="0"/>
                </a:rPr>
                <a:t>OUR </a:t>
              </a:r>
            </a:p>
            <a:p>
              <a:pPr algn="ctr" defTabSz="914400"/>
              <a:r>
                <a:rPr lang="da-DK" sz="3200" dirty="0" smtClean="0">
                  <a:solidFill>
                    <a:srgbClr val="FFFFFF"/>
                  </a:solidFill>
                  <a:latin typeface="Calibri" pitchFamily="-108" charset="0"/>
                </a:rPr>
                <a:t>FEATURES</a:t>
              </a:r>
              <a:endParaRPr lang="da-DK" sz="3200" dirty="0">
                <a:solidFill>
                  <a:srgbClr val="FFFFFF"/>
                </a:solidFill>
                <a:latin typeface="Calibri" pitchFamily="-108" charset="0"/>
              </a:endParaRPr>
            </a:p>
          </p:txBody>
        </p:sp>
      </p:grpSp>
      <p:pic>
        <p:nvPicPr>
          <p:cNvPr id="44"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41" name="Date Placeholder 40"/>
          <p:cNvSpPr>
            <a:spLocks noGrp="1"/>
          </p:cNvSpPr>
          <p:nvPr>
            <p:ph type="dt" sz="half" idx="10"/>
          </p:nvPr>
        </p:nvSpPr>
        <p:spPr/>
        <p:txBody>
          <a:bodyPr/>
          <a:lstStyle/>
          <a:p>
            <a:fld id="{7326B60F-EBCD-4CF5-8997-4ACA5AF3F1A8}" type="datetime8">
              <a:rPr lang="en-US" smtClean="0"/>
              <a:t>1/13/2013 11:51 PM</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41"/>
          <p:cNvGrpSpPr>
            <a:grpSpLocks/>
          </p:cNvGrpSpPr>
          <p:nvPr/>
        </p:nvGrpSpPr>
        <p:grpSpPr bwMode="auto">
          <a:xfrm>
            <a:off x="350838" y="2054225"/>
            <a:ext cx="2093912" cy="2947988"/>
            <a:chOff x="769938" y="3663736"/>
            <a:chExt cx="3857625" cy="1285835"/>
          </a:xfrm>
        </p:grpSpPr>
        <p:sp>
          <p:nvSpPr>
            <p:cNvPr id="43" name="Rectangle 27"/>
            <p:cNvSpPr>
              <a:spLocks noChangeArrowheads="1"/>
            </p:cNvSpPr>
            <p:nvPr/>
          </p:nvSpPr>
          <p:spPr bwMode="auto">
            <a:xfrm>
              <a:off x="769938" y="3759291"/>
              <a:ext cx="3857625" cy="119028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44" name="Rectangle 43"/>
            <p:cNvSpPr>
              <a:spLocks noChangeArrowheads="1"/>
            </p:cNvSpPr>
            <p:nvPr/>
          </p:nvSpPr>
          <p:spPr bwMode="auto">
            <a:xfrm>
              <a:off x="769938" y="3663736"/>
              <a:ext cx="3857625" cy="154411"/>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36901" name="Rectangle 39"/>
            <p:cNvSpPr>
              <a:spLocks noChangeArrowheads="1"/>
            </p:cNvSpPr>
            <p:nvPr/>
          </p:nvSpPr>
          <p:spPr bwMode="auto">
            <a:xfrm>
              <a:off x="769938" y="3663736"/>
              <a:ext cx="3857625" cy="142661"/>
            </a:xfrm>
            <a:prstGeom prst="rect">
              <a:avLst/>
            </a:prstGeom>
            <a:noFill/>
            <a:ln w="19050">
              <a:noFill/>
              <a:round/>
              <a:headEnd/>
              <a:tailEnd/>
            </a:ln>
          </p:spPr>
          <p:txBody>
            <a:bodyPr/>
            <a:lstStyle/>
            <a:p>
              <a:pPr algn="ctr"/>
              <a:r>
                <a:rPr lang="en-US" sz="2000" b="1" noProof="1" smtClean="0">
                  <a:solidFill>
                    <a:srgbClr val="000000"/>
                  </a:solidFill>
                  <a:latin typeface="Calibri" pitchFamily="-108" charset="0"/>
                </a:rPr>
                <a:t>ADD-LIVE</a:t>
              </a:r>
              <a:endParaRPr lang="en-US" sz="2000" b="1" noProof="1">
                <a:solidFill>
                  <a:srgbClr val="000000"/>
                </a:solidFill>
                <a:latin typeface="Calibri" pitchFamily="-108" charset="0"/>
              </a:endParaRPr>
            </a:p>
          </p:txBody>
        </p:sp>
        <p:sp>
          <p:nvSpPr>
            <p:cNvPr id="36902" name="Tekstboks 36"/>
            <p:cNvSpPr txBox="1">
              <a:spLocks noChangeArrowheads="1"/>
            </p:cNvSpPr>
            <p:nvPr/>
          </p:nvSpPr>
          <p:spPr bwMode="auto">
            <a:xfrm>
              <a:off x="769938" y="3949708"/>
              <a:ext cx="3857625" cy="469854"/>
            </a:xfrm>
            <a:prstGeom prst="rect">
              <a:avLst/>
            </a:prstGeom>
            <a:noFill/>
            <a:ln w="9525">
              <a:noFill/>
              <a:miter lim="800000"/>
              <a:headEnd/>
              <a:tailEnd/>
            </a:ln>
          </p:spPr>
          <p:txBody>
            <a:bodyPr>
              <a:spAutoFit/>
            </a:bodyPr>
            <a:lstStyle/>
            <a:p>
              <a:pPr algn="ctr" defTabSz="914400"/>
              <a:r>
                <a:rPr lang="da-DK" sz="3200" dirty="0" smtClean="0">
                  <a:solidFill>
                    <a:srgbClr val="FFFFFF"/>
                  </a:solidFill>
                  <a:latin typeface="Calibri" pitchFamily="-108" charset="0"/>
                </a:rPr>
                <a:t>OUR </a:t>
              </a:r>
            </a:p>
            <a:p>
              <a:pPr algn="ctr" defTabSz="914400"/>
              <a:r>
                <a:rPr lang="da-DK" sz="3200" dirty="0" smtClean="0">
                  <a:solidFill>
                    <a:srgbClr val="FFFFFF"/>
                  </a:solidFill>
                  <a:latin typeface="Calibri" pitchFamily="-108" charset="0"/>
                </a:rPr>
                <a:t>FEATURES</a:t>
              </a:r>
              <a:endParaRPr lang="da-DK" sz="3200" dirty="0">
                <a:solidFill>
                  <a:srgbClr val="FFFFFF"/>
                </a:solidFill>
                <a:latin typeface="Calibri" pitchFamily="-108" charset="0"/>
              </a:endParaRPr>
            </a:p>
          </p:txBody>
        </p:sp>
      </p:grpSp>
      <p:grpSp>
        <p:nvGrpSpPr>
          <p:cNvPr id="36867" name="Group 99"/>
          <p:cNvGrpSpPr>
            <a:grpSpLocks/>
          </p:cNvGrpSpPr>
          <p:nvPr/>
        </p:nvGrpSpPr>
        <p:grpSpPr bwMode="auto">
          <a:xfrm>
            <a:off x="3262313" y="614363"/>
            <a:ext cx="4381500" cy="5781675"/>
            <a:chOff x="3261519" y="614362"/>
            <a:chExt cx="4383084" cy="5781675"/>
          </a:xfrm>
        </p:grpSpPr>
        <p:grpSp>
          <p:nvGrpSpPr>
            <p:cNvPr id="36869" name="Gruppe 344"/>
            <p:cNvGrpSpPr>
              <a:grpSpLocks/>
            </p:cNvGrpSpPr>
            <p:nvPr/>
          </p:nvGrpSpPr>
          <p:grpSpPr bwMode="auto">
            <a:xfrm>
              <a:off x="4264819" y="2710201"/>
              <a:ext cx="958059" cy="1614121"/>
              <a:chOff x="2113770" y="1516292"/>
              <a:chExt cx="264373" cy="444598"/>
            </a:xfrm>
          </p:grpSpPr>
          <p:sp>
            <p:nvSpPr>
              <p:cNvPr id="97" name="Freeform 15"/>
              <p:cNvSpPr>
                <a:spLocks noEditPoints="1"/>
              </p:cNvSpPr>
              <p:nvPr/>
            </p:nvSpPr>
            <p:spPr bwMode="auto">
              <a:xfrm>
                <a:off x="2113870" y="1516199"/>
                <a:ext cx="264249" cy="444699"/>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98" name="Freeform 16"/>
              <p:cNvSpPr>
                <a:spLocks noEditPoints="1"/>
              </p:cNvSpPr>
              <p:nvPr/>
            </p:nvSpPr>
            <p:spPr bwMode="auto">
              <a:xfrm>
                <a:off x="2135343" y="1557739"/>
                <a:ext cx="221303" cy="361619"/>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99" name="Freeform 17"/>
              <p:cNvSpPr>
                <a:spLocks/>
              </p:cNvSpPr>
              <p:nvPr/>
            </p:nvSpPr>
            <p:spPr bwMode="auto">
              <a:xfrm>
                <a:off x="2171277" y="1666618"/>
                <a:ext cx="149434" cy="252739"/>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sp>
          <p:nvSpPr>
            <p:cNvPr id="51" name="Donut 8"/>
            <p:cNvSpPr>
              <a:spLocks noChangeArrowheads="1"/>
            </p:cNvSpPr>
            <p:nvPr/>
          </p:nvSpPr>
          <p:spPr bwMode="auto">
            <a:xfrm>
              <a:off x="3261519" y="2016124"/>
              <a:ext cx="2976051" cy="2976563"/>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36871" name="Group 149"/>
            <p:cNvGrpSpPr>
              <a:grpSpLocks/>
            </p:cNvGrpSpPr>
            <p:nvPr/>
          </p:nvGrpSpPr>
          <p:grpSpPr bwMode="auto">
            <a:xfrm>
              <a:off x="4264819" y="614362"/>
              <a:ext cx="969963" cy="966787"/>
              <a:chOff x="4216618" y="4857744"/>
              <a:chExt cx="713769" cy="712886"/>
            </a:xfrm>
          </p:grpSpPr>
          <p:sp>
            <p:nvSpPr>
              <p:cNvPr id="80" name="Donut 32"/>
              <p:cNvSpPr>
                <a:spLocks noChangeArrowheads="1"/>
              </p:cNvSpPr>
              <p:nvPr/>
            </p:nvSpPr>
            <p:spPr bwMode="auto">
              <a:xfrm>
                <a:off x="4216885" y="4857744"/>
                <a:ext cx="714027"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6" name="Gruppe 67"/>
              <p:cNvGrpSpPr/>
              <p:nvPr/>
            </p:nvGrpSpPr>
            <p:grpSpPr bwMode="auto">
              <a:xfrm>
                <a:off x="4370796" y="5028441"/>
                <a:ext cx="405456" cy="371850"/>
                <a:chOff x="355442" y="4350695"/>
                <a:chExt cx="900893" cy="825896"/>
              </a:xfrm>
              <a:solidFill>
                <a:srgbClr val="000000"/>
              </a:solidFill>
            </p:grpSpPr>
            <p:sp>
              <p:nvSpPr>
                <p:cNvPr id="85"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86"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grpSp>
        </p:grpSp>
        <p:grpSp>
          <p:nvGrpSpPr>
            <p:cNvPr id="36872" name="Group 144"/>
            <p:cNvGrpSpPr>
              <a:grpSpLocks/>
            </p:cNvGrpSpPr>
            <p:nvPr/>
          </p:nvGrpSpPr>
          <p:grpSpPr bwMode="auto">
            <a:xfrm>
              <a:off x="5477671" y="5133971"/>
              <a:ext cx="966788" cy="966787"/>
              <a:chOff x="5109859" y="4637346"/>
              <a:chExt cx="713019" cy="712887"/>
            </a:xfrm>
          </p:grpSpPr>
          <p:sp>
            <p:nvSpPr>
              <p:cNvPr id="73" name="Donut 33"/>
              <p:cNvSpPr>
                <a:spLocks noChangeArrowheads="1"/>
              </p:cNvSpPr>
              <p:nvPr/>
            </p:nvSpPr>
            <p:spPr bwMode="auto">
              <a:xfrm>
                <a:off x="5109277" y="4637348"/>
                <a:ext cx="713276"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3C6ED"/>
                  </a:gs>
                  <a:gs pos="100000">
                    <a:srgbClr val="004D86"/>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8" name="Gruppe 66"/>
              <p:cNvGrpSpPr/>
              <p:nvPr/>
            </p:nvGrpSpPr>
            <p:grpSpPr bwMode="auto">
              <a:xfrm>
                <a:off x="5308136" y="4834460"/>
                <a:ext cx="316928" cy="317843"/>
                <a:chOff x="4167326" y="4389120"/>
                <a:chExt cx="785174" cy="787473"/>
              </a:xfrm>
              <a:solidFill>
                <a:srgbClr val="000000"/>
              </a:solidFill>
            </p:grpSpPr>
            <p:sp>
              <p:nvSpPr>
                <p:cNvPr id="77" name="Freeform 36"/>
                <p:cNvSpPr>
                  <a:spLocks/>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78" name="Freeform 37"/>
                <p:cNvSpPr>
                  <a:spLocks/>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79" name="Freeform 37"/>
                <p:cNvSpPr>
                  <a:spLocks/>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grpSp>
        </p:grpSp>
        <p:grpSp>
          <p:nvGrpSpPr>
            <p:cNvPr id="36873" name="Group 35"/>
            <p:cNvGrpSpPr>
              <a:grpSpLocks/>
            </p:cNvGrpSpPr>
            <p:nvPr/>
          </p:nvGrpSpPr>
          <p:grpSpPr bwMode="auto">
            <a:xfrm>
              <a:off x="6366669" y="4271963"/>
              <a:ext cx="968375" cy="968375"/>
              <a:chOff x="6093092" y="4271262"/>
              <a:chExt cx="968532" cy="968356"/>
            </a:xfrm>
          </p:grpSpPr>
          <p:sp>
            <p:nvSpPr>
              <p:cNvPr id="68" name="Donut 34"/>
              <p:cNvSpPr>
                <a:spLocks noChangeArrowheads="1"/>
              </p:cNvSpPr>
              <p:nvPr/>
            </p:nvSpPr>
            <p:spPr bwMode="auto">
              <a:xfrm>
                <a:off x="6092626" y="4271261"/>
                <a:ext cx="96888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36888" name="Gruppe 344"/>
              <p:cNvGrpSpPr>
                <a:grpSpLocks/>
              </p:cNvGrpSpPr>
              <p:nvPr/>
            </p:nvGrpSpPr>
            <p:grpSpPr bwMode="auto">
              <a:xfrm>
                <a:off x="6431285" y="4509380"/>
                <a:ext cx="292147" cy="492115"/>
                <a:chOff x="2113770" y="1516292"/>
                <a:chExt cx="264373" cy="444598"/>
              </a:xfrm>
            </p:grpSpPr>
            <p:sp>
              <p:nvSpPr>
                <p:cNvPr id="70" name="Freeform 15"/>
                <p:cNvSpPr>
                  <a:spLocks noEditPoints="1"/>
                </p:cNvSpPr>
                <p:nvPr/>
              </p:nvSpPr>
              <p:spPr bwMode="auto">
                <a:xfrm>
                  <a:off x="2113459" y="1516293"/>
                  <a:ext cx="264469"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71" name="Freeform 16"/>
                <p:cNvSpPr>
                  <a:spLocks noEditPoints="1"/>
                </p:cNvSpPr>
                <p:nvPr/>
              </p:nvSpPr>
              <p:spPr bwMode="auto">
                <a:xfrm>
                  <a:off x="2135018" y="1557884"/>
                  <a:ext cx="22134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72" name="Freeform 17"/>
                <p:cNvSpPr>
                  <a:spLocks/>
                </p:cNvSpPr>
                <p:nvPr/>
              </p:nvSpPr>
              <p:spPr bwMode="auto">
                <a:xfrm>
                  <a:off x="2170952" y="1666882"/>
                  <a:ext cx="149482"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grpSp>
          <p:nvGrpSpPr>
            <p:cNvPr id="36874" name="Group 131"/>
            <p:cNvGrpSpPr>
              <a:grpSpLocks/>
            </p:cNvGrpSpPr>
            <p:nvPr/>
          </p:nvGrpSpPr>
          <p:grpSpPr bwMode="auto">
            <a:xfrm>
              <a:off x="5477671" y="887412"/>
              <a:ext cx="966788" cy="966787"/>
              <a:chOff x="5109852" y="1508172"/>
              <a:chExt cx="713018" cy="712887"/>
            </a:xfrm>
          </p:grpSpPr>
          <p:sp>
            <p:nvSpPr>
              <p:cNvPr id="66" name="Donut 12"/>
              <p:cNvSpPr>
                <a:spLocks noChangeArrowheads="1"/>
              </p:cNvSpPr>
              <p:nvPr/>
            </p:nvSpPr>
            <p:spPr bwMode="auto">
              <a:xfrm flipV="1">
                <a:off x="5109270" y="1508172"/>
                <a:ext cx="713275"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67" name="Freeform 41"/>
              <p:cNvSpPr>
                <a:spLocks noEditPoints="1"/>
              </p:cNvSpPr>
              <p:nvPr/>
            </p:nvSpPr>
            <p:spPr bwMode="auto">
              <a:xfrm>
                <a:off x="5293152" y="1709513"/>
                <a:ext cx="345511"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6875" name="Group 132"/>
            <p:cNvGrpSpPr>
              <a:grpSpLocks/>
            </p:cNvGrpSpPr>
            <p:nvPr/>
          </p:nvGrpSpPr>
          <p:grpSpPr bwMode="auto">
            <a:xfrm>
              <a:off x="6366665" y="1746251"/>
              <a:ext cx="968375" cy="969964"/>
              <a:chOff x="5764783" y="2141636"/>
              <a:chExt cx="714189" cy="713640"/>
            </a:xfrm>
          </p:grpSpPr>
          <p:sp>
            <p:nvSpPr>
              <p:cNvPr id="64" name="Donut 13"/>
              <p:cNvSpPr>
                <a:spLocks noChangeArrowheads="1"/>
              </p:cNvSpPr>
              <p:nvPr/>
            </p:nvSpPr>
            <p:spPr bwMode="auto">
              <a:xfrm flipV="1">
                <a:off x="5764442" y="2141635"/>
                <a:ext cx="714447" cy="713639"/>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65" name="Freeform 41"/>
              <p:cNvSpPr>
                <a:spLocks noEditPoints="1"/>
              </p:cNvSpPr>
              <p:nvPr/>
            </p:nvSpPr>
            <p:spPr bwMode="auto">
              <a:xfrm>
                <a:off x="5945982" y="2357712"/>
                <a:ext cx="351367"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6876" name="Group 133"/>
            <p:cNvGrpSpPr>
              <a:grpSpLocks/>
            </p:cNvGrpSpPr>
            <p:nvPr/>
          </p:nvGrpSpPr>
          <p:grpSpPr bwMode="auto">
            <a:xfrm>
              <a:off x="6677816" y="3000373"/>
              <a:ext cx="966787" cy="966787"/>
              <a:chOff x="5994108" y="3065443"/>
              <a:chExt cx="713017" cy="712888"/>
            </a:xfrm>
          </p:grpSpPr>
          <p:sp>
            <p:nvSpPr>
              <p:cNvPr id="62" name="Donut 14"/>
              <p:cNvSpPr>
                <a:spLocks noChangeArrowheads="1"/>
              </p:cNvSpPr>
              <p:nvPr/>
            </p:nvSpPr>
            <p:spPr bwMode="auto">
              <a:xfrm flipV="1">
                <a:off x="5993850" y="3065444"/>
                <a:ext cx="713275" cy="712889"/>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63" name="Freeform 17"/>
              <p:cNvSpPr>
                <a:spLocks noEditPoints="1"/>
              </p:cNvSpPr>
              <p:nvPr/>
            </p:nvSpPr>
            <p:spPr bwMode="auto">
              <a:xfrm>
                <a:off x="6202327" y="3249226"/>
                <a:ext cx="296320"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6877" name="Group 130"/>
            <p:cNvGrpSpPr>
              <a:grpSpLocks/>
            </p:cNvGrpSpPr>
            <p:nvPr/>
          </p:nvGrpSpPr>
          <p:grpSpPr bwMode="auto">
            <a:xfrm>
              <a:off x="4264819" y="5429250"/>
              <a:ext cx="969963" cy="966787"/>
              <a:chOff x="4216620" y="1306698"/>
              <a:chExt cx="713769" cy="712888"/>
            </a:xfrm>
          </p:grpSpPr>
          <p:sp>
            <p:nvSpPr>
              <p:cNvPr id="60" name="Donut 10"/>
              <p:cNvSpPr>
                <a:spLocks noChangeArrowheads="1"/>
              </p:cNvSpPr>
              <p:nvPr/>
            </p:nvSpPr>
            <p:spPr bwMode="auto">
              <a:xfrm flipV="1">
                <a:off x="4216887" y="1306697"/>
                <a:ext cx="714027" cy="712889"/>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61" name="Freeform 12"/>
              <p:cNvSpPr>
                <a:spLocks noEditPoints="1"/>
              </p:cNvSpPr>
              <p:nvPr/>
            </p:nvSpPr>
            <p:spPr bwMode="auto">
              <a:xfrm>
                <a:off x="4435419" y="1467068"/>
                <a:ext cx="2769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sp>
          <p:nvSpPr>
            <p:cNvPr id="36878" name="Rektangel 76"/>
            <p:cNvSpPr>
              <a:spLocks noChangeArrowheads="1"/>
            </p:cNvSpPr>
            <p:nvPr/>
          </p:nvSpPr>
          <p:spPr bwMode="auto">
            <a:xfrm>
              <a:off x="3859795" y="3014400"/>
              <a:ext cx="1822158" cy="954107"/>
            </a:xfrm>
            <a:prstGeom prst="rect">
              <a:avLst/>
            </a:prstGeom>
            <a:noFill/>
            <a:ln w="9525">
              <a:noFill/>
              <a:miter lim="800000"/>
              <a:headEnd/>
              <a:tailEnd/>
            </a:ln>
          </p:spPr>
          <p:txBody>
            <a:bodyPr>
              <a:spAutoFit/>
            </a:bodyPr>
            <a:lstStyle/>
            <a:p>
              <a:pPr algn="ctr" defTabSz="914400"/>
              <a:r>
                <a:rPr lang="en-US" sz="2800" b="1" noProof="1" smtClean="0">
                  <a:latin typeface="Calibri" pitchFamily="-108" charset="0"/>
                  <a:cs typeface="Arial" charset="0"/>
                </a:rPr>
                <a:t>Fastest </a:t>
              </a:r>
            </a:p>
            <a:p>
              <a:pPr algn="ctr" defTabSz="914400"/>
              <a:r>
                <a:rPr lang="en-US" sz="2800" b="1" noProof="1" smtClean="0">
                  <a:latin typeface="Calibri" pitchFamily="-108" charset="0"/>
                  <a:cs typeface="Arial" charset="0"/>
                </a:rPr>
                <a:t>Marketing</a:t>
              </a:r>
              <a:endParaRPr lang="da-DK" sz="2800" dirty="0">
                <a:latin typeface="Calibri" pitchFamily="-108" charset="0"/>
              </a:endParaRPr>
            </a:p>
          </p:txBody>
        </p:sp>
      </p:grpSp>
      <p:pic>
        <p:nvPicPr>
          <p:cNvPr id="48"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45" name="Date Placeholder 44"/>
          <p:cNvSpPr>
            <a:spLocks noGrp="1"/>
          </p:cNvSpPr>
          <p:nvPr>
            <p:ph type="dt" sz="half" idx="10"/>
          </p:nvPr>
        </p:nvSpPr>
        <p:spPr/>
        <p:txBody>
          <a:bodyPr/>
          <a:lstStyle/>
          <a:p>
            <a:fld id="{23EB25FC-B908-4F86-BDC4-318E473D2674}" type="datetime8">
              <a:rPr lang="en-US" smtClean="0"/>
              <a:t>1/13/2013 11:51 PM</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786250" y="1025164"/>
            <a:ext cx="6948470" cy="742832"/>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 typeface="Wingdings" pitchFamily="2" charset="2"/>
              <a:buChar char="v"/>
              <a:defRPr/>
            </a:pPr>
            <a:endParaRPr lang="en-US" dirty="0"/>
          </a:p>
        </p:txBody>
      </p:sp>
      <p:pic>
        <p:nvPicPr>
          <p:cNvPr id="34"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32" name="TextBox 31"/>
          <p:cNvSpPr txBox="1"/>
          <p:nvPr/>
        </p:nvSpPr>
        <p:spPr>
          <a:xfrm>
            <a:off x="2254500" y="1054100"/>
            <a:ext cx="4305300" cy="707886"/>
          </a:xfrm>
          <a:prstGeom prst="rect">
            <a:avLst/>
          </a:prstGeom>
          <a:noFill/>
        </p:spPr>
        <p:txBody>
          <a:bodyPr wrap="square" rtlCol="0">
            <a:spAutoFit/>
          </a:bodyPr>
          <a:lstStyle/>
          <a:p>
            <a:pPr algn="ctr"/>
            <a:r>
              <a:rPr lang="en-US" sz="4000" b="1" dirty="0" smtClean="0">
                <a:latin typeface="Arial" pitchFamily="34" charset="0"/>
                <a:cs typeface="Arial" pitchFamily="34" charset="0"/>
              </a:rPr>
              <a:t>YOU NEED</a:t>
            </a:r>
            <a:endParaRPr lang="en-US" sz="4000" b="1" dirty="0">
              <a:latin typeface="Arial" pitchFamily="34" charset="0"/>
              <a:cs typeface="Arial" pitchFamily="34" charset="0"/>
            </a:endParaRPr>
          </a:p>
        </p:txBody>
      </p:sp>
      <p:sp>
        <p:nvSpPr>
          <p:cNvPr id="33" name="Rectangle 39"/>
          <p:cNvSpPr>
            <a:spLocks noChangeArrowheads="1"/>
          </p:cNvSpPr>
          <p:nvPr/>
        </p:nvSpPr>
        <p:spPr bwMode="auto">
          <a:xfrm>
            <a:off x="810000" y="2852734"/>
            <a:ext cx="3857625" cy="619127"/>
          </a:xfrm>
          <a:prstGeom prst="rect">
            <a:avLst/>
          </a:prstGeom>
          <a:gradFill rotWithShape="1">
            <a:gsLst>
              <a:gs pos="0">
                <a:srgbClr val="FF0000"/>
              </a:gs>
              <a:gs pos="100000">
                <a:srgbClr val="800000"/>
              </a:gs>
            </a:gsLst>
            <a:lin ang="13500000" scaled="1"/>
          </a:grad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endParaRPr lang="en-US" sz="1600" b="1" kern="0" noProof="1">
              <a:solidFill>
                <a:sysClr val="window" lastClr="FFFFFF"/>
              </a:solidFill>
              <a:latin typeface="Calibri" pitchFamily="34" charset="0"/>
              <a:ea typeface="ＭＳ Ｐゴシック" pitchFamily="-97" charset="-128"/>
            </a:endParaRPr>
          </a:p>
        </p:txBody>
      </p:sp>
      <p:sp>
        <p:nvSpPr>
          <p:cNvPr id="35" name="Rectangle 39"/>
          <p:cNvSpPr>
            <a:spLocks noChangeArrowheads="1"/>
          </p:cNvSpPr>
          <p:nvPr/>
        </p:nvSpPr>
        <p:spPr bwMode="auto">
          <a:xfrm>
            <a:off x="2811725" y="4211477"/>
            <a:ext cx="4010025" cy="610632"/>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36" name="TextBox 35"/>
          <p:cNvSpPr txBox="1"/>
          <p:nvPr/>
        </p:nvSpPr>
        <p:spPr>
          <a:xfrm>
            <a:off x="1635500" y="2859600"/>
            <a:ext cx="2171700" cy="553998"/>
          </a:xfrm>
          <a:prstGeom prst="rect">
            <a:avLst/>
          </a:prstGeom>
          <a:noFill/>
        </p:spPr>
        <p:txBody>
          <a:bodyPr wrap="square" rtlCol="0">
            <a:spAutoFit/>
          </a:bodyPr>
          <a:lstStyle/>
          <a:p>
            <a:pPr algn="ctr"/>
            <a:r>
              <a:rPr lang="en-US" sz="3000" b="1" dirty="0" smtClean="0">
                <a:solidFill>
                  <a:schemeClr val="bg1"/>
                </a:solidFill>
              </a:rPr>
              <a:t>TIME</a:t>
            </a:r>
            <a:endParaRPr lang="en-US" sz="3000" b="1" dirty="0">
              <a:solidFill>
                <a:schemeClr val="bg1"/>
              </a:solidFill>
            </a:endParaRPr>
          </a:p>
        </p:txBody>
      </p:sp>
      <p:sp>
        <p:nvSpPr>
          <p:cNvPr id="38" name="TextBox 37"/>
          <p:cNvSpPr txBox="1"/>
          <p:nvPr/>
        </p:nvSpPr>
        <p:spPr>
          <a:xfrm>
            <a:off x="3857825" y="4211476"/>
            <a:ext cx="1844675" cy="553998"/>
          </a:xfrm>
          <a:prstGeom prst="rect">
            <a:avLst/>
          </a:prstGeom>
          <a:noFill/>
        </p:spPr>
        <p:txBody>
          <a:bodyPr wrap="square" rtlCol="0">
            <a:spAutoFit/>
          </a:bodyPr>
          <a:lstStyle/>
          <a:p>
            <a:pPr algn="ctr"/>
            <a:r>
              <a:rPr lang="en-US" sz="3000" b="1" dirty="0" smtClean="0"/>
              <a:t>Money</a:t>
            </a:r>
            <a:endParaRPr lang="en-US" sz="3000" b="1" dirty="0"/>
          </a:p>
        </p:txBody>
      </p:sp>
      <p:sp>
        <p:nvSpPr>
          <p:cNvPr id="11" name="Rectangle 39"/>
          <p:cNvSpPr>
            <a:spLocks noChangeArrowheads="1"/>
          </p:cNvSpPr>
          <p:nvPr/>
        </p:nvSpPr>
        <p:spPr bwMode="auto">
          <a:xfrm>
            <a:off x="4643245" y="5538814"/>
            <a:ext cx="4073242" cy="580036"/>
          </a:xfrm>
          <a:prstGeom prst="rect">
            <a:avLst/>
          </a:prstGeom>
          <a:gradFill rotWithShape="1">
            <a:gsLst>
              <a:gs pos="0">
                <a:srgbClr val="FFC000"/>
              </a:gs>
              <a:gs pos="70000">
                <a:srgbClr val="FFFF00"/>
              </a:gs>
              <a:gs pos="100000">
                <a:srgbClr val="FFFF00"/>
              </a:gs>
            </a:gsLst>
            <a:lin ang="5400000" scaled="1"/>
          </a:gradFill>
          <a:ln w="3175">
            <a:solidFill>
              <a:srgbClr val="FFCC00"/>
            </a:solidFill>
            <a:miter lim="800000"/>
            <a:headEnd/>
            <a:tailEnd/>
          </a:ln>
        </p:spPr>
        <p:txBody>
          <a:bodyPr anchor="ctr"/>
          <a:lstStyle/>
          <a:p>
            <a:pPr algn="ctr" defTabSz="914400" fontAlgn="auto">
              <a:spcBef>
                <a:spcPts val="0"/>
              </a:spcBef>
              <a:spcAft>
                <a:spcPts val="0"/>
              </a:spcAft>
              <a:defRPr/>
            </a:pPr>
            <a:endParaRPr lang="en-US" sz="1400" b="1" kern="0" noProof="1">
              <a:solidFill>
                <a:sysClr val="windowText" lastClr="000000"/>
              </a:solidFill>
              <a:latin typeface="Calibri" pitchFamily="34" charset="0"/>
              <a:ea typeface="ＭＳ Ｐゴシック" pitchFamily="-97" charset="-128"/>
            </a:endParaRPr>
          </a:p>
        </p:txBody>
      </p:sp>
      <p:sp>
        <p:nvSpPr>
          <p:cNvPr id="12" name="TextBox 11"/>
          <p:cNvSpPr txBox="1"/>
          <p:nvPr/>
        </p:nvSpPr>
        <p:spPr>
          <a:xfrm>
            <a:off x="4785746" y="5557669"/>
            <a:ext cx="3835734" cy="553998"/>
          </a:xfrm>
          <a:prstGeom prst="rect">
            <a:avLst/>
          </a:prstGeom>
          <a:noFill/>
        </p:spPr>
        <p:txBody>
          <a:bodyPr wrap="square" rtlCol="0">
            <a:spAutoFit/>
          </a:bodyPr>
          <a:lstStyle/>
          <a:p>
            <a:pPr lvl="0" algn="ctr"/>
            <a:r>
              <a:rPr lang="en-US" sz="3000" b="1" dirty="0" smtClean="0"/>
              <a:t>Advertisements </a:t>
            </a:r>
          </a:p>
        </p:txBody>
      </p:sp>
      <p:sp>
        <p:nvSpPr>
          <p:cNvPr id="13" name="Date Placeholder 12"/>
          <p:cNvSpPr>
            <a:spLocks noGrp="1"/>
          </p:cNvSpPr>
          <p:nvPr>
            <p:ph type="dt" sz="half" idx="10"/>
          </p:nvPr>
        </p:nvSpPr>
        <p:spPr/>
        <p:txBody>
          <a:bodyPr/>
          <a:lstStyle/>
          <a:p>
            <a:fld id="{5C19131C-09FB-4CAE-ADD9-C877DA3991C4}" type="datetime8">
              <a:rPr lang="en-US" smtClean="0"/>
              <a:t>1/13/2013 11:51 PM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strips(downLeft)">
                                      <p:cBhvr>
                                        <p:cTn id="17" dur="10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strips(downLeft)">
                                      <p:cBhvr>
                                        <p:cTn id="27" dur="10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10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Left)">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p:bldP spid="33" grpId="0" animBg="1"/>
      <p:bldP spid="35" grpId="0" animBg="1"/>
      <p:bldP spid="36" grpId="0"/>
      <p:bldP spid="38"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47"/>
          <p:cNvGrpSpPr>
            <a:grpSpLocks/>
          </p:cNvGrpSpPr>
          <p:nvPr/>
        </p:nvGrpSpPr>
        <p:grpSpPr bwMode="auto">
          <a:xfrm>
            <a:off x="3262313" y="614363"/>
            <a:ext cx="4383087" cy="5781675"/>
            <a:chOff x="2987439" y="613732"/>
            <a:chExt cx="4383798" cy="5781564"/>
          </a:xfrm>
        </p:grpSpPr>
        <p:grpSp>
          <p:nvGrpSpPr>
            <p:cNvPr id="37897" name="Group 44"/>
            <p:cNvGrpSpPr>
              <a:grpSpLocks/>
            </p:cNvGrpSpPr>
            <p:nvPr/>
          </p:nvGrpSpPr>
          <p:grpSpPr bwMode="auto">
            <a:xfrm>
              <a:off x="3838491" y="2862275"/>
              <a:ext cx="1276719" cy="1280420"/>
              <a:chOff x="5625222" y="5552974"/>
              <a:chExt cx="429792" cy="431038"/>
            </a:xfrm>
          </p:grpSpPr>
          <p:sp>
            <p:nvSpPr>
              <p:cNvPr id="42" name="Freeform 36"/>
              <p:cNvSpPr>
                <a:spLocks/>
              </p:cNvSpPr>
              <p:nvPr/>
            </p:nvSpPr>
            <p:spPr bwMode="auto">
              <a:xfrm>
                <a:off x="5790377" y="5775054"/>
                <a:ext cx="104762" cy="208951"/>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43" name="Freeform 37"/>
              <p:cNvSpPr>
                <a:spLocks/>
              </p:cNvSpPr>
              <p:nvPr/>
            </p:nvSpPr>
            <p:spPr bwMode="auto">
              <a:xfrm>
                <a:off x="5950727" y="5707185"/>
                <a:ext cx="104228" cy="276820"/>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44" name="Freeform 37"/>
              <p:cNvSpPr>
                <a:spLocks/>
              </p:cNvSpPr>
              <p:nvPr/>
            </p:nvSpPr>
            <p:spPr bwMode="auto">
              <a:xfrm>
                <a:off x="5625217" y="5552743"/>
                <a:ext cx="113314" cy="43126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grpSp>
        <p:sp>
          <p:nvSpPr>
            <p:cNvPr id="9" name="Donut 8"/>
            <p:cNvSpPr>
              <a:spLocks noChangeArrowheads="1"/>
            </p:cNvSpPr>
            <p:nvPr/>
          </p:nvSpPr>
          <p:spPr bwMode="auto">
            <a:xfrm>
              <a:off x="2987439" y="2015467"/>
              <a:ext cx="2977045" cy="297650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37899" name="Group 149"/>
            <p:cNvGrpSpPr>
              <a:grpSpLocks/>
            </p:cNvGrpSpPr>
            <p:nvPr/>
          </p:nvGrpSpPr>
          <p:grpSpPr bwMode="auto">
            <a:xfrm>
              <a:off x="3991293" y="613732"/>
              <a:ext cx="969390" cy="967236"/>
              <a:chOff x="4216906" y="4857744"/>
              <a:chExt cx="713232" cy="713231"/>
            </a:xfrm>
          </p:grpSpPr>
          <p:sp>
            <p:nvSpPr>
              <p:cNvPr id="33"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5" name="Gruppe 67"/>
              <p:cNvGrpSpPr/>
              <p:nvPr/>
            </p:nvGrpSpPr>
            <p:grpSpPr bwMode="auto">
              <a:xfrm>
                <a:off x="4370796" y="5028441"/>
                <a:ext cx="405456" cy="371850"/>
                <a:chOff x="355442" y="4350695"/>
                <a:chExt cx="900893" cy="825896"/>
              </a:xfrm>
              <a:solidFill>
                <a:srgbClr val="000000"/>
              </a:solidFill>
            </p:grpSpPr>
            <p:sp>
              <p:nvSpPr>
                <p:cNvPr id="74"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75"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grpSp>
        </p:grpSp>
        <p:grpSp>
          <p:nvGrpSpPr>
            <p:cNvPr id="37900" name="Group 144"/>
            <p:cNvGrpSpPr>
              <a:grpSpLocks/>
            </p:cNvGrpSpPr>
            <p:nvPr/>
          </p:nvGrpSpPr>
          <p:grpSpPr bwMode="auto">
            <a:xfrm>
              <a:off x="5204107" y="5132470"/>
              <a:ext cx="967235" cy="967235"/>
              <a:chOff x="5109976" y="4636766"/>
              <a:chExt cx="713233" cy="713231"/>
            </a:xfrm>
          </p:grpSpPr>
          <p:sp>
            <p:nvSpPr>
              <p:cNvPr id="34"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7" name="Gruppe 66"/>
              <p:cNvGrpSpPr/>
              <p:nvPr/>
            </p:nvGrpSpPr>
            <p:grpSpPr bwMode="auto">
              <a:xfrm>
                <a:off x="5308125" y="4834464"/>
                <a:ext cx="316926" cy="317844"/>
                <a:chOff x="4167326" y="4389120"/>
                <a:chExt cx="785174" cy="787473"/>
              </a:xfrm>
              <a:solidFill>
                <a:srgbClr val="000000"/>
              </a:solidFill>
            </p:grpSpPr>
            <p:sp>
              <p:nvSpPr>
                <p:cNvPr id="81" name="Freeform 36"/>
                <p:cNvSpPr>
                  <a:spLocks/>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82" name="Freeform 37"/>
                <p:cNvSpPr>
                  <a:spLocks/>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83" name="Freeform 37"/>
                <p:cNvSpPr>
                  <a:spLocks/>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grpSp>
        </p:grpSp>
        <p:grpSp>
          <p:nvGrpSpPr>
            <p:cNvPr id="37901" name="Group 35"/>
            <p:cNvGrpSpPr>
              <a:grpSpLocks/>
            </p:cNvGrpSpPr>
            <p:nvPr/>
          </p:nvGrpSpPr>
          <p:grpSpPr bwMode="auto">
            <a:xfrm>
              <a:off x="6093795" y="4270789"/>
              <a:ext cx="967236" cy="969390"/>
              <a:chOff x="6093795" y="4270789"/>
              <a:chExt cx="967236" cy="969390"/>
            </a:xfrm>
          </p:grpSpPr>
          <p:sp>
            <p:nvSpPr>
              <p:cNvPr id="35" name="Donut 34"/>
              <p:cNvSpPr>
                <a:spLocks noChangeArrowheads="1"/>
              </p:cNvSpPr>
              <p:nvPr/>
            </p:nvSpPr>
            <p:spPr bwMode="auto">
              <a:xfrm>
                <a:off x="6093093" y="4271262"/>
                <a:ext cx="96853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37916" name="Gruppe 344"/>
              <p:cNvGrpSpPr>
                <a:grpSpLocks/>
              </p:cNvGrpSpPr>
              <p:nvPr/>
            </p:nvGrpSpPr>
            <p:grpSpPr bwMode="auto">
              <a:xfrm>
                <a:off x="6431797" y="4509479"/>
                <a:ext cx="291210" cy="492007"/>
                <a:chOff x="2114233" y="1516380"/>
                <a:chExt cx="263525" cy="444500"/>
              </a:xfrm>
            </p:grpSpPr>
            <p:sp>
              <p:nvSpPr>
                <p:cNvPr id="122" name="Freeform 15"/>
                <p:cNvSpPr>
                  <a:spLocks noEditPoints="1"/>
                </p:cNvSpPr>
                <p:nvPr/>
              </p:nvSpPr>
              <p:spPr bwMode="auto">
                <a:xfrm>
                  <a:off x="2113770" y="1516292"/>
                  <a:ext cx="264373"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123" name="Freeform 16"/>
                <p:cNvSpPr>
                  <a:spLocks noEditPoints="1"/>
                </p:cNvSpPr>
                <p:nvPr/>
              </p:nvSpPr>
              <p:spPr bwMode="auto">
                <a:xfrm>
                  <a:off x="2135322" y="1557883"/>
                  <a:ext cx="22126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124" name="Freeform 17"/>
                <p:cNvSpPr>
                  <a:spLocks/>
                </p:cNvSpPr>
                <p:nvPr/>
              </p:nvSpPr>
              <p:spPr bwMode="auto">
                <a:xfrm>
                  <a:off x="2171242" y="1666881"/>
                  <a:ext cx="149428"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grpSp>
          <p:nvGrpSpPr>
            <p:cNvPr id="37902" name="Group 131"/>
            <p:cNvGrpSpPr>
              <a:grpSpLocks/>
            </p:cNvGrpSpPr>
            <p:nvPr/>
          </p:nvGrpSpPr>
          <p:grpSpPr bwMode="auto">
            <a:xfrm>
              <a:off x="5204110" y="886542"/>
              <a:ext cx="967235" cy="967236"/>
              <a:chOff x="5109971" y="1507999"/>
              <a:chExt cx="713232" cy="713232"/>
            </a:xfrm>
          </p:grpSpPr>
          <p:sp>
            <p:nvSpPr>
              <p:cNvPr id="13"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25"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7903" name="Group 132"/>
            <p:cNvGrpSpPr>
              <a:grpSpLocks/>
            </p:cNvGrpSpPr>
            <p:nvPr/>
          </p:nvGrpSpPr>
          <p:grpSpPr bwMode="auto">
            <a:xfrm>
              <a:off x="6093793" y="1746068"/>
              <a:ext cx="967236" cy="969390"/>
              <a:chOff x="5765300" y="2141983"/>
              <a:chExt cx="713233" cy="713232"/>
            </a:xfrm>
          </p:grpSpPr>
          <p:sp>
            <p:nvSpPr>
              <p:cNvPr id="14"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28"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7904" name="Group 133"/>
            <p:cNvGrpSpPr>
              <a:grpSpLocks/>
            </p:cNvGrpSpPr>
            <p:nvPr/>
          </p:nvGrpSpPr>
          <p:grpSpPr bwMode="auto">
            <a:xfrm>
              <a:off x="6404001" y="2999809"/>
              <a:ext cx="967236" cy="967235"/>
              <a:chOff x="5993893" y="3065525"/>
              <a:chExt cx="713232" cy="713232"/>
            </a:xfrm>
          </p:grpSpPr>
          <p:sp>
            <p:nvSpPr>
              <p:cNvPr id="15"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29"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7905" name="Group 130"/>
            <p:cNvGrpSpPr>
              <a:grpSpLocks/>
            </p:cNvGrpSpPr>
            <p:nvPr/>
          </p:nvGrpSpPr>
          <p:grpSpPr bwMode="auto">
            <a:xfrm>
              <a:off x="3991293" y="5428061"/>
              <a:ext cx="969390" cy="967235"/>
              <a:chOff x="4216908" y="1306354"/>
              <a:chExt cx="713232" cy="713232"/>
            </a:xfrm>
          </p:grpSpPr>
          <p:sp>
            <p:nvSpPr>
              <p:cNvPr id="11"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30"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sp>
          <p:nvSpPr>
            <p:cNvPr id="37906" name="Rektangel 76"/>
            <p:cNvSpPr>
              <a:spLocks noChangeArrowheads="1"/>
            </p:cNvSpPr>
            <p:nvPr/>
          </p:nvSpPr>
          <p:spPr bwMode="auto">
            <a:xfrm>
              <a:off x="3585812" y="3007614"/>
              <a:ext cx="1822453" cy="954089"/>
            </a:xfrm>
            <a:prstGeom prst="rect">
              <a:avLst/>
            </a:prstGeom>
            <a:noFill/>
            <a:ln w="9525">
              <a:noFill/>
              <a:miter lim="800000"/>
              <a:headEnd/>
              <a:tailEnd/>
            </a:ln>
          </p:spPr>
          <p:txBody>
            <a:bodyPr>
              <a:spAutoFit/>
            </a:bodyPr>
            <a:lstStyle/>
            <a:p>
              <a:pPr algn="ctr" defTabSz="914400"/>
              <a:r>
                <a:rPr lang="en-US" sz="2800" b="1" noProof="1" smtClean="0">
                  <a:latin typeface="Calibri" pitchFamily="-108" charset="0"/>
                  <a:cs typeface="Arial" charset="0"/>
                </a:rPr>
                <a:t>Detailed Statistics</a:t>
              </a:r>
              <a:endParaRPr lang="da-DK" sz="2800" dirty="0">
                <a:latin typeface="Calibri" pitchFamily="-108" charset="0"/>
              </a:endParaRPr>
            </a:p>
          </p:txBody>
        </p:sp>
      </p:grpSp>
      <p:grpSp>
        <p:nvGrpSpPr>
          <p:cNvPr id="37891" name="Group 38"/>
          <p:cNvGrpSpPr>
            <a:grpSpLocks/>
          </p:cNvGrpSpPr>
          <p:nvPr/>
        </p:nvGrpSpPr>
        <p:grpSpPr bwMode="auto">
          <a:xfrm>
            <a:off x="350838" y="2054225"/>
            <a:ext cx="2093912" cy="2947988"/>
            <a:chOff x="769938" y="3663736"/>
            <a:chExt cx="3857625" cy="1285835"/>
          </a:xfrm>
        </p:grpSpPr>
        <p:sp>
          <p:nvSpPr>
            <p:cNvPr id="40" name="Rectangle 27"/>
            <p:cNvSpPr>
              <a:spLocks noChangeArrowheads="1"/>
            </p:cNvSpPr>
            <p:nvPr/>
          </p:nvSpPr>
          <p:spPr bwMode="auto">
            <a:xfrm>
              <a:off x="769938" y="3759291"/>
              <a:ext cx="3857625" cy="119028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41" name="Rectangle 40"/>
            <p:cNvSpPr>
              <a:spLocks noChangeArrowheads="1"/>
            </p:cNvSpPr>
            <p:nvPr/>
          </p:nvSpPr>
          <p:spPr bwMode="auto">
            <a:xfrm>
              <a:off x="769938" y="3663736"/>
              <a:ext cx="3857625" cy="154411"/>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37895" name="Rectangle 39"/>
            <p:cNvSpPr>
              <a:spLocks noChangeArrowheads="1"/>
            </p:cNvSpPr>
            <p:nvPr/>
          </p:nvSpPr>
          <p:spPr bwMode="auto">
            <a:xfrm>
              <a:off x="769938" y="3663736"/>
              <a:ext cx="3857625" cy="142661"/>
            </a:xfrm>
            <a:prstGeom prst="rect">
              <a:avLst/>
            </a:prstGeom>
            <a:noFill/>
            <a:ln w="19050">
              <a:noFill/>
              <a:round/>
              <a:headEnd/>
              <a:tailEnd/>
            </a:ln>
          </p:spPr>
          <p:txBody>
            <a:bodyPr/>
            <a:lstStyle/>
            <a:p>
              <a:pPr algn="ctr"/>
              <a:r>
                <a:rPr lang="en-US" sz="2000" b="1" noProof="1" smtClean="0">
                  <a:solidFill>
                    <a:srgbClr val="000000"/>
                  </a:solidFill>
                  <a:latin typeface="Calibri" pitchFamily="-108" charset="0"/>
                </a:rPr>
                <a:t>ADD-LIVE</a:t>
              </a:r>
              <a:endParaRPr lang="en-US" sz="2000" b="1" noProof="1">
                <a:solidFill>
                  <a:srgbClr val="000000"/>
                </a:solidFill>
                <a:latin typeface="Calibri" pitchFamily="-108" charset="0"/>
              </a:endParaRPr>
            </a:p>
          </p:txBody>
        </p:sp>
        <p:sp>
          <p:nvSpPr>
            <p:cNvPr id="37896" name="Tekstboks 36"/>
            <p:cNvSpPr txBox="1">
              <a:spLocks noChangeArrowheads="1"/>
            </p:cNvSpPr>
            <p:nvPr/>
          </p:nvSpPr>
          <p:spPr bwMode="auto">
            <a:xfrm>
              <a:off x="769938" y="3949708"/>
              <a:ext cx="3857625" cy="469854"/>
            </a:xfrm>
            <a:prstGeom prst="rect">
              <a:avLst/>
            </a:prstGeom>
            <a:noFill/>
            <a:ln w="9525">
              <a:noFill/>
              <a:miter lim="800000"/>
              <a:headEnd/>
              <a:tailEnd/>
            </a:ln>
          </p:spPr>
          <p:txBody>
            <a:bodyPr>
              <a:spAutoFit/>
            </a:bodyPr>
            <a:lstStyle/>
            <a:p>
              <a:pPr algn="ctr" defTabSz="914400"/>
              <a:r>
                <a:rPr lang="da-DK" sz="3200" dirty="0" smtClean="0">
                  <a:solidFill>
                    <a:srgbClr val="FFFFFF"/>
                  </a:solidFill>
                  <a:latin typeface="Calibri" pitchFamily="-108" charset="0"/>
                </a:rPr>
                <a:t>OUR </a:t>
              </a:r>
            </a:p>
            <a:p>
              <a:pPr algn="ctr" defTabSz="914400"/>
              <a:r>
                <a:rPr lang="da-DK" sz="3200" dirty="0" smtClean="0">
                  <a:solidFill>
                    <a:srgbClr val="FFFFFF"/>
                  </a:solidFill>
                  <a:latin typeface="Calibri" pitchFamily="-108" charset="0"/>
                </a:rPr>
                <a:t>FEATURES</a:t>
              </a:r>
              <a:endParaRPr lang="da-DK" sz="3200" dirty="0">
                <a:solidFill>
                  <a:srgbClr val="FFFFFF"/>
                </a:solidFill>
                <a:latin typeface="Calibri" pitchFamily="-108" charset="0"/>
              </a:endParaRPr>
            </a:p>
          </p:txBody>
        </p:sp>
      </p:grpSp>
      <p:pic>
        <p:nvPicPr>
          <p:cNvPr id="48"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45" name="Date Placeholder 44"/>
          <p:cNvSpPr>
            <a:spLocks noGrp="1"/>
          </p:cNvSpPr>
          <p:nvPr>
            <p:ph type="dt" sz="half" idx="10"/>
          </p:nvPr>
        </p:nvSpPr>
        <p:spPr/>
        <p:txBody>
          <a:bodyPr/>
          <a:lstStyle/>
          <a:p>
            <a:fld id="{F1D66307-D3AE-4B17-AD33-1F6F05947890}" type="datetime8">
              <a:rPr lang="en-US" smtClean="0"/>
              <a:t>1/13/2013 11:51 PM</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44"/>
          <p:cNvGrpSpPr>
            <a:grpSpLocks/>
          </p:cNvGrpSpPr>
          <p:nvPr/>
        </p:nvGrpSpPr>
        <p:grpSpPr bwMode="auto">
          <a:xfrm>
            <a:off x="3262313" y="614363"/>
            <a:ext cx="4383087" cy="5781675"/>
            <a:chOff x="2987439" y="613732"/>
            <a:chExt cx="4383798" cy="5781564"/>
          </a:xfrm>
        </p:grpSpPr>
        <p:sp>
          <p:nvSpPr>
            <p:cNvPr id="39" name="Freeform 12"/>
            <p:cNvSpPr>
              <a:spLocks noEditPoints="1"/>
            </p:cNvSpPr>
            <p:nvPr/>
          </p:nvSpPr>
          <p:spPr bwMode="auto">
            <a:xfrm>
              <a:off x="3879759" y="2653630"/>
              <a:ext cx="1157475" cy="1643031"/>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15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9" name="Donut 8"/>
            <p:cNvSpPr>
              <a:spLocks noChangeArrowheads="1"/>
            </p:cNvSpPr>
            <p:nvPr/>
          </p:nvSpPr>
          <p:spPr bwMode="auto">
            <a:xfrm>
              <a:off x="2987439" y="2015467"/>
              <a:ext cx="2977045" cy="2976506"/>
            </a:xfrm>
            <a:custGeom>
              <a:avLst/>
              <a:gdLst>
                <a:gd name="T0" fmla="*/ 1097280 w 2194560"/>
                <a:gd name="T1" fmla="*/ 0 h 2194560"/>
                <a:gd name="T2" fmla="*/ 321386 w 2194560"/>
                <a:gd name="T3" fmla="*/ 321386 h 2194560"/>
                <a:gd name="T4" fmla="*/ 0 w 2194560"/>
                <a:gd name="T5" fmla="*/ 1097280 h 2194560"/>
                <a:gd name="T6" fmla="*/ 321386 w 2194560"/>
                <a:gd name="T7" fmla="*/ 1873174 h 2194560"/>
                <a:gd name="T8" fmla="*/ 1097280 w 2194560"/>
                <a:gd name="T9" fmla="*/ 2194560 h 2194560"/>
                <a:gd name="T10" fmla="*/ 1873174 w 2194560"/>
                <a:gd name="T11" fmla="*/ 1873174 h 2194560"/>
                <a:gd name="T12" fmla="*/ 2194560 w 2194560"/>
                <a:gd name="T13" fmla="*/ 1097280 h 2194560"/>
                <a:gd name="T14" fmla="*/ 1873174 w 2194560"/>
                <a:gd name="T15" fmla="*/ 321386 h 2194560"/>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321386 w 2194560"/>
                <a:gd name="T25" fmla="*/ 321386 h 2194560"/>
                <a:gd name="T26" fmla="*/ 1873174 w 2194560"/>
                <a:gd name="T27" fmla="*/ 1873174 h 21945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94560" h="2194560">
                  <a:moveTo>
                    <a:pt x="0" y="1097280"/>
                  </a:moveTo>
                  <a:lnTo>
                    <a:pt x="0" y="1097280"/>
                  </a:lnTo>
                  <a:cubicBezTo>
                    <a:pt x="0" y="491269"/>
                    <a:pt x="491269" y="0"/>
                    <a:pt x="1097280" y="0"/>
                  </a:cubicBezTo>
                  <a:cubicBezTo>
                    <a:pt x="1097280" y="0"/>
                    <a:pt x="1097281" y="1"/>
                    <a:pt x="1097281" y="1"/>
                  </a:cubicBezTo>
                  <a:cubicBezTo>
                    <a:pt x="1703292" y="1"/>
                    <a:pt x="2194561" y="491270"/>
                    <a:pt x="2194561" y="1097281"/>
                  </a:cubicBezTo>
                  <a:cubicBezTo>
                    <a:pt x="2194561" y="1097281"/>
                    <a:pt x="2194560" y="1097282"/>
                    <a:pt x="2194560" y="1097282"/>
                  </a:cubicBezTo>
                  <a:lnTo>
                    <a:pt x="2194561" y="1097283"/>
                  </a:lnTo>
                  <a:cubicBezTo>
                    <a:pt x="2194561" y="1703294"/>
                    <a:pt x="1703292" y="2194563"/>
                    <a:pt x="1097281" y="2194563"/>
                  </a:cubicBezTo>
                  <a:cubicBezTo>
                    <a:pt x="1097280" y="2194562"/>
                    <a:pt x="1097280" y="2194562"/>
                    <a:pt x="1097280" y="2194562"/>
                  </a:cubicBezTo>
                  <a:cubicBezTo>
                    <a:pt x="491269" y="2194562"/>
                    <a:pt x="1" y="1703293"/>
                    <a:pt x="1" y="1097283"/>
                  </a:cubicBezTo>
                  <a:cubicBezTo>
                    <a:pt x="1" y="1097282"/>
                    <a:pt x="1" y="1097282"/>
                    <a:pt x="1" y="1097282"/>
                  </a:cubicBezTo>
                  <a:close/>
                  <a:moveTo>
                    <a:pt x="262974" y="1097280"/>
                  </a:moveTo>
                  <a:lnTo>
                    <a:pt x="262974" y="1097280"/>
                  </a:lnTo>
                  <a:cubicBezTo>
                    <a:pt x="262974" y="1097280"/>
                    <a:pt x="262973" y="1097280"/>
                    <a:pt x="262973" y="1097280"/>
                  </a:cubicBezTo>
                  <a:cubicBezTo>
                    <a:pt x="262973" y="1558055"/>
                    <a:pt x="636504" y="1931586"/>
                    <a:pt x="1097279" y="1931586"/>
                  </a:cubicBezTo>
                  <a:cubicBezTo>
                    <a:pt x="1558053" y="1931586"/>
                    <a:pt x="1931585" y="1558055"/>
                    <a:pt x="1931585" y="1097281"/>
                  </a:cubicBezTo>
                  <a:cubicBezTo>
                    <a:pt x="1931585" y="636506"/>
                    <a:pt x="1558053" y="262975"/>
                    <a:pt x="1097279" y="262975"/>
                  </a:cubicBezTo>
                  <a:lnTo>
                    <a:pt x="1097278" y="262975"/>
                  </a:lnTo>
                  <a:cubicBezTo>
                    <a:pt x="1097278" y="262975"/>
                    <a:pt x="1097278" y="262974"/>
                    <a:pt x="1097278" y="262974"/>
                  </a:cubicBezTo>
                  <a:cubicBezTo>
                    <a:pt x="636503" y="262974"/>
                    <a:pt x="262972" y="636505"/>
                    <a:pt x="262972" y="1097280"/>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38923" name="Group 149"/>
            <p:cNvGrpSpPr>
              <a:grpSpLocks/>
            </p:cNvGrpSpPr>
            <p:nvPr/>
          </p:nvGrpSpPr>
          <p:grpSpPr bwMode="auto">
            <a:xfrm>
              <a:off x="3991293" y="613732"/>
              <a:ext cx="969390" cy="967236"/>
              <a:chOff x="4216906" y="4857744"/>
              <a:chExt cx="713232" cy="713231"/>
            </a:xfrm>
          </p:grpSpPr>
          <p:sp>
            <p:nvSpPr>
              <p:cNvPr id="33" name="Donut 32"/>
              <p:cNvSpPr>
                <a:spLocks noChangeArrowheads="1"/>
              </p:cNvSpPr>
              <p:nvPr/>
            </p:nvSpPr>
            <p:spPr bwMode="auto">
              <a:xfrm>
                <a:off x="4216618" y="4857744"/>
                <a:ext cx="713768" cy="71288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4" name="Gruppe 67"/>
              <p:cNvGrpSpPr/>
              <p:nvPr/>
            </p:nvGrpSpPr>
            <p:grpSpPr bwMode="auto">
              <a:xfrm>
                <a:off x="4370796" y="5028441"/>
                <a:ext cx="405456" cy="371850"/>
                <a:chOff x="355442" y="4350695"/>
                <a:chExt cx="900893" cy="825896"/>
              </a:xfrm>
              <a:solidFill>
                <a:srgbClr val="000000"/>
              </a:solidFill>
            </p:grpSpPr>
            <p:sp>
              <p:nvSpPr>
                <p:cNvPr id="74" name="Freeform 26"/>
                <p:cNvSpPr>
                  <a:spLocks noEditPoints="1"/>
                </p:cNvSpPr>
                <p:nvPr/>
              </p:nvSpPr>
              <p:spPr bwMode="auto">
                <a:xfrm>
                  <a:off x="355442" y="4350695"/>
                  <a:ext cx="584955" cy="588138"/>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75" name="Freeform 27"/>
                <p:cNvSpPr>
                  <a:spLocks noEditPoints="1"/>
                </p:cNvSpPr>
                <p:nvPr/>
              </p:nvSpPr>
              <p:spPr bwMode="auto">
                <a:xfrm>
                  <a:off x="840298" y="4757386"/>
                  <a:ext cx="416037" cy="419205"/>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grpSp>
        </p:grpSp>
        <p:grpSp>
          <p:nvGrpSpPr>
            <p:cNvPr id="38924" name="Group 144"/>
            <p:cNvGrpSpPr>
              <a:grpSpLocks/>
            </p:cNvGrpSpPr>
            <p:nvPr/>
          </p:nvGrpSpPr>
          <p:grpSpPr bwMode="auto">
            <a:xfrm>
              <a:off x="5204107" y="5132470"/>
              <a:ext cx="967235" cy="967235"/>
              <a:chOff x="5109976" y="4636766"/>
              <a:chExt cx="713233" cy="713231"/>
            </a:xfrm>
          </p:grpSpPr>
          <p:sp>
            <p:nvSpPr>
              <p:cNvPr id="34" name="Donut 33"/>
              <p:cNvSpPr>
                <a:spLocks noChangeArrowheads="1"/>
              </p:cNvSpPr>
              <p:nvPr/>
            </p:nvSpPr>
            <p:spPr bwMode="auto">
              <a:xfrm>
                <a:off x="5109859" y="4637346"/>
                <a:ext cx="713018"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6" name="Gruppe 66"/>
              <p:cNvGrpSpPr/>
              <p:nvPr/>
            </p:nvGrpSpPr>
            <p:grpSpPr bwMode="auto">
              <a:xfrm>
                <a:off x="5308125" y="4834464"/>
                <a:ext cx="316926" cy="317844"/>
                <a:chOff x="4167326" y="4389120"/>
                <a:chExt cx="785174" cy="787473"/>
              </a:xfrm>
              <a:solidFill>
                <a:srgbClr val="000000"/>
              </a:solidFill>
            </p:grpSpPr>
            <p:sp>
              <p:nvSpPr>
                <p:cNvPr id="81" name="Freeform 36"/>
                <p:cNvSpPr>
                  <a:spLocks/>
                </p:cNvSpPr>
                <p:nvPr/>
              </p:nvSpPr>
              <p:spPr bwMode="auto">
                <a:xfrm>
                  <a:off x="4469208" y="4794927"/>
                  <a:ext cx="190814" cy="381664"/>
                </a:xfrm>
                <a:custGeom>
                  <a:avLst/>
                  <a:gdLst/>
                  <a:ahLst/>
                  <a:cxnLst>
                    <a:cxn ang="0">
                      <a:pos x="17" y="30"/>
                    </a:cxn>
                    <a:cxn ang="0">
                      <a:pos x="14" y="34"/>
                    </a:cxn>
                    <a:cxn ang="0">
                      <a:pos x="4" y="34"/>
                    </a:cxn>
                    <a:cxn ang="0">
                      <a:pos x="0" y="30"/>
                    </a:cxn>
                    <a:cxn ang="0">
                      <a:pos x="0" y="3"/>
                    </a:cxn>
                    <a:cxn ang="0">
                      <a:pos x="4" y="0"/>
                    </a:cxn>
                    <a:cxn ang="0">
                      <a:pos x="14" y="0"/>
                    </a:cxn>
                    <a:cxn ang="0">
                      <a:pos x="17" y="3"/>
                    </a:cxn>
                    <a:cxn ang="0">
                      <a:pos x="17" y="30"/>
                    </a:cxn>
                  </a:cxnLst>
                  <a:rect l="0" t="0" r="r" b="b"/>
                  <a:pathLst>
                    <a:path w="17" h="34">
                      <a:moveTo>
                        <a:pt x="17" y="30"/>
                      </a:moveTo>
                      <a:cubicBezTo>
                        <a:pt x="17" y="32"/>
                        <a:pt x="16" y="34"/>
                        <a:pt x="14" y="34"/>
                      </a:cubicBezTo>
                      <a:cubicBezTo>
                        <a:pt x="4" y="34"/>
                        <a:pt x="4" y="34"/>
                        <a:pt x="4" y="34"/>
                      </a:cubicBezTo>
                      <a:cubicBezTo>
                        <a:pt x="2" y="34"/>
                        <a:pt x="0" y="32"/>
                        <a:pt x="0" y="30"/>
                      </a:cubicBezTo>
                      <a:cubicBezTo>
                        <a:pt x="0" y="3"/>
                        <a:pt x="0" y="3"/>
                        <a:pt x="0" y="3"/>
                      </a:cubicBezTo>
                      <a:cubicBezTo>
                        <a:pt x="0" y="1"/>
                        <a:pt x="2" y="0"/>
                        <a:pt x="4" y="0"/>
                      </a:cubicBezTo>
                      <a:cubicBezTo>
                        <a:pt x="14" y="0"/>
                        <a:pt x="14" y="0"/>
                        <a:pt x="14" y="0"/>
                      </a:cubicBezTo>
                      <a:cubicBezTo>
                        <a:pt x="16" y="0"/>
                        <a:pt x="17" y="1"/>
                        <a:pt x="17" y="3"/>
                      </a:cubicBezTo>
                      <a:lnTo>
                        <a:pt x="17" y="3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82" name="Freeform 37"/>
                <p:cNvSpPr>
                  <a:spLocks/>
                </p:cNvSpPr>
                <p:nvPr/>
              </p:nvSpPr>
              <p:spPr bwMode="auto">
                <a:xfrm>
                  <a:off x="4761686" y="4671356"/>
                  <a:ext cx="190814" cy="505237"/>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sp>
              <p:nvSpPr>
                <p:cNvPr id="83" name="Freeform 37"/>
                <p:cNvSpPr>
                  <a:spLocks/>
                </p:cNvSpPr>
                <p:nvPr/>
              </p:nvSpPr>
              <p:spPr bwMode="auto">
                <a:xfrm>
                  <a:off x="4167326" y="4389120"/>
                  <a:ext cx="206554" cy="787473"/>
                </a:xfrm>
                <a:custGeom>
                  <a:avLst/>
                  <a:gdLst/>
                  <a:ahLst/>
                  <a:cxnLst>
                    <a:cxn ang="0">
                      <a:pos x="17" y="41"/>
                    </a:cxn>
                    <a:cxn ang="0">
                      <a:pos x="13" y="45"/>
                    </a:cxn>
                    <a:cxn ang="0">
                      <a:pos x="3" y="45"/>
                    </a:cxn>
                    <a:cxn ang="0">
                      <a:pos x="0" y="41"/>
                    </a:cxn>
                    <a:cxn ang="0">
                      <a:pos x="0" y="3"/>
                    </a:cxn>
                    <a:cxn ang="0">
                      <a:pos x="3" y="0"/>
                    </a:cxn>
                    <a:cxn ang="0">
                      <a:pos x="13" y="0"/>
                    </a:cxn>
                    <a:cxn ang="0">
                      <a:pos x="17" y="3"/>
                    </a:cxn>
                    <a:cxn ang="0">
                      <a:pos x="17" y="41"/>
                    </a:cxn>
                  </a:cxnLst>
                  <a:rect l="0" t="0" r="r" b="b"/>
                  <a:pathLst>
                    <a:path w="17" h="45">
                      <a:moveTo>
                        <a:pt x="17" y="41"/>
                      </a:moveTo>
                      <a:cubicBezTo>
                        <a:pt x="17" y="43"/>
                        <a:pt x="15" y="45"/>
                        <a:pt x="13" y="45"/>
                      </a:cubicBezTo>
                      <a:cubicBezTo>
                        <a:pt x="3" y="45"/>
                        <a:pt x="3" y="45"/>
                        <a:pt x="3" y="45"/>
                      </a:cubicBezTo>
                      <a:cubicBezTo>
                        <a:pt x="1" y="45"/>
                        <a:pt x="0" y="43"/>
                        <a:pt x="0" y="41"/>
                      </a:cubicBezTo>
                      <a:cubicBezTo>
                        <a:pt x="0" y="3"/>
                        <a:pt x="0" y="3"/>
                        <a:pt x="0" y="3"/>
                      </a:cubicBezTo>
                      <a:cubicBezTo>
                        <a:pt x="0" y="1"/>
                        <a:pt x="1" y="0"/>
                        <a:pt x="3" y="0"/>
                      </a:cubicBezTo>
                      <a:cubicBezTo>
                        <a:pt x="13" y="0"/>
                        <a:pt x="13" y="0"/>
                        <a:pt x="13" y="0"/>
                      </a:cubicBezTo>
                      <a:cubicBezTo>
                        <a:pt x="15" y="0"/>
                        <a:pt x="17" y="1"/>
                        <a:pt x="17" y="3"/>
                      </a:cubicBezTo>
                      <a:lnTo>
                        <a:pt x="17" y="41"/>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da-DK" kern="0" dirty="0">
                    <a:solidFill>
                      <a:sysClr val="windowText" lastClr="000000"/>
                    </a:solidFill>
                    <a:ea typeface="ＭＳ Ｐゴシック" pitchFamily="-97" charset="-128"/>
                  </a:endParaRPr>
                </a:p>
              </p:txBody>
            </p:sp>
          </p:grpSp>
        </p:grpSp>
        <p:grpSp>
          <p:nvGrpSpPr>
            <p:cNvPr id="38925" name="Group 35"/>
            <p:cNvGrpSpPr>
              <a:grpSpLocks/>
            </p:cNvGrpSpPr>
            <p:nvPr/>
          </p:nvGrpSpPr>
          <p:grpSpPr bwMode="auto">
            <a:xfrm>
              <a:off x="6093795" y="4270789"/>
              <a:ext cx="967236" cy="969390"/>
              <a:chOff x="6093795" y="4270789"/>
              <a:chExt cx="967236" cy="969390"/>
            </a:xfrm>
          </p:grpSpPr>
          <p:sp>
            <p:nvSpPr>
              <p:cNvPr id="35" name="Donut 34"/>
              <p:cNvSpPr>
                <a:spLocks noChangeArrowheads="1"/>
              </p:cNvSpPr>
              <p:nvPr/>
            </p:nvSpPr>
            <p:spPr bwMode="auto">
              <a:xfrm>
                <a:off x="6093093" y="4271262"/>
                <a:ext cx="968532" cy="968356"/>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grpSp>
            <p:nvGrpSpPr>
              <p:cNvPr id="38940" name="Gruppe 344"/>
              <p:cNvGrpSpPr>
                <a:grpSpLocks/>
              </p:cNvGrpSpPr>
              <p:nvPr/>
            </p:nvGrpSpPr>
            <p:grpSpPr bwMode="auto">
              <a:xfrm>
                <a:off x="6431797" y="4509479"/>
                <a:ext cx="291210" cy="492007"/>
                <a:chOff x="2114233" y="1516380"/>
                <a:chExt cx="263525" cy="444500"/>
              </a:xfrm>
            </p:grpSpPr>
            <p:sp>
              <p:nvSpPr>
                <p:cNvPr id="122" name="Freeform 15"/>
                <p:cNvSpPr>
                  <a:spLocks noEditPoints="1"/>
                </p:cNvSpPr>
                <p:nvPr/>
              </p:nvSpPr>
              <p:spPr bwMode="auto">
                <a:xfrm>
                  <a:off x="2113770" y="1516292"/>
                  <a:ext cx="264373"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123" name="Freeform 16"/>
                <p:cNvSpPr>
                  <a:spLocks noEditPoints="1"/>
                </p:cNvSpPr>
                <p:nvPr/>
              </p:nvSpPr>
              <p:spPr bwMode="auto">
                <a:xfrm>
                  <a:off x="2135322" y="1557883"/>
                  <a:ext cx="221269"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sp>
              <p:nvSpPr>
                <p:cNvPr id="124" name="Freeform 17"/>
                <p:cNvSpPr>
                  <a:spLocks/>
                </p:cNvSpPr>
                <p:nvPr/>
              </p:nvSpPr>
              <p:spPr bwMode="auto">
                <a:xfrm>
                  <a:off x="2171242" y="1666881"/>
                  <a:ext cx="149428"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grpSp>
          <p:nvGrpSpPr>
            <p:cNvPr id="38926" name="Group 131"/>
            <p:cNvGrpSpPr>
              <a:grpSpLocks/>
            </p:cNvGrpSpPr>
            <p:nvPr/>
          </p:nvGrpSpPr>
          <p:grpSpPr bwMode="auto">
            <a:xfrm>
              <a:off x="5204110" y="886542"/>
              <a:ext cx="967235" cy="967236"/>
              <a:chOff x="5109971" y="1507999"/>
              <a:chExt cx="713232" cy="713232"/>
            </a:xfrm>
          </p:grpSpPr>
          <p:sp>
            <p:nvSpPr>
              <p:cNvPr id="13" name="Donut 12"/>
              <p:cNvSpPr>
                <a:spLocks noChangeArrowheads="1"/>
              </p:cNvSpPr>
              <p:nvPr/>
            </p:nvSpPr>
            <p:spPr bwMode="auto">
              <a:xfrm flipV="1">
                <a:off x="5109852" y="1508172"/>
                <a:ext cx="713017" cy="7128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25" name="Freeform 41"/>
              <p:cNvSpPr>
                <a:spLocks noEditPoints="1"/>
              </p:cNvSpPr>
              <p:nvPr/>
            </p:nvSpPr>
            <p:spPr bwMode="auto">
              <a:xfrm>
                <a:off x="5293668" y="1709513"/>
                <a:ext cx="345387" cy="31020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rgbClr val="000000"/>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8927" name="Group 132"/>
            <p:cNvGrpSpPr>
              <a:grpSpLocks/>
            </p:cNvGrpSpPr>
            <p:nvPr/>
          </p:nvGrpSpPr>
          <p:grpSpPr bwMode="auto">
            <a:xfrm>
              <a:off x="6093793" y="1746068"/>
              <a:ext cx="967236" cy="969390"/>
              <a:chOff x="5765300" y="2141983"/>
              <a:chExt cx="713233" cy="713232"/>
            </a:xfrm>
          </p:grpSpPr>
          <p:sp>
            <p:nvSpPr>
              <p:cNvPr id="14"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28"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8928" name="Group 133"/>
            <p:cNvGrpSpPr>
              <a:grpSpLocks/>
            </p:cNvGrpSpPr>
            <p:nvPr/>
          </p:nvGrpSpPr>
          <p:grpSpPr bwMode="auto">
            <a:xfrm>
              <a:off x="6404001" y="2999809"/>
              <a:ext cx="967236" cy="967235"/>
              <a:chOff x="5993893" y="3065525"/>
              <a:chExt cx="713232" cy="713232"/>
            </a:xfrm>
          </p:grpSpPr>
          <p:sp>
            <p:nvSpPr>
              <p:cNvPr id="15"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00B0F0"/>
                  </a:gs>
                  <a:gs pos="100000">
                    <a:srgbClr val="0070C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29"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grpSp>
          <p:nvGrpSpPr>
            <p:cNvPr id="38929" name="Group 130"/>
            <p:cNvGrpSpPr>
              <a:grpSpLocks/>
            </p:cNvGrpSpPr>
            <p:nvPr/>
          </p:nvGrpSpPr>
          <p:grpSpPr bwMode="auto">
            <a:xfrm>
              <a:off x="3991293" y="5428061"/>
              <a:ext cx="969390" cy="967235"/>
              <a:chOff x="4216908" y="1306354"/>
              <a:chExt cx="713232" cy="713232"/>
            </a:xfrm>
          </p:grpSpPr>
          <p:sp>
            <p:nvSpPr>
              <p:cNvPr id="11" name="Donut 10"/>
              <p:cNvSpPr>
                <a:spLocks noChangeArrowheads="1"/>
              </p:cNvSpPr>
              <p:nvPr/>
            </p:nvSpPr>
            <p:spPr bwMode="auto">
              <a:xfrm flipV="1">
                <a:off x="4216620" y="1306698"/>
                <a:ext cx="713768"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adFill rotWithShape="1">
                <a:gsLst>
                  <a:gs pos="0">
                    <a:srgbClr val="5AF300"/>
                  </a:gs>
                  <a:gs pos="100000">
                    <a:srgbClr val="208A00"/>
                  </a:gs>
                </a:gsLst>
                <a:lin ang="16200000"/>
              </a:gradFill>
              <a:ln w="9525">
                <a:noFill/>
                <a:miter lim="800000"/>
                <a:headEnd/>
                <a:tailEnd/>
              </a:ln>
              <a:effectLst>
                <a:outerShdw blurRad="63500" dist="23000" dir="5400000" rotWithShape="0">
                  <a:srgbClr val="000000">
                    <a:alpha val="34999"/>
                  </a:srgbClr>
                </a:outerShdw>
              </a:effectLst>
            </p:spPr>
            <p:txBody>
              <a:bodyPr anchor="ctr"/>
              <a:lstStyle/>
              <a:p>
                <a:pPr algn="ctr">
                  <a:defRPr/>
                </a:pPr>
                <a:endParaRPr lang="en-US" dirty="0">
                  <a:latin typeface="+mn-lt"/>
                  <a:ea typeface="+mn-ea"/>
                </a:endParaRPr>
              </a:p>
            </p:txBody>
          </p:sp>
          <p:sp>
            <p:nvSpPr>
              <p:cNvPr id="130" name="Freeform 12"/>
              <p:cNvSpPr>
                <a:spLocks noEditPoints="1"/>
              </p:cNvSpPr>
              <p:nvPr/>
            </p:nvSpPr>
            <p:spPr bwMode="auto">
              <a:xfrm>
                <a:off x="4435073" y="1467069"/>
                <a:ext cx="276863" cy="392147"/>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00000">
                  <a:alpha val="50000"/>
                </a:srgbClr>
              </a:solidFill>
              <a:ln w="9525">
                <a:noFill/>
                <a:round/>
                <a:headEnd/>
                <a:tailEnd/>
              </a:ln>
            </p:spPr>
            <p:txBody>
              <a:bodyPr/>
              <a:lstStyle/>
              <a:p>
                <a:pPr defTabSz="914400" fontAlgn="auto">
                  <a:spcBef>
                    <a:spcPts val="0"/>
                  </a:spcBef>
                  <a:spcAft>
                    <a:spcPts val="0"/>
                  </a:spcAft>
                  <a:defRPr/>
                </a:pPr>
                <a:endParaRPr lang="en-US" kern="0" dirty="0">
                  <a:solidFill>
                    <a:sysClr val="windowText" lastClr="000000"/>
                  </a:solidFill>
                  <a:ea typeface="ＭＳ Ｐゴシック" pitchFamily="-97" charset="-128"/>
                </a:endParaRPr>
              </a:p>
            </p:txBody>
          </p:sp>
        </p:grpSp>
        <p:sp>
          <p:nvSpPr>
            <p:cNvPr id="38930" name="Rektangel 76"/>
            <p:cNvSpPr>
              <a:spLocks noChangeArrowheads="1"/>
            </p:cNvSpPr>
            <p:nvPr/>
          </p:nvSpPr>
          <p:spPr bwMode="auto">
            <a:xfrm>
              <a:off x="3585812" y="3051822"/>
              <a:ext cx="1822453" cy="954089"/>
            </a:xfrm>
            <a:prstGeom prst="rect">
              <a:avLst/>
            </a:prstGeom>
            <a:noFill/>
            <a:ln w="9525">
              <a:noFill/>
              <a:miter lim="800000"/>
              <a:headEnd/>
              <a:tailEnd/>
            </a:ln>
          </p:spPr>
          <p:txBody>
            <a:bodyPr>
              <a:spAutoFit/>
            </a:bodyPr>
            <a:lstStyle/>
            <a:p>
              <a:pPr algn="ctr" defTabSz="914400"/>
              <a:r>
                <a:rPr lang="en-US" sz="2800" b="1" noProof="1" smtClean="0">
                  <a:latin typeface="Calibri" pitchFamily="-108" charset="0"/>
                  <a:cs typeface="Arial" charset="0"/>
                </a:rPr>
                <a:t>Qurey </a:t>
              </a:r>
            </a:p>
            <a:p>
              <a:pPr algn="ctr" defTabSz="914400"/>
              <a:r>
                <a:rPr lang="en-US" sz="2800" b="1" noProof="1" smtClean="0">
                  <a:latin typeface="Calibri" pitchFamily="-108" charset="0"/>
                  <a:cs typeface="Arial" charset="0"/>
                </a:rPr>
                <a:t>Center</a:t>
              </a:r>
              <a:endParaRPr lang="da-DK" sz="2800" dirty="0">
                <a:latin typeface="Calibri" pitchFamily="-108" charset="0"/>
              </a:endParaRPr>
            </a:p>
          </p:txBody>
        </p:sp>
      </p:grpSp>
      <p:grpSp>
        <p:nvGrpSpPr>
          <p:cNvPr id="38915" name="Group 35"/>
          <p:cNvGrpSpPr>
            <a:grpSpLocks/>
          </p:cNvGrpSpPr>
          <p:nvPr/>
        </p:nvGrpSpPr>
        <p:grpSpPr bwMode="auto">
          <a:xfrm>
            <a:off x="350838" y="2054225"/>
            <a:ext cx="2093912" cy="2947988"/>
            <a:chOff x="769938" y="3663736"/>
            <a:chExt cx="3857625" cy="1285835"/>
          </a:xfrm>
        </p:grpSpPr>
        <p:sp>
          <p:nvSpPr>
            <p:cNvPr id="37" name="Rectangle 27"/>
            <p:cNvSpPr>
              <a:spLocks noChangeArrowheads="1"/>
            </p:cNvSpPr>
            <p:nvPr/>
          </p:nvSpPr>
          <p:spPr bwMode="auto">
            <a:xfrm>
              <a:off x="769938" y="3759291"/>
              <a:ext cx="3857625" cy="119028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38" name="Rectangle 37"/>
            <p:cNvSpPr>
              <a:spLocks noChangeArrowheads="1"/>
            </p:cNvSpPr>
            <p:nvPr/>
          </p:nvSpPr>
          <p:spPr bwMode="auto">
            <a:xfrm>
              <a:off x="769938" y="3663736"/>
              <a:ext cx="3857625" cy="154411"/>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38919" name="Rectangle 39"/>
            <p:cNvSpPr>
              <a:spLocks noChangeArrowheads="1"/>
            </p:cNvSpPr>
            <p:nvPr/>
          </p:nvSpPr>
          <p:spPr bwMode="auto">
            <a:xfrm>
              <a:off x="769938" y="3663736"/>
              <a:ext cx="3857625" cy="142661"/>
            </a:xfrm>
            <a:prstGeom prst="rect">
              <a:avLst/>
            </a:prstGeom>
            <a:noFill/>
            <a:ln w="19050">
              <a:noFill/>
              <a:round/>
              <a:headEnd/>
              <a:tailEnd/>
            </a:ln>
          </p:spPr>
          <p:txBody>
            <a:bodyPr/>
            <a:lstStyle/>
            <a:p>
              <a:pPr algn="ctr"/>
              <a:r>
                <a:rPr lang="en-US" sz="2000" b="1" noProof="1" smtClean="0">
                  <a:solidFill>
                    <a:srgbClr val="000000"/>
                  </a:solidFill>
                  <a:latin typeface="Calibri" pitchFamily="-108" charset="0"/>
                </a:rPr>
                <a:t>ADD-LIVE</a:t>
              </a:r>
              <a:endParaRPr lang="en-US" sz="2000" b="1" noProof="1">
                <a:solidFill>
                  <a:srgbClr val="000000"/>
                </a:solidFill>
                <a:latin typeface="Calibri" pitchFamily="-108" charset="0"/>
              </a:endParaRPr>
            </a:p>
          </p:txBody>
        </p:sp>
        <p:sp>
          <p:nvSpPr>
            <p:cNvPr id="38920" name="Tekstboks 36"/>
            <p:cNvSpPr txBox="1">
              <a:spLocks noChangeArrowheads="1"/>
            </p:cNvSpPr>
            <p:nvPr/>
          </p:nvSpPr>
          <p:spPr bwMode="auto">
            <a:xfrm>
              <a:off x="769938" y="3949708"/>
              <a:ext cx="3857625" cy="469854"/>
            </a:xfrm>
            <a:prstGeom prst="rect">
              <a:avLst/>
            </a:prstGeom>
            <a:noFill/>
            <a:ln w="9525">
              <a:noFill/>
              <a:miter lim="800000"/>
              <a:headEnd/>
              <a:tailEnd/>
            </a:ln>
          </p:spPr>
          <p:txBody>
            <a:bodyPr>
              <a:spAutoFit/>
            </a:bodyPr>
            <a:lstStyle/>
            <a:p>
              <a:pPr algn="ctr" defTabSz="914400"/>
              <a:r>
                <a:rPr lang="da-DK" sz="3200" dirty="0" smtClean="0">
                  <a:solidFill>
                    <a:srgbClr val="FFFFFF"/>
                  </a:solidFill>
                  <a:latin typeface="Calibri" pitchFamily="-108" charset="0"/>
                </a:rPr>
                <a:t>OUR </a:t>
              </a:r>
            </a:p>
            <a:p>
              <a:pPr algn="ctr" defTabSz="914400"/>
              <a:r>
                <a:rPr lang="da-DK" sz="3200" dirty="0" smtClean="0">
                  <a:solidFill>
                    <a:srgbClr val="FFFFFF"/>
                  </a:solidFill>
                  <a:latin typeface="Calibri" pitchFamily="-108" charset="0"/>
                </a:rPr>
                <a:t>FEATURES</a:t>
              </a:r>
              <a:endParaRPr lang="da-DK" sz="3200" dirty="0">
                <a:solidFill>
                  <a:srgbClr val="FFFFFF"/>
                </a:solidFill>
                <a:latin typeface="Calibri" pitchFamily="-108" charset="0"/>
              </a:endParaRPr>
            </a:p>
          </p:txBody>
        </p:sp>
      </p:grpSp>
      <p:pic>
        <p:nvPicPr>
          <p:cNvPr id="44"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41" name="Date Placeholder 40"/>
          <p:cNvSpPr>
            <a:spLocks noGrp="1"/>
          </p:cNvSpPr>
          <p:nvPr>
            <p:ph type="dt" sz="half" idx="10"/>
          </p:nvPr>
        </p:nvSpPr>
        <p:spPr/>
        <p:txBody>
          <a:bodyPr/>
          <a:lstStyle/>
          <a:p>
            <a:fld id="{9198304F-C79F-4CC3-A954-1B917DADD5EC}" type="datetime8">
              <a:rPr lang="en-US" smtClean="0"/>
              <a:t>1/13/2013 11:51 PM</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96"/>
          <p:cNvGrpSpPr>
            <a:grpSpLocks/>
          </p:cNvGrpSpPr>
          <p:nvPr/>
        </p:nvGrpSpPr>
        <p:grpSpPr bwMode="auto">
          <a:xfrm>
            <a:off x="1057275" y="957263"/>
            <a:ext cx="1041400" cy="1062037"/>
            <a:chOff x="1016388" y="738757"/>
            <a:chExt cx="731924" cy="747989"/>
          </a:xfrm>
        </p:grpSpPr>
        <p:grpSp>
          <p:nvGrpSpPr>
            <p:cNvPr id="14399" name="Group 51"/>
            <p:cNvGrpSpPr>
              <a:grpSpLocks/>
            </p:cNvGrpSpPr>
            <p:nvPr/>
          </p:nvGrpSpPr>
          <p:grpSpPr bwMode="auto">
            <a:xfrm>
              <a:off x="1016388" y="754823"/>
              <a:ext cx="731924" cy="731923"/>
              <a:chOff x="1704975" y="1095375"/>
              <a:chExt cx="1514475" cy="1514475"/>
            </a:xfrm>
          </p:grpSpPr>
          <p:sp>
            <p:nvSpPr>
              <p:cNvPr id="8" name="Oval 7"/>
              <p:cNvSpPr/>
              <p:nvPr/>
            </p:nvSpPr>
            <p:spPr>
              <a:xfrm>
                <a:off x="1704975" y="1094521"/>
                <a:ext cx="1514475" cy="1515329"/>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9" name="Oval 4"/>
              <p:cNvSpPr/>
              <p:nvPr/>
            </p:nvSpPr>
            <p:spPr>
              <a:xfrm>
                <a:off x="1781186" y="1143011"/>
                <a:ext cx="1362055"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grpSp>
        <p:sp>
          <p:nvSpPr>
            <p:cNvPr id="14400" name="TextBox 7"/>
            <p:cNvSpPr txBox="1">
              <a:spLocks noChangeArrowheads="1"/>
            </p:cNvSpPr>
            <p:nvPr/>
          </p:nvSpPr>
          <p:spPr bwMode="auto">
            <a:xfrm>
              <a:off x="1246510" y="738757"/>
              <a:ext cx="342624" cy="411265"/>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4" name="Flowchart: Merge 3"/>
          <p:cNvSpPr/>
          <p:nvPr/>
        </p:nvSpPr>
        <p:spPr>
          <a:xfrm>
            <a:off x="189864" y="1421892"/>
            <a:ext cx="2935224" cy="1906524"/>
          </a:xfrm>
          <a:prstGeom prst="flowChartMerge">
            <a:avLst/>
          </a:prstGeom>
          <a:gradFill flip="none" rotWithShape="1">
            <a:gsLst>
              <a:gs pos="0">
                <a:schemeClr val="tx1">
                  <a:lumMod val="50000"/>
                  <a:lumOff val="50000"/>
                </a:schemeClr>
              </a:gs>
              <a:gs pos="100000">
                <a:srgbClr val="FFFFFF"/>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14342" name="Rektangel 76"/>
          <p:cNvSpPr>
            <a:spLocks noChangeArrowheads="1"/>
          </p:cNvSpPr>
          <p:nvPr/>
        </p:nvSpPr>
        <p:spPr bwMode="auto">
          <a:xfrm>
            <a:off x="890588" y="1431925"/>
            <a:ext cx="1498600" cy="1169988"/>
          </a:xfrm>
          <a:prstGeom prst="rect">
            <a:avLst/>
          </a:prstGeom>
          <a:noFill/>
          <a:ln w="9525">
            <a:noFill/>
            <a:miter lim="800000"/>
            <a:headEnd/>
            <a:tailEnd/>
          </a:ln>
        </p:spPr>
        <p:txBody>
          <a:bodyPr>
            <a:spAutoFit/>
          </a:bodyPr>
          <a:lstStyle/>
          <a:p>
            <a:pPr algn="ct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14343" name="Group 96"/>
          <p:cNvGrpSpPr>
            <a:grpSpLocks/>
          </p:cNvGrpSpPr>
          <p:nvPr/>
        </p:nvGrpSpPr>
        <p:grpSpPr bwMode="auto">
          <a:xfrm>
            <a:off x="1057275" y="3452813"/>
            <a:ext cx="1041400" cy="1063625"/>
            <a:chOff x="1016388" y="738757"/>
            <a:chExt cx="731924" cy="747991"/>
          </a:xfrm>
        </p:grpSpPr>
        <p:grpSp>
          <p:nvGrpSpPr>
            <p:cNvPr id="14393" name="Group 51"/>
            <p:cNvGrpSpPr>
              <a:grpSpLocks/>
            </p:cNvGrpSpPr>
            <p:nvPr/>
          </p:nvGrpSpPr>
          <p:grpSpPr bwMode="auto">
            <a:xfrm>
              <a:off x="1016388" y="754824"/>
              <a:ext cx="731924" cy="731924"/>
              <a:chOff x="1704975" y="1095375"/>
              <a:chExt cx="1514475" cy="1514475"/>
            </a:xfrm>
          </p:grpSpPr>
          <p:sp>
            <p:nvSpPr>
              <p:cNvPr id="14" name="Oval 13"/>
              <p:cNvSpPr/>
              <p:nvPr/>
            </p:nvSpPr>
            <p:spPr>
              <a:xfrm>
                <a:off x="1704975" y="1094470"/>
                <a:ext cx="1514475" cy="1515380"/>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solidFill>
                    <a:schemeClr val="bg1"/>
                  </a:solidFill>
                </a:endParaRPr>
              </a:p>
            </p:txBody>
          </p:sp>
          <p:sp>
            <p:nvSpPr>
              <p:cNvPr id="15" name="Oval 4"/>
              <p:cNvSpPr/>
              <p:nvPr/>
            </p:nvSpPr>
            <p:spPr>
              <a:xfrm>
                <a:off x="1781186" y="1143011"/>
                <a:ext cx="1362055"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solidFill>
                    <a:schemeClr val="bg1"/>
                  </a:solidFill>
                </a:endParaRPr>
              </a:p>
            </p:txBody>
          </p:sp>
        </p:grpSp>
        <p:sp>
          <p:nvSpPr>
            <p:cNvPr id="14394" name="TextBox 7"/>
            <p:cNvSpPr txBox="1">
              <a:spLocks noChangeArrowheads="1"/>
            </p:cNvSpPr>
            <p:nvPr/>
          </p:nvSpPr>
          <p:spPr bwMode="auto">
            <a:xfrm>
              <a:off x="1246510" y="738757"/>
              <a:ext cx="342624" cy="411265"/>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6" name="Flowchart: Merge 15"/>
          <p:cNvSpPr/>
          <p:nvPr/>
        </p:nvSpPr>
        <p:spPr>
          <a:xfrm>
            <a:off x="189864" y="3918204"/>
            <a:ext cx="2935224" cy="1906524"/>
          </a:xfrm>
          <a:prstGeom prst="flowChartMerge">
            <a:avLst/>
          </a:prstGeom>
          <a:gradFill flip="none" rotWithShape="1">
            <a:gsLst>
              <a:gs pos="0">
                <a:schemeClr val="tx1">
                  <a:lumMod val="50000"/>
                  <a:lumOff val="50000"/>
                </a:schemeClr>
              </a:gs>
              <a:gs pos="100000">
                <a:srgbClr val="FFFFFF"/>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14347" name="Rektangel 76"/>
          <p:cNvSpPr>
            <a:spLocks noChangeArrowheads="1"/>
          </p:cNvSpPr>
          <p:nvPr/>
        </p:nvSpPr>
        <p:spPr bwMode="auto">
          <a:xfrm>
            <a:off x="904875" y="3927475"/>
            <a:ext cx="1498600" cy="1169988"/>
          </a:xfrm>
          <a:prstGeom prst="rect">
            <a:avLst/>
          </a:prstGeom>
          <a:noFill/>
          <a:ln w="9525">
            <a:noFill/>
            <a:miter lim="800000"/>
            <a:headEnd/>
            <a:tailEnd/>
          </a:ln>
        </p:spPr>
        <p:txBody>
          <a:bodyPr>
            <a:spAutoFit/>
          </a:bodyPr>
          <a:lstStyle/>
          <a:p>
            <a:pPr algn="ct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14348" name="Group 96"/>
          <p:cNvGrpSpPr>
            <a:grpSpLocks/>
          </p:cNvGrpSpPr>
          <p:nvPr/>
        </p:nvGrpSpPr>
        <p:grpSpPr bwMode="auto">
          <a:xfrm>
            <a:off x="3992563" y="957263"/>
            <a:ext cx="1041400" cy="1062037"/>
            <a:chOff x="1016388" y="738757"/>
            <a:chExt cx="731924" cy="747989"/>
          </a:xfrm>
        </p:grpSpPr>
        <p:grpSp>
          <p:nvGrpSpPr>
            <p:cNvPr id="14387" name="Group 51"/>
            <p:cNvGrpSpPr>
              <a:grpSpLocks/>
            </p:cNvGrpSpPr>
            <p:nvPr/>
          </p:nvGrpSpPr>
          <p:grpSpPr bwMode="auto">
            <a:xfrm>
              <a:off x="1016388" y="754823"/>
              <a:ext cx="731924" cy="731923"/>
              <a:chOff x="1704975" y="1095375"/>
              <a:chExt cx="1514475" cy="1514475"/>
            </a:xfrm>
          </p:grpSpPr>
          <p:sp>
            <p:nvSpPr>
              <p:cNvPr id="21" name="Oval 20"/>
              <p:cNvSpPr/>
              <p:nvPr/>
            </p:nvSpPr>
            <p:spPr>
              <a:xfrm>
                <a:off x="1704975" y="1094521"/>
                <a:ext cx="1514475" cy="1515329"/>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 name="Oval 4"/>
              <p:cNvSpPr/>
              <p:nvPr/>
            </p:nvSpPr>
            <p:spPr>
              <a:xfrm>
                <a:off x="1781186" y="1143011"/>
                <a:ext cx="1362055"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grpSp>
        <p:sp>
          <p:nvSpPr>
            <p:cNvPr id="14388" name="TextBox 7"/>
            <p:cNvSpPr txBox="1">
              <a:spLocks noChangeArrowheads="1"/>
            </p:cNvSpPr>
            <p:nvPr/>
          </p:nvSpPr>
          <p:spPr bwMode="auto">
            <a:xfrm>
              <a:off x="1246510" y="738757"/>
              <a:ext cx="342624" cy="411265"/>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23" name="Flowchart: Merge 22"/>
          <p:cNvSpPr/>
          <p:nvPr/>
        </p:nvSpPr>
        <p:spPr>
          <a:xfrm>
            <a:off x="3125088" y="1421892"/>
            <a:ext cx="2935224" cy="1906524"/>
          </a:xfrm>
          <a:prstGeom prst="flowChartMerge">
            <a:avLst/>
          </a:prstGeom>
          <a:gradFill flip="none" rotWithShape="1">
            <a:gsLst>
              <a:gs pos="0">
                <a:schemeClr val="tx1">
                  <a:lumMod val="50000"/>
                  <a:lumOff val="50000"/>
                </a:schemeClr>
              </a:gs>
              <a:gs pos="100000">
                <a:srgbClr val="FFFFFF"/>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14352" name="Rektangel 76"/>
          <p:cNvSpPr>
            <a:spLocks noChangeArrowheads="1"/>
          </p:cNvSpPr>
          <p:nvPr/>
        </p:nvSpPr>
        <p:spPr bwMode="auto">
          <a:xfrm>
            <a:off x="3825875" y="1431925"/>
            <a:ext cx="1498600" cy="1169988"/>
          </a:xfrm>
          <a:prstGeom prst="rect">
            <a:avLst/>
          </a:prstGeom>
          <a:noFill/>
          <a:ln w="9525">
            <a:noFill/>
            <a:miter lim="800000"/>
            <a:headEnd/>
            <a:tailEnd/>
          </a:ln>
        </p:spPr>
        <p:txBody>
          <a:bodyPr>
            <a:spAutoFit/>
          </a:bodyPr>
          <a:lstStyle/>
          <a:p>
            <a:pPr algn="ct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14353" name="Group 96"/>
          <p:cNvGrpSpPr>
            <a:grpSpLocks/>
          </p:cNvGrpSpPr>
          <p:nvPr/>
        </p:nvGrpSpPr>
        <p:grpSpPr bwMode="auto">
          <a:xfrm>
            <a:off x="3992563" y="3452813"/>
            <a:ext cx="1041400" cy="1063625"/>
            <a:chOff x="1016388" y="738757"/>
            <a:chExt cx="731924" cy="747991"/>
          </a:xfrm>
        </p:grpSpPr>
        <p:grpSp>
          <p:nvGrpSpPr>
            <p:cNvPr id="14381" name="Group 51"/>
            <p:cNvGrpSpPr>
              <a:grpSpLocks/>
            </p:cNvGrpSpPr>
            <p:nvPr/>
          </p:nvGrpSpPr>
          <p:grpSpPr bwMode="auto">
            <a:xfrm>
              <a:off x="1016388" y="754824"/>
              <a:ext cx="731924" cy="731924"/>
              <a:chOff x="1704975" y="1095375"/>
              <a:chExt cx="1514475" cy="1514475"/>
            </a:xfrm>
          </p:grpSpPr>
          <p:sp>
            <p:nvSpPr>
              <p:cNvPr id="28" name="Oval 27"/>
              <p:cNvSpPr/>
              <p:nvPr/>
            </p:nvSpPr>
            <p:spPr>
              <a:xfrm>
                <a:off x="1704975" y="1094470"/>
                <a:ext cx="1514475" cy="1515380"/>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solidFill>
                    <a:schemeClr val="bg1"/>
                  </a:solidFill>
                </a:endParaRPr>
              </a:p>
            </p:txBody>
          </p:sp>
          <p:sp>
            <p:nvSpPr>
              <p:cNvPr id="29" name="Oval 4"/>
              <p:cNvSpPr/>
              <p:nvPr/>
            </p:nvSpPr>
            <p:spPr>
              <a:xfrm>
                <a:off x="1781186" y="1143011"/>
                <a:ext cx="1362055"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solidFill>
                    <a:schemeClr val="bg1"/>
                  </a:solidFill>
                </a:endParaRPr>
              </a:p>
            </p:txBody>
          </p:sp>
        </p:grpSp>
        <p:sp>
          <p:nvSpPr>
            <p:cNvPr id="14382" name="TextBox 7"/>
            <p:cNvSpPr txBox="1">
              <a:spLocks noChangeArrowheads="1"/>
            </p:cNvSpPr>
            <p:nvPr/>
          </p:nvSpPr>
          <p:spPr bwMode="auto">
            <a:xfrm>
              <a:off x="1246510" y="738757"/>
              <a:ext cx="342624" cy="411265"/>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30" name="Flowchart: Merge 29"/>
          <p:cNvSpPr/>
          <p:nvPr/>
        </p:nvSpPr>
        <p:spPr>
          <a:xfrm>
            <a:off x="3125088" y="3918204"/>
            <a:ext cx="2935224" cy="1906524"/>
          </a:xfrm>
          <a:prstGeom prst="flowChartMerge">
            <a:avLst/>
          </a:prstGeom>
          <a:gradFill flip="none" rotWithShape="1">
            <a:gsLst>
              <a:gs pos="0">
                <a:schemeClr val="tx1">
                  <a:lumMod val="50000"/>
                  <a:lumOff val="50000"/>
                </a:schemeClr>
              </a:gs>
              <a:gs pos="100000">
                <a:srgbClr val="FFFFFF"/>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14357" name="Rektangel 76"/>
          <p:cNvSpPr>
            <a:spLocks noChangeArrowheads="1"/>
          </p:cNvSpPr>
          <p:nvPr/>
        </p:nvSpPr>
        <p:spPr bwMode="auto">
          <a:xfrm>
            <a:off x="3825875" y="3927475"/>
            <a:ext cx="1498600" cy="1169988"/>
          </a:xfrm>
          <a:prstGeom prst="rect">
            <a:avLst/>
          </a:prstGeom>
          <a:noFill/>
          <a:ln w="9525">
            <a:noFill/>
            <a:miter lim="800000"/>
            <a:headEnd/>
            <a:tailEnd/>
          </a:ln>
        </p:spPr>
        <p:txBody>
          <a:bodyPr>
            <a:spAutoFit/>
          </a:bodyPr>
          <a:lstStyle/>
          <a:p>
            <a:pPr algn="ct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14358" name="Group 96"/>
          <p:cNvGrpSpPr>
            <a:grpSpLocks/>
          </p:cNvGrpSpPr>
          <p:nvPr/>
        </p:nvGrpSpPr>
        <p:grpSpPr bwMode="auto">
          <a:xfrm>
            <a:off x="6927850" y="957263"/>
            <a:ext cx="1041400" cy="1062037"/>
            <a:chOff x="1016388" y="738757"/>
            <a:chExt cx="731924" cy="747989"/>
          </a:xfrm>
        </p:grpSpPr>
        <p:grpSp>
          <p:nvGrpSpPr>
            <p:cNvPr id="14375" name="Group 51"/>
            <p:cNvGrpSpPr>
              <a:grpSpLocks/>
            </p:cNvGrpSpPr>
            <p:nvPr/>
          </p:nvGrpSpPr>
          <p:grpSpPr bwMode="auto">
            <a:xfrm>
              <a:off x="1016388" y="754823"/>
              <a:ext cx="731924" cy="731923"/>
              <a:chOff x="1704975" y="1095375"/>
              <a:chExt cx="1514475" cy="1514475"/>
            </a:xfrm>
          </p:grpSpPr>
          <p:sp>
            <p:nvSpPr>
              <p:cNvPr id="35" name="Oval 34"/>
              <p:cNvSpPr/>
              <p:nvPr/>
            </p:nvSpPr>
            <p:spPr>
              <a:xfrm>
                <a:off x="1704975" y="1094521"/>
                <a:ext cx="1514475" cy="1515329"/>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36" name="Oval 4"/>
              <p:cNvSpPr/>
              <p:nvPr/>
            </p:nvSpPr>
            <p:spPr>
              <a:xfrm>
                <a:off x="1781186" y="1143011"/>
                <a:ext cx="1362055"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grpSp>
        <p:sp>
          <p:nvSpPr>
            <p:cNvPr id="14376" name="TextBox 7"/>
            <p:cNvSpPr txBox="1">
              <a:spLocks noChangeArrowheads="1"/>
            </p:cNvSpPr>
            <p:nvPr/>
          </p:nvSpPr>
          <p:spPr bwMode="auto">
            <a:xfrm>
              <a:off x="1246510" y="738757"/>
              <a:ext cx="342624" cy="411265"/>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37" name="Flowchart: Merge 36"/>
          <p:cNvSpPr/>
          <p:nvPr/>
        </p:nvSpPr>
        <p:spPr>
          <a:xfrm>
            <a:off x="6060312" y="1421892"/>
            <a:ext cx="2935224" cy="1906524"/>
          </a:xfrm>
          <a:prstGeom prst="flowChartMerge">
            <a:avLst/>
          </a:prstGeom>
          <a:gradFill flip="none" rotWithShape="1">
            <a:gsLst>
              <a:gs pos="0">
                <a:schemeClr val="tx1">
                  <a:lumMod val="50000"/>
                  <a:lumOff val="50000"/>
                </a:schemeClr>
              </a:gs>
              <a:gs pos="100000">
                <a:srgbClr val="FFFFFF"/>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14362" name="Rektangel 76"/>
          <p:cNvSpPr>
            <a:spLocks noChangeArrowheads="1"/>
          </p:cNvSpPr>
          <p:nvPr/>
        </p:nvSpPr>
        <p:spPr bwMode="auto">
          <a:xfrm>
            <a:off x="6786563" y="1431925"/>
            <a:ext cx="1498600" cy="1169988"/>
          </a:xfrm>
          <a:prstGeom prst="rect">
            <a:avLst/>
          </a:prstGeom>
          <a:noFill/>
          <a:ln w="9525">
            <a:noFill/>
            <a:miter lim="800000"/>
            <a:headEnd/>
            <a:tailEnd/>
          </a:ln>
        </p:spPr>
        <p:txBody>
          <a:bodyPr>
            <a:spAutoFit/>
          </a:bodyPr>
          <a:lstStyle/>
          <a:p>
            <a:pPr algn="ct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14363" name="Group 96"/>
          <p:cNvGrpSpPr>
            <a:grpSpLocks/>
          </p:cNvGrpSpPr>
          <p:nvPr/>
        </p:nvGrpSpPr>
        <p:grpSpPr bwMode="auto">
          <a:xfrm>
            <a:off x="6927850" y="3452813"/>
            <a:ext cx="1041400" cy="1063625"/>
            <a:chOff x="1016388" y="738757"/>
            <a:chExt cx="731924" cy="747991"/>
          </a:xfrm>
        </p:grpSpPr>
        <p:grpSp>
          <p:nvGrpSpPr>
            <p:cNvPr id="14369" name="Group 51"/>
            <p:cNvGrpSpPr>
              <a:grpSpLocks/>
            </p:cNvGrpSpPr>
            <p:nvPr/>
          </p:nvGrpSpPr>
          <p:grpSpPr bwMode="auto">
            <a:xfrm>
              <a:off x="1016388" y="754824"/>
              <a:ext cx="731924" cy="731924"/>
              <a:chOff x="1704975" y="1095375"/>
              <a:chExt cx="1514475" cy="1514475"/>
            </a:xfrm>
          </p:grpSpPr>
          <p:sp>
            <p:nvSpPr>
              <p:cNvPr id="42" name="Oval 41"/>
              <p:cNvSpPr/>
              <p:nvPr/>
            </p:nvSpPr>
            <p:spPr>
              <a:xfrm>
                <a:off x="1704975" y="1094470"/>
                <a:ext cx="1514475" cy="1515380"/>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solidFill>
                    <a:schemeClr val="bg1"/>
                  </a:solidFill>
                </a:endParaRPr>
              </a:p>
            </p:txBody>
          </p:sp>
          <p:sp>
            <p:nvSpPr>
              <p:cNvPr id="43" name="Oval 4"/>
              <p:cNvSpPr/>
              <p:nvPr/>
            </p:nvSpPr>
            <p:spPr>
              <a:xfrm>
                <a:off x="1781186" y="1143011"/>
                <a:ext cx="1362055"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solidFill>
                    <a:schemeClr val="bg1"/>
                  </a:solidFill>
                </a:endParaRPr>
              </a:p>
            </p:txBody>
          </p:sp>
        </p:grpSp>
        <p:sp>
          <p:nvSpPr>
            <p:cNvPr id="14370" name="TextBox 7"/>
            <p:cNvSpPr txBox="1">
              <a:spLocks noChangeArrowheads="1"/>
            </p:cNvSpPr>
            <p:nvPr/>
          </p:nvSpPr>
          <p:spPr bwMode="auto">
            <a:xfrm>
              <a:off x="1246510" y="738757"/>
              <a:ext cx="342624" cy="411265"/>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6</a:t>
              </a:r>
            </a:p>
          </p:txBody>
        </p:sp>
      </p:grpSp>
      <p:sp>
        <p:nvSpPr>
          <p:cNvPr id="44" name="Flowchart: Merge 43"/>
          <p:cNvSpPr/>
          <p:nvPr/>
        </p:nvSpPr>
        <p:spPr>
          <a:xfrm>
            <a:off x="6060312" y="3918204"/>
            <a:ext cx="2935224" cy="1906524"/>
          </a:xfrm>
          <a:prstGeom prst="flowChartMerge">
            <a:avLst/>
          </a:prstGeom>
          <a:gradFill flip="none" rotWithShape="1">
            <a:gsLst>
              <a:gs pos="0">
                <a:schemeClr val="tx1">
                  <a:lumMod val="50000"/>
                  <a:lumOff val="50000"/>
                </a:schemeClr>
              </a:gs>
              <a:gs pos="100000">
                <a:srgbClr val="FFFFFF"/>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14367" name="Rektangel 76"/>
          <p:cNvSpPr>
            <a:spLocks noChangeArrowheads="1"/>
          </p:cNvSpPr>
          <p:nvPr/>
        </p:nvSpPr>
        <p:spPr bwMode="auto">
          <a:xfrm>
            <a:off x="6761163" y="3927475"/>
            <a:ext cx="1498600" cy="1169988"/>
          </a:xfrm>
          <a:prstGeom prst="rect">
            <a:avLst/>
          </a:prstGeom>
          <a:noFill/>
          <a:ln w="9525">
            <a:noFill/>
            <a:miter lim="800000"/>
            <a:headEnd/>
            <a:tailEnd/>
          </a:ln>
        </p:spPr>
        <p:txBody>
          <a:bodyPr>
            <a:spAutoFit/>
          </a:bodyPr>
          <a:lstStyle/>
          <a:p>
            <a:pPr algn="ct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sp>
        <p:nvSpPr>
          <p:cNvPr id="14368"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dirty="0" smtClean="0">
                <a:latin typeface="Calibri" pitchFamily="-108" charset="0"/>
              </a:rPr>
              <a:t>ADD-LIVE</a:t>
            </a:r>
            <a:endParaRPr lang="en-US" dirty="0">
              <a:latin typeface="Calibri" pitchFamily="-108" charset="0"/>
            </a:endParaRPr>
          </a:p>
        </p:txBody>
      </p:sp>
      <p:sp>
        <p:nvSpPr>
          <p:cNvPr id="45" name="Date Placeholder 44"/>
          <p:cNvSpPr>
            <a:spLocks noGrp="1"/>
          </p:cNvSpPr>
          <p:nvPr>
            <p:ph type="dt" sz="half" idx="10"/>
          </p:nvPr>
        </p:nvSpPr>
        <p:spPr/>
        <p:txBody>
          <a:bodyPr/>
          <a:lstStyle/>
          <a:p>
            <a:fld id="{62A2BE90-C77C-477A-8FA2-4B11D77EF4C3}" type="datetime8">
              <a:rPr lang="en-US" smtClean="0"/>
              <a:t>1/13/2013 11:51 PM</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96"/>
          <p:cNvGrpSpPr>
            <a:grpSpLocks/>
          </p:cNvGrpSpPr>
          <p:nvPr/>
        </p:nvGrpSpPr>
        <p:grpSpPr bwMode="auto">
          <a:xfrm>
            <a:off x="6981825" y="1095375"/>
            <a:ext cx="1041400" cy="1039813"/>
            <a:chOff x="1016388" y="754824"/>
            <a:chExt cx="731924" cy="731924"/>
          </a:xfrm>
        </p:grpSpPr>
        <p:grpSp>
          <p:nvGrpSpPr>
            <p:cNvPr id="16425" name="Group 51"/>
            <p:cNvGrpSpPr>
              <a:grpSpLocks/>
            </p:cNvGrpSpPr>
            <p:nvPr/>
          </p:nvGrpSpPr>
          <p:grpSpPr bwMode="auto">
            <a:xfrm>
              <a:off x="1016388" y="754824"/>
              <a:ext cx="731924" cy="731924"/>
              <a:chOff x="1704975" y="1095375"/>
              <a:chExt cx="1514475" cy="1514475"/>
            </a:xfrm>
          </p:grpSpPr>
          <p:sp>
            <p:nvSpPr>
              <p:cNvPr id="7" name="Oval 6"/>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grpSp>
        <p:sp>
          <p:nvSpPr>
            <p:cNvPr id="16426" name="TextBox 7"/>
            <p:cNvSpPr txBox="1">
              <a:spLocks noChangeArrowheads="1"/>
            </p:cNvSpPr>
            <p:nvPr/>
          </p:nvSpPr>
          <p:spPr bwMode="auto">
            <a:xfrm>
              <a:off x="1246510" y="899667"/>
              <a:ext cx="342624" cy="411264"/>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grpSp>
        <p:nvGrpSpPr>
          <p:cNvPr id="16387" name="Group 96"/>
          <p:cNvGrpSpPr>
            <a:grpSpLocks/>
          </p:cNvGrpSpPr>
          <p:nvPr/>
        </p:nvGrpSpPr>
        <p:grpSpPr bwMode="auto">
          <a:xfrm>
            <a:off x="6981825" y="2532063"/>
            <a:ext cx="1041400" cy="1039812"/>
            <a:chOff x="1016388" y="754824"/>
            <a:chExt cx="731924" cy="731924"/>
          </a:xfrm>
        </p:grpSpPr>
        <p:grpSp>
          <p:nvGrpSpPr>
            <p:cNvPr id="16419" name="Group 51"/>
            <p:cNvGrpSpPr>
              <a:grpSpLocks/>
            </p:cNvGrpSpPr>
            <p:nvPr/>
          </p:nvGrpSpPr>
          <p:grpSpPr bwMode="auto">
            <a:xfrm>
              <a:off x="1016388" y="754824"/>
              <a:ext cx="731924" cy="731924"/>
              <a:chOff x="1704975" y="1095375"/>
              <a:chExt cx="1514475" cy="1514475"/>
            </a:xfrm>
          </p:grpSpPr>
          <p:sp>
            <p:nvSpPr>
              <p:cNvPr id="12" name="Oval 11"/>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13"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grpSp>
        <p:sp>
          <p:nvSpPr>
            <p:cNvPr id="16420" name="TextBox 7"/>
            <p:cNvSpPr txBox="1">
              <a:spLocks noChangeArrowheads="1"/>
            </p:cNvSpPr>
            <p:nvPr/>
          </p:nvSpPr>
          <p:spPr bwMode="auto">
            <a:xfrm>
              <a:off x="1246510" y="906371"/>
              <a:ext cx="342624" cy="411264"/>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grpSp>
        <p:nvGrpSpPr>
          <p:cNvPr id="16388" name="Group 96"/>
          <p:cNvGrpSpPr>
            <a:grpSpLocks/>
          </p:cNvGrpSpPr>
          <p:nvPr/>
        </p:nvGrpSpPr>
        <p:grpSpPr bwMode="auto">
          <a:xfrm>
            <a:off x="6981825" y="3902075"/>
            <a:ext cx="1041400" cy="1039813"/>
            <a:chOff x="1016388" y="754824"/>
            <a:chExt cx="731924" cy="731924"/>
          </a:xfrm>
        </p:grpSpPr>
        <p:grpSp>
          <p:nvGrpSpPr>
            <p:cNvPr id="16413" name="Group 51"/>
            <p:cNvGrpSpPr>
              <a:grpSpLocks/>
            </p:cNvGrpSpPr>
            <p:nvPr/>
          </p:nvGrpSpPr>
          <p:grpSpPr bwMode="auto">
            <a:xfrm>
              <a:off x="1016388" y="754824"/>
              <a:ext cx="731924" cy="731924"/>
              <a:chOff x="1704975" y="1095375"/>
              <a:chExt cx="1514475" cy="1514475"/>
            </a:xfrm>
          </p:grpSpPr>
          <p:sp>
            <p:nvSpPr>
              <p:cNvPr id="17" name="Oval 16"/>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1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grpSp>
        <p:sp>
          <p:nvSpPr>
            <p:cNvPr id="16414" name="TextBox 7"/>
            <p:cNvSpPr txBox="1">
              <a:spLocks noChangeArrowheads="1"/>
            </p:cNvSpPr>
            <p:nvPr/>
          </p:nvSpPr>
          <p:spPr bwMode="auto">
            <a:xfrm>
              <a:off x="1246510" y="899667"/>
              <a:ext cx="342624" cy="411264"/>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19" name="Rectangle 18"/>
          <p:cNvSpPr/>
          <p:nvPr/>
        </p:nvSpPr>
        <p:spPr bwMode="auto">
          <a:xfrm>
            <a:off x="1027130" y="4095100"/>
            <a:ext cx="6019800" cy="742832"/>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Rectangle 20"/>
          <p:cNvSpPr/>
          <p:nvPr/>
        </p:nvSpPr>
        <p:spPr bwMode="auto">
          <a:xfrm>
            <a:off x="1027130" y="2677375"/>
            <a:ext cx="6019800" cy="742832"/>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Rectangle 22"/>
          <p:cNvSpPr/>
          <p:nvPr/>
        </p:nvSpPr>
        <p:spPr bwMode="auto">
          <a:xfrm>
            <a:off x="1027130" y="1266464"/>
            <a:ext cx="6019800" cy="742832"/>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98" name="Rektangel 76"/>
          <p:cNvSpPr>
            <a:spLocks noChangeArrowheads="1"/>
          </p:cNvSpPr>
          <p:nvPr/>
        </p:nvSpPr>
        <p:spPr bwMode="auto">
          <a:xfrm>
            <a:off x="1169988" y="1368425"/>
            <a:ext cx="57181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a:t>
            </a:r>
          </a:p>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sp>
        <p:nvSpPr>
          <p:cNvPr id="16399"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grpSp>
        <p:nvGrpSpPr>
          <p:cNvPr id="16400" name="Group 96"/>
          <p:cNvGrpSpPr>
            <a:grpSpLocks/>
          </p:cNvGrpSpPr>
          <p:nvPr/>
        </p:nvGrpSpPr>
        <p:grpSpPr bwMode="auto">
          <a:xfrm>
            <a:off x="6981825" y="5270500"/>
            <a:ext cx="1041400" cy="1039813"/>
            <a:chOff x="1016388" y="754824"/>
            <a:chExt cx="731924" cy="731924"/>
          </a:xfrm>
        </p:grpSpPr>
        <p:grpSp>
          <p:nvGrpSpPr>
            <p:cNvPr id="16407" name="Group 51"/>
            <p:cNvGrpSpPr>
              <a:grpSpLocks/>
            </p:cNvGrpSpPr>
            <p:nvPr/>
          </p:nvGrpSpPr>
          <p:grpSpPr bwMode="auto">
            <a:xfrm>
              <a:off x="1016388" y="754824"/>
              <a:ext cx="731924" cy="731924"/>
              <a:chOff x="1704975" y="1095375"/>
              <a:chExt cx="1514475" cy="1514475"/>
            </a:xfrm>
          </p:grpSpPr>
          <p:sp>
            <p:nvSpPr>
              <p:cNvPr id="28" name="Oval 27"/>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grpSp>
        <p:sp>
          <p:nvSpPr>
            <p:cNvPr id="16408" name="TextBox 7"/>
            <p:cNvSpPr txBox="1">
              <a:spLocks noChangeArrowheads="1"/>
            </p:cNvSpPr>
            <p:nvPr/>
          </p:nvSpPr>
          <p:spPr bwMode="auto">
            <a:xfrm>
              <a:off x="1246510" y="899667"/>
              <a:ext cx="342624" cy="411264"/>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30" name="Rectangle 29"/>
          <p:cNvSpPr/>
          <p:nvPr/>
        </p:nvSpPr>
        <p:spPr bwMode="auto">
          <a:xfrm>
            <a:off x="1027130" y="5442036"/>
            <a:ext cx="6019800" cy="742832"/>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04" name="Rektangel 76"/>
          <p:cNvSpPr>
            <a:spLocks noChangeArrowheads="1"/>
          </p:cNvSpPr>
          <p:nvPr/>
        </p:nvSpPr>
        <p:spPr bwMode="auto">
          <a:xfrm>
            <a:off x="1169988" y="2808288"/>
            <a:ext cx="57181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a:t>
            </a:r>
          </a:p>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sp>
        <p:nvSpPr>
          <p:cNvPr id="16405" name="Rektangel 76"/>
          <p:cNvSpPr>
            <a:spLocks noChangeArrowheads="1"/>
          </p:cNvSpPr>
          <p:nvPr/>
        </p:nvSpPr>
        <p:spPr bwMode="auto">
          <a:xfrm>
            <a:off x="1169988" y="4206875"/>
            <a:ext cx="57181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a:t>
            </a:r>
          </a:p>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sp>
        <p:nvSpPr>
          <p:cNvPr id="16406" name="Rektangel 76"/>
          <p:cNvSpPr>
            <a:spLocks noChangeArrowheads="1"/>
          </p:cNvSpPr>
          <p:nvPr/>
        </p:nvSpPr>
        <p:spPr bwMode="auto">
          <a:xfrm>
            <a:off x="1169988" y="5537200"/>
            <a:ext cx="57181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a:t>
            </a:r>
          </a:p>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sp>
        <p:nvSpPr>
          <p:cNvPr id="31" name="Date Placeholder 30"/>
          <p:cNvSpPr>
            <a:spLocks noGrp="1"/>
          </p:cNvSpPr>
          <p:nvPr>
            <p:ph type="dt" sz="half" idx="10"/>
          </p:nvPr>
        </p:nvSpPr>
        <p:spPr/>
        <p:txBody>
          <a:bodyPr/>
          <a:lstStyle/>
          <a:p>
            <a:fld id="{9248845A-01B4-41FC-8F07-6691CFCF0D31}" type="datetime8">
              <a:rPr lang="en-US" smtClean="0"/>
              <a:t>1/13/2013 11:51 PM</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58"/>
          <p:cNvGrpSpPr>
            <a:grpSpLocks/>
          </p:cNvGrpSpPr>
          <p:nvPr/>
        </p:nvGrpSpPr>
        <p:grpSpPr bwMode="auto">
          <a:xfrm>
            <a:off x="1008063" y="971550"/>
            <a:ext cx="6778625" cy="773113"/>
            <a:chOff x="1001036" y="1048115"/>
            <a:chExt cx="6778964" cy="772729"/>
          </a:xfrm>
        </p:grpSpPr>
        <p:grpSp>
          <p:nvGrpSpPr>
            <p:cNvPr id="17472" name="Group 96"/>
            <p:cNvGrpSpPr>
              <a:grpSpLocks/>
            </p:cNvGrpSpPr>
            <p:nvPr/>
          </p:nvGrpSpPr>
          <p:grpSpPr bwMode="auto">
            <a:xfrm>
              <a:off x="7006091" y="1048115"/>
              <a:ext cx="773909" cy="772729"/>
              <a:chOff x="1016388" y="754824"/>
              <a:chExt cx="731924" cy="731924"/>
            </a:xfrm>
          </p:grpSpPr>
          <p:grpSp>
            <p:nvGrpSpPr>
              <p:cNvPr id="17477" name="Group 51"/>
              <p:cNvGrpSpPr>
                <a:grpSpLocks/>
              </p:cNvGrpSpPr>
              <p:nvPr/>
            </p:nvGrpSpPr>
            <p:grpSpPr bwMode="auto">
              <a:xfrm>
                <a:off x="1016388" y="754824"/>
                <a:ext cx="731924" cy="731924"/>
                <a:chOff x="1704975" y="1095375"/>
                <a:chExt cx="1514475" cy="1514475"/>
              </a:xfrm>
            </p:grpSpPr>
            <p:sp>
              <p:nvSpPr>
                <p:cNvPr id="17" name="Oval 16"/>
                <p:cNvSpPr/>
                <p:nvPr/>
              </p:nvSpPr>
              <p:spPr>
                <a:xfrm>
                  <a:off x="1706456" y="1095375"/>
                  <a:ext cx="1512994"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sp>
              <p:nvSpPr>
                <p:cNvPr id="1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grpSp>
          <p:sp>
            <p:nvSpPr>
              <p:cNvPr id="17478" name="TextBox 7"/>
              <p:cNvSpPr txBox="1">
                <a:spLocks noChangeArrowheads="1"/>
              </p:cNvSpPr>
              <p:nvPr/>
            </p:nvSpPr>
            <p:spPr bwMode="auto">
              <a:xfrm>
                <a:off x="1234499" y="839520"/>
                <a:ext cx="342624" cy="495591"/>
              </a:xfrm>
              <a:prstGeom prst="rect">
                <a:avLst/>
              </a:prstGeom>
              <a:noFill/>
              <a:ln w="9525">
                <a:noFill/>
                <a:miter lim="800000"/>
                <a:headEnd/>
                <a:tailEnd/>
              </a:ln>
            </p:spPr>
            <p:txBody>
              <a:bodyPr>
                <a:spAutoFit/>
              </a:bodyPr>
              <a:lstStyle/>
              <a:p>
                <a:r>
                  <a:rPr lang="en-US" sz="2800">
                    <a:solidFill>
                      <a:schemeClr val="bg1"/>
                    </a:solidFill>
                    <a:latin typeface="Calibri" pitchFamily="-108" charset="0"/>
                  </a:rPr>
                  <a:t>1</a:t>
                </a:r>
              </a:p>
            </p:txBody>
          </p:sp>
        </p:grpSp>
        <p:sp>
          <p:nvSpPr>
            <p:cNvPr id="23" name="Rectangle 22"/>
            <p:cNvSpPr/>
            <p:nvPr/>
          </p:nvSpPr>
          <p:spPr bwMode="auto">
            <a:xfrm>
              <a:off x="1001036" y="1175115"/>
              <a:ext cx="6019800" cy="550385"/>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76" name="Rektangel 76"/>
            <p:cNvSpPr>
              <a:spLocks noChangeArrowheads="1"/>
            </p:cNvSpPr>
            <p:nvPr/>
          </p:nvSpPr>
          <p:spPr bwMode="auto">
            <a:xfrm>
              <a:off x="1287916" y="1264016"/>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7411" name="Group 59"/>
          <p:cNvGrpSpPr>
            <a:grpSpLocks/>
          </p:cNvGrpSpPr>
          <p:nvPr/>
        </p:nvGrpSpPr>
        <p:grpSpPr bwMode="auto">
          <a:xfrm>
            <a:off x="1008063" y="1881188"/>
            <a:ext cx="6778625" cy="773112"/>
            <a:chOff x="1015781" y="1971033"/>
            <a:chExt cx="6778964" cy="772729"/>
          </a:xfrm>
        </p:grpSpPr>
        <p:grpSp>
          <p:nvGrpSpPr>
            <p:cNvPr id="17461" name="Group 96"/>
            <p:cNvGrpSpPr>
              <a:grpSpLocks/>
            </p:cNvGrpSpPr>
            <p:nvPr/>
          </p:nvGrpSpPr>
          <p:grpSpPr bwMode="auto">
            <a:xfrm>
              <a:off x="7020836" y="1971033"/>
              <a:ext cx="773909" cy="772729"/>
              <a:chOff x="1016388" y="754824"/>
              <a:chExt cx="731924" cy="731924"/>
            </a:xfrm>
          </p:grpSpPr>
          <p:grpSp>
            <p:nvGrpSpPr>
              <p:cNvPr id="17466" name="Group 51"/>
              <p:cNvGrpSpPr>
                <a:grpSpLocks/>
              </p:cNvGrpSpPr>
              <p:nvPr/>
            </p:nvGrpSpPr>
            <p:grpSpPr bwMode="auto">
              <a:xfrm>
                <a:off x="1016388" y="754824"/>
                <a:ext cx="731924" cy="731924"/>
                <a:chOff x="1704975" y="1095375"/>
                <a:chExt cx="1514475" cy="1514475"/>
              </a:xfrm>
            </p:grpSpPr>
            <p:sp>
              <p:nvSpPr>
                <p:cNvPr id="27" name="Oval 26"/>
                <p:cNvSpPr/>
                <p:nvPr/>
              </p:nvSpPr>
              <p:spPr>
                <a:xfrm>
                  <a:off x="1706456" y="1095375"/>
                  <a:ext cx="1512994"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sp>
              <p:nvSpPr>
                <p:cNvPr id="2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grpSp>
          <p:sp>
            <p:nvSpPr>
              <p:cNvPr id="17467" name="TextBox 7"/>
              <p:cNvSpPr txBox="1">
                <a:spLocks noChangeArrowheads="1"/>
              </p:cNvSpPr>
              <p:nvPr/>
            </p:nvSpPr>
            <p:spPr bwMode="auto">
              <a:xfrm>
                <a:off x="1234499" y="839520"/>
                <a:ext cx="342624" cy="495591"/>
              </a:xfrm>
              <a:prstGeom prst="rect">
                <a:avLst/>
              </a:prstGeom>
              <a:noFill/>
              <a:ln w="9525">
                <a:noFill/>
                <a:miter lim="800000"/>
                <a:headEnd/>
                <a:tailEnd/>
              </a:ln>
            </p:spPr>
            <p:txBody>
              <a:bodyPr>
                <a:spAutoFit/>
              </a:bodyPr>
              <a:lstStyle/>
              <a:p>
                <a:r>
                  <a:rPr lang="en-US" sz="2800">
                    <a:solidFill>
                      <a:schemeClr val="bg1"/>
                    </a:solidFill>
                    <a:latin typeface="Calibri" pitchFamily="-108" charset="0"/>
                  </a:rPr>
                  <a:t>2</a:t>
                </a:r>
              </a:p>
            </p:txBody>
          </p:sp>
        </p:grpSp>
        <p:sp>
          <p:nvSpPr>
            <p:cNvPr id="29" name="Rectangle 28"/>
            <p:cNvSpPr/>
            <p:nvPr/>
          </p:nvSpPr>
          <p:spPr bwMode="auto">
            <a:xfrm>
              <a:off x="1015781" y="2098033"/>
              <a:ext cx="6019800" cy="550385"/>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65" name="Rektangel 76"/>
            <p:cNvSpPr>
              <a:spLocks noChangeArrowheads="1"/>
            </p:cNvSpPr>
            <p:nvPr/>
          </p:nvSpPr>
          <p:spPr bwMode="auto">
            <a:xfrm>
              <a:off x="1302661" y="2186934"/>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7412" name="Group 64"/>
          <p:cNvGrpSpPr>
            <a:grpSpLocks/>
          </p:cNvGrpSpPr>
          <p:nvPr/>
        </p:nvGrpSpPr>
        <p:grpSpPr bwMode="auto">
          <a:xfrm>
            <a:off x="1008063" y="2790825"/>
            <a:ext cx="6778625" cy="773113"/>
            <a:chOff x="1008408" y="2842697"/>
            <a:chExt cx="6778964" cy="772729"/>
          </a:xfrm>
        </p:grpSpPr>
        <p:grpSp>
          <p:nvGrpSpPr>
            <p:cNvPr id="17450" name="Group 96"/>
            <p:cNvGrpSpPr>
              <a:grpSpLocks/>
            </p:cNvGrpSpPr>
            <p:nvPr/>
          </p:nvGrpSpPr>
          <p:grpSpPr bwMode="auto">
            <a:xfrm>
              <a:off x="7013463" y="2842697"/>
              <a:ext cx="773909" cy="772729"/>
              <a:chOff x="1016388" y="754824"/>
              <a:chExt cx="731924" cy="731924"/>
            </a:xfrm>
          </p:grpSpPr>
          <p:grpSp>
            <p:nvGrpSpPr>
              <p:cNvPr id="17455" name="Group 51"/>
              <p:cNvGrpSpPr>
                <a:grpSpLocks/>
              </p:cNvGrpSpPr>
              <p:nvPr/>
            </p:nvGrpSpPr>
            <p:grpSpPr bwMode="auto">
              <a:xfrm>
                <a:off x="1016388" y="754824"/>
                <a:ext cx="731924" cy="731924"/>
                <a:chOff x="1704975" y="1095375"/>
                <a:chExt cx="1514475" cy="1514475"/>
              </a:xfrm>
            </p:grpSpPr>
            <p:sp>
              <p:nvSpPr>
                <p:cNvPr id="34" name="Oval 33"/>
                <p:cNvSpPr/>
                <p:nvPr/>
              </p:nvSpPr>
              <p:spPr>
                <a:xfrm>
                  <a:off x="1706456" y="1095375"/>
                  <a:ext cx="1512994"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sp>
              <p:nvSpPr>
                <p:cNvPr id="35"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grpSp>
          <p:sp>
            <p:nvSpPr>
              <p:cNvPr id="17456" name="TextBox 7"/>
              <p:cNvSpPr txBox="1">
                <a:spLocks noChangeArrowheads="1"/>
              </p:cNvSpPr>
              <p:nvPr/>
            </p:nvSpPr>
            <p:spPr bwMode="auto">
              <a:xfrm>
                <a:off x="1234499" y="839520"/>
                <a:ext cx="342624" cy="495591"/>
              </a:xfrm>
              <a:prstGeom prst="rect">
                <a:avLst/>
              </a:prstGeom>
              <a:noFill/>
              <a:ln w="9525">
                <a:noFill/>
                <a:miter lim="800000"/>
                <a:headEnd/>
                <a:tailEnd/>
              </a:ln>
            </p:spPr>
            <p:txBody>
              <a:bodyPr>
                <a:spAutoFit/>
              </a:bodyPr>
              <a:lstStyle/>
              <a:p>
                <a:r>
                  <a:rPr lang="en-US" sz="2800">
                    <a:solidFill>
                      <a:schemeClr val="bg1"/>
                    </a:solidFill>
                    <a:latin typeface="Calibri" pitchFamily="-108" charset="0"/>
                  </a:rPr>
                  <a:t>3</a:t>
                </a:r>
              </a:p>
            </p:txBody>
          </p:sp>
        </p:grpSp>
        <p:sp>
          <p:nvSpPr>
            <p:cNvPr id="36" name="Rectangle 35"/>
            <p:cNvSpPr/>
            <p:nvPr/>
          </p:nvSpPr>
          <p:spPr bwMode="auto">
            <a:xfrm>
              <a:off x="1008408" y="2969697"/>
              <a:ext cx="6019800" cy="550385"/>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54" name="Rektangel 76"/>
            <p:cNvSpPr>
              <a:spLocks noChangeArrowheads="1"/>
            </p:cNvSpPr>
            <p:nvPr/>
          </p:nvSpPr>
          <p:spPr bwMode="auto">
            <a:xfrm>
              <a:off x="1295288" y="3058598"/>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7413" name="Group 65"/>
          <p:cNvGrpSpPr>
            <a:grpSpLocks/>
          </p:cNvGrpSpPr>
          <p:nvPr/>
        </p:nvGrpSpPr>
        <p:grpSpPr bwMode="auto">
          <a:xfrm>
            <a:off x="1008063" y="3700463"/>
            <a:ext cx="6778625" cy="771525"/>
            <a:chOff x="1008408" y="3771899"/>
            <a:chExt cx="6778964" cy="772729"/>
          </a:xfrm>
        </p:grpSpPr>
        <p:grpSp>
          <p:nvGrpSpPr>
            <p:cNvPr id="17439" name="Group 96"/>
            <p:cNvGrpSpPr>
              <a:grpSpLocks/>
            </p:cNvGrpSpPr>
            <p:nvPr/>
          </p:nvGrpSpPr>
          <p:grpSpPr bwMode="auto">
            <a:xfrm>
              <a:off x="7013463" y="3771899"/>
              <a:ext cx="773909" cy="772729"/>
              <a:chOff x="1016388" y="754824"/>
              <a:chExt cx="731924" cy="731924"/>
            </a:xfrm>
          </p:grpSpPr>
          <p:grpSp>
            <p:nvGrpSpPr>
              <p:cNvPr id="17444" name="Group 51"/>
              <p:cNvGrpSpPr>
                <a:grpSpLocks/>
              </p:cNvGrpSpPr>
              <p:nvPr/>
            </p:nvGrpSpPr>
            <p:grpSpPr bwMode="auto">
              <a:xfrm>
                <a:off x="1016388" y="754824"/>
                <a:ext cx="731924" cy="731924"/>
                <a:chOff x="1704975" y="1095375"/>
                <a:chExt cx="1514475" cy="1514475"/>
              </a:xfrm>
            </p:grpSpPr>
            <p:sp>
              <p:nvSpPr>
                <p:cNvPr id="41" name="Oval 40"/>
                <p:cNvSpPr/>
                <p:nvPr/>
              </p:nvSpPr>
              <p:spPr>
                <a:xfrm>
                  <a:off x="1706456" y="1095375"/>
                  <a:ext cx="1512994"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latin typeface=""/>
                  </a:endParaRPr>
                </a:p>
              </p:txBody>
            </p:sp>
            <p:sp>
              <p:nvSpPr>
                <p:cNvPr id="42"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latin typeface=""/>
                  </a:endParaRPr>
                </a:p>
              </p:txBody>
            </p:sp>
          </p:grpSp>
          <p:sp>
            <p:nvSpPr>
              <p:cNvPr id="17445" name="TextBox 7"/>
              <p:cNvSpPr txBox="1">
                <a:spLocks noChangeArrowheads="1"/>
              </p:cNvSpPr>
              <p:nvPr/>
            </p:nvSpPr>
            <p:spPr bwMode="auto">
              <a:xfrm>
                <a:off x="1210476" y="839521"/>
                <a:ext cx="476982" cy="495591"/>
              </a:xfrm>
              <a:prstGeom prst="rect">
                <a:avLst/>
              </a:prstGeom>
              <a:noFill/>
              <a:ln w="9525">
                <a:noFill/>
                <a:miter lim="800000"/>
                <a:headEnd/>
                <a:tailEnd/>
              </a:ln>
            </p:spPr>
            <p:txBody>
              <a:bodyPr>
                <a:spAutoFit/>
              </a:bodyPr>
              <a:lstStyle/>
              <a:p>
                <a:r>
                  <a:rPr lang="en-US" sz="2800">
                    <a:solidFill>
                      <a:schemeClr val="bg1"/>
                    </a:solidFill>
                  </a:rPr>
                  <a:t>4</a:t>
                </a:r>
              </a:p>
            </p:txBody>
          </p:sp>
        </p:grpSp>
        <p:sp>
          <p:nvSpPr>
            <p:cNvPr id="43" name="Rectangle 42"/>
            <p:cNvSpPr/>
            <p:nvPr/>
          </p:nvSpPr>
          <p:spPr bwMode="auto">
            <a:xfrm>
              <a:off x="1008408" y="3898899"/>
              <a:ext cx="6019800" cy="550385"/>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
              </a:endParaRPr>
            </a:p>
          </p:txBody>
        </p:sp>
        <p:sp>
          <p:nvSpPr>
            <p:cNvPr id="17443" name="Rektangel 76"/>
            <p:cNvSpPr>
              <a:spLocks noChangeArrowheads="1"/>
            </p:cNvSpPr>
            <p:nvPr/>
          </p:nvSpPr>
          <p:spPr bwMode="auto">
            <a:xfrm>
              <a:off x="1280543" y="3987800"/>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cs typeface="Arial" charset="0"/>
                </a:rPr>
                <a:t>Go ahead and replace it with your own text. This is an example text. </a:t>
              </a:r>
              <a:endParaRPr lang="da-DK" sz="1400">
                <a:solidFill>
                  <a:srgbClr val="171717"/>
                </a:solidFill>
              </a:endParaRPr>
            </a:p>
          </p:txBody>
        </p:sp>
      </p:grpSp>
      <p:grpSp>
        <p:nvGrpSpPr>
          <p:cNvPr id="17414" name="Group 66"/>
          <p:cNvGrpSpPr>
            <a:grpSpLocks/>
          </p:cNvGrpSpPr>
          <p:nvPr/>
        </p:nvGrpSpPr>
        <p:grpSpPr bwMode="auto">
          <a:xfrm>
            <a:off x="1008063" y="4608513"/>
            <a:ext cx="6778625" cy="773112"/>
            <a:chOff x="1008408" y="4821715"/>
            <a:chExt cx="6778964" cy="772729"/>
          </a:xfrm>
        </p:grpSpPr>
        <p:grpSp>
          <p:nvGrpSpPr>
            <p:cNvPr id="17428" name="Group 96"/>
            <p:cNvGrpSpPr>
              <a:grpSpLocks/>
            </p:cNvGrpSpPr>
            <p:nvPr/>
          </p:nvGrpSpPr>
          <p:grpSpPr bwMode="auto">
            <a:xfrm>
              <a:off x="7013463" y="4821715"/>
              <a:ext cx="773909" cy="772729"/>
              <a:chOff x="1016388" y="754824"/>
              <a:chExt cx="731924" cy="731924"/>
            </a:xfrm>
          </p:grpSpPr>
          <p:grpSp>
            <p:nvGrpSpPr>
              <p:cNvPr id="17433" name="Group 51"/>
              <p:cNvGrpSpPr>
                <a:grpSpLocks/>
              </p:cNvGrpSpPr>
              <p:nvPr/>
            </p:nvGrpSpPr>
            <p:grpSpPr bwMode="auto">
              <a:xfrm>
                <a:off x="1016388" y="754824"/>
                <a:ext cx="731924" cy="731924"/>
                <a:chOff x="1704975" y="1095375"/>
                <a:chExt cx="1514475" cy="1514475"/>
              </a:xfrm>
            </p:grpSpPr>
            <p:sp>
              <p:nvSpPr>
                <p:cNvPr id="48" name="Oval 47"/>
                <p:cNvSpPr/>
                <p:nvPr/>
              </p:nvSpPr>
              <p:spPr>
                <a:xfrm>
                  <a:off x="1706456" y="1095375"/>
                  <a:ext cx="1512994"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sp>
              <p:nvSpPr>
                <p:cNvPr id="49"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grpSp>
          <p:sp>
            <p:nvSpPr>
              <p:cNvPr id="17434" name="TextBox 7"/>
              <p:cNvSpPr txBox="1">
                <a:spLocks noChangeArrowheads="1"/>
              </p:cNvSpPr>
              <p:nvPr/>
            </p:nvSpPr>
            <p:spPr bwMode="auto">
              <a:xfrm>
                <a:off x="1234499" y="839520"/>
                <a:ext cx="342624" cy="495591"/>
              </a:xfrm>
              <a:prstGeom prst="rect">
                <a:avLst/>
              </a:prstGeom>
              <a:noFill/>
              <a:ln w="9525">
                <a:noFill/>
                <a:miter lim="800000"/>
                <a:headEnd/>
                <a:tailEnd/>
              </a:ln>
            </p:spPr>
            <p:txBody>
              <a:bodyPr>
                <a:spAutoFit/>
              </a:bodyPr>
              <a:lstStyle/>
              <a:p>
                <a:r>
                  <a:rPr lang="en-US" sz="2800">
                    <a:solidFill>
                      <a:schemeClr val="bg1"/>
                    </a:solidFill>
                    <a:latin typeface="Calibri" pitchFamily="-108" charset="0"/>
                  </a:rPr>
                  <a:t>5</a:t>
                </a:r>
              </a:p>
            </p:txBody>
          </p:sp>
        </p:grpSp>
        <p:sp>
          <p:nvSpPr>
            <p:cNvPr id="50" name="Rectangle 49"/>
            <p:cNvSpPr/>
            <p:nvPr/>
          </p:nvSpPr>
          <p:spPr bwMode="auto">
            <a:xfrm>
              <a:off x="1008408" y="4948715"/>
              <a:ext cx="6019800" cy="550385"/>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32" name="Rektangel 76"/>
            <p:cNvSpPr>
              <a:spLocks noChangeArrowheads="1"/>
            </p:cNvSpPr>
            <p:nvPr/>
          </p:nvSpPr>
          <p:spPr bwMode="auto">
            <a:xfrm>
              <a:off x="1295288" y="5037616"/>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7415" name="Group 63"/>
          <p:cNvGrpSpPr>
            <a:grpSpLocks/>
          </p:cNvGrpSpPr>
          <p:nvPr/>
        </p:nvGrpSpPr>
        <p:grpSpPr bwMode="auto">
          <a:xfrm>
            <a:off x="1008063" y="5518150"/>
            <a:ext cx="6778625" cy="773113"/>
            <a:chOff x="1001036" y="5594444"/>
            <a:chExt cx="6778964" cy="772729"/>
          </a:xfrm>
        </p:grpSpPr>
        <p:grpSp>
          <p:nvGrpSpPr>
            <p:cNvPr id="17417" name="Group 96"/>
            <p:cNvGrpSpPr>
              <a:grpSpLocks/>
            </p:cNvGrpSpPr>
            <p:nvPr/>
          </p:nvGrpSpPr>
          <p:grpSpPr bwMode="auto">
            <a:xfrm>
              <a:off x="7006091" y="5594444"/>
              <a:ext cx="773909" cy="772729"/>
              <a:chOff x="1016388" y="754824"/>
              <a:chExt cx="731924" cy="731924"/>
            </a:xfrm>
          </p:grpSpPr>
          <p:grpSp>
            <p:nvGrpSpPr>
              <p:cNvPr id="17422" name="Group 51"/>
              <p:cNvGrpSpPr>
                <a:grpSpLocks/>
              </p:cNvGrpSpPr>
              <p:nvPr/>
            </p:nvGrpSpPr>
            <p:grpSpPr bwMode="auto">
              <a:xfrm>
                <a:off x="1016388" y="754824"/>
                <a:ext cx="731924" cy="731924"/>
                <a:chOff x="1704975" y="1095375"/>
                <a:chExt cx="1514475" cy="1514475"/>
              </a:xfrm>
            </p:grpSpPr>
            <p:sp>
              <p:nvSpPr>
                <p:cNvPr id="55" name="Oval 54"/>
                <p:cNvSpPr/>
                <p:nvPr/>
              </p:nvSpPr>
              <p:spPr>
                <a:xfrm>
                  <a:off x="1706456" y="1095375"/>
                  <a:ext cx="1512994"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sp>
              <p:nvSpPr>
                <p:cNvPr id="56"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800" dirty="0"/>
                </a:p>
              </p:txBody>
            </p:sp>
          </p:grpSp>
          <p:sp>
            <p:nvSpPr>
              <p:cNvPr id="17423" name="TextBox 7"/>
              <p:cNvSpPr txBox="1">
                <a:spLocks noChangeArrowheads="1"/>
              </p:cNvSpPr>
              <p:nvPr/>
            </p:nvSpPr>
            <p:spPr bwMode="auto">
              <a:xfrm>
                <a:off x="1222488" y="839520"/>
                <a:ext cx="342624" cy="495591"/>
              </a:xfrm>
              <a:prstGeom prst="rect">
                <a:avLst/>
              </a:prstGeom>
              <a:noFill/>
              <a:ln w="9525">
                <a:noFill/>
                <a:miter lim="800000"/>
                <a:headEnd/>
                <a:tailEnd/>
              </a:ln>
            </p:spPr>
            <p:txBody>
              <a:bodyPr>
                <a:spAutoFit/>
              </a:bodyPr>
              <a:lstStyle/>
              <a:p>
                <a:r>
                  <a:rPr lang="en-US" sz="2800">
                    <a:solidFill>
                      <a:schemeClr val="bg1"/>
                    </a:solidFill>
                    <a:latin typeface="Calibri" pitchFamily="-108" charset="0"/>
                  </a:rPr>
                  <a:t>6</a:t>
                </a:r>
              </a:p>
            </p:txBody>
          </p:sp>
        </p:grpSp>
        <p:sp>
          <p:nvSpPr>
            <p:cNvPr id="57" name="Rectangle 56"/>
            <p:cNvSpPr/>
            <p:nvPr/>
          </p:nvSpPr>
          <p:spPr bwMode="auto">
            <a:xfrm>
              <a:off x="1001036" y="5721444"/>
              <a:ext cx="6019800" cy="550385"/>
            </a:xfrm>
            <a:prstGeom prst="rect">
              <a:avLst/>
            </a:prstGeom>
            <a:gradFill flip="none" rotWithShape="1">
              <a:gsLst>
                <a:gs pos="55000">
                  <a:schemeClr val="bg1">
                    <a:lumMod val="65000"/>
                  </a:schemeClr>
                </a:gs>
                <a:gs pos="100000">
                  <a:srgbClr val="004D86">
                    <a:alpha val="0"/>
                  </a:srgb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21" name="Rektangel 76"/>
            <p:cNvSpPr>
              <a:spLocks noChangeArrowheads="1"/>
            </p:cNvSpPr>
            <p:nvPr/>
          </p:nvSpPr>
          <p:spPr bwMode="auto">
            <a:xfrm>
              <a:off x="1287916" y="5810345"/>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sp>
        <p:nvSpPr>
          <p:cNvPr id="17416"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51" name="Date Placeholder 50"/>
          <p:cNvSpPr>
            <a:spLocks noGrp="1"/>
          </p:cNvSpPr>
          <p:nvPr>
            <p:ph type="dt" sz="half" idx="10"/>
          </p:nvPr>
        </p:nvSpPr>
        <p:spPr/>
        <p:txBody>
          <a:bodyPr/>
          <a:lstStyle/>
          <a:p>
            <a:fld id="{50AE658F-6FC7-47B2-ACF3-2D59E806C3C3}" type="datetime8">
              <a:rPr lang="en-US" smtClean="0"/>
              <a:t>1/13/2013 11:51 PM</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98"/>
          <p:cNvGrpSpPr>
            <a:grpSpLocks/>
          </p:cNvGrpSpPr>
          <p:nvPr/>
        </p:nvGrpSpPr>
        <p:grpSpPr bwMode="auto">
          <a:xfrm>
            <a:off x="989013" y="1804988"/>
            <a:ext cx="6597650" cy="579437"/>
            <a:chOff x="1255713" y="1808163"/>
            <a:chExt cx="6597650" cy="579437"/>
          </a:xfrm>
        </p:grpSpPr>
        <p:grpSp>
          <p:nvGrpSpPr>
            <p:cNvPr id="18527" name="Group 59"/>
            <p:cNvGrpSpPr>
              <a:grpSpLocks/>
            </p:cNvGrpSpPr>
            <p:nvPr/>
          </p:nvGrpSpPr>
          <p:grpSpPr bwMode="auto">
            <a:xfrm>
              <a:off x="1255713" y="1882775"/>
              <a:ext cx="6019800" cy="441325"/>
              <a:chOff x="1008408" y="1206967"/>
              <a:chExt cx="6019800" cy="442333"/>
            </a:xfrm>
          </p:grpSpPr>
          <p:sp>
            <p:nvSpPr>
              <p:cNvPr id="23" name="Rectangle 22"/>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538" name="Rektangel 76"/>
              <p:cNvSpPr>
                <a:spLocks noChangeArrowheads="1"/>
              </p:cNvSpPr>
              <p:nvPr/>
            </p:nvSpPr>
            <p:spPr bwMode="auto">
              <a:xfrm>
                <a:off x="1282588" y="1270467"/>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8528" name="Group 96"/>
            <p:cNvGrpSpPr>
              <a:grpSpLocks/>
            </p:cNvGrpSpPr>
            <p:nvPr/>
          </p:nvGrpSpPr>
          <p:grpSpPr bwMode="auto">
            <a:xfrm>
              <a:off x="7273925" y="1808163"/>
              <a:ext cx="579438" cy="579437"/>
              <a:chOff x="1016388" y="754824"/>
              <a:chExt cx="731924" cy="731924"/>
            </a:xfrm>
          </p:grpSpPr>
          <p:grpSp>
            <p:nvGrpSpPr>
              <p:cNvPr id="18529" name="Group 51"/>
              <p:cNvGrpSpPr>
                <a:grpSpLocks/>
              </p:cNvGrpSpPr>
              <p:nvPr/>
            </p:nvGrpSpPr>
            <p:grpSpPr bwMode="auto">
              <a:xfrm>
                <a:off x="1016388" y="754824"/>
                <a:ext cx="731924" cy="731924"/>
                <a:chOff x="1704975" y="1095375"/>
                <a:chExt cx="1514475" cy="1514475"/>
              </a:xfrm>
            </p:grpSpPr>
            <p:sp>
              <p:nvSpPr>
                <p:cNvPr id="27" name="Oval 26"/>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2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8530"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2</a:t>
                </a:r>
              </a:p>
            </p:txBody>
          </p:sp>
        </p:grpSp>
      </p:grpSp>
      <p:grpSp>
        <p:nvGrpSpPr>
          <p:cNvPr id="18435" name="Group 97"/>
          <p:cNvGrpSpPr>
            <a:grpSpLocks/>
          </p:cNvGrpSpPr>
          <p:nvPr/>
        </p:nvGrpSpPr>
        <p:grpSpPr bwMode="auto">
          <a:xfrm>
            <a:off x="992188" y="1192213"/>
            <a:ext cx="6591300" cy="577850"/>
            <a:chOff x="684213" y="1192213"/>
            <a:chExt cx="6591300" cy="577850"/>
          </a:xfrm>
        </p:grpSpPr>
        <p:grpSp>
          <p:nvGrpSpPr>
            <p:cNvPr id="18515" name="Group 96"/>
            <p:cNvGrpSpPr>
              <a:grpSpLocks/>
            </p:cNvGrpSpPr>
            <p:nvPr/>
          </p:nvGrpSpPr>
          <p:grpSpPr bwMode="auto">
            <a:xfrm>
              <a:off x="684213" y="1192213"/>
              <a:ext cx="579437" cy="577850"/>
              <a:chOff x="1016388" y="754824"/>
              <a:chExt cx="731924" cy="731924"/>
            </a:xfrm>
          </p:grpSpPr>
          <p:grpSp>
            <p:nvGrpSpPr>
              <p:cNvPr id="18521" name="Group 51"/>
              <p:cNvGrpSpPr>
                <a:grpSpLocks/>
              </p:cNvGrpSpPr>
              <p:nvPr/>
            </p:nvGrpSpPr>
            <p:grpSpPr bwMode="auto">
              <a:xfrm>
                <a:off x="1016388" y="754824"/>
                <a:ext cx="731924" cy="731924"/>
                <a:chOff x="1704975" y="1095375"/>
                <a:chExt cx="1514475" cy="1514475"/>
              </a:xfrm>
            </p:grpSpPr>
            <p:sp>
              <p:nvSpPr>
                <p:cNvPr id="17" name="Oval 16"/>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1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8522" name="TextBox 7"/>
              <p:cNvSpPr txBox="1">
                <a:spLocks noChangeArrowheads="1"/>
              </p:cNvSpPr>
              <p:nvPr/>
            </p:nvSpPr>
            <p:spPr bwMode="auto">
              <a:xfrm>
                <a:off x="1202457" y="807431"/>
                <a:ext cx="476982" cy="596587"/>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1</a:t>
                </a:r>
              </a:p>
            </p:txBody>
          </p:sp>
        </p:grpSp>
        <p:grpSp>
          <p:nvGrpSpPr>
            <p:cNvPr id="18516" name="Group 58"/>
            <p:cNvGrpSpPr>
              <a:grpSpLocks/>
            </p:cNvGrpSpPr>
            <p:nvPr/>
          </p:nvGrpSpPr>
          <p:grpSpPr bwMode="auto">
            <a:xfrm>
              <a:off x="1255713" y="1262063"/>
              <a:ext cx="6019800" cy="442912"/>
              <a:chOff x="734228" y="2559750"/>
              <a:chExt cx="6019800" cy="442333"/>
            </a:xfrm>
          </p:grpSpPr>
          <p:sp>
            <p:nvSpPr>
              <p:cNvPr id="52" name="Rectangle 51"/>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520" name="Rektangel 76"/>
              <p:cNvSpPr>
                <a:spLocks noChangeArrowheads="1"/>
              </p:cNvSpPr>
              <p:nvPr/>
            </p:nvSpPr>
            <p:spPr bwMode="auto">
              <a:xfrm>
                <a:off x="1008408" y="2623250"/>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grpSp>
        <p:nvGrpSpPr>
          <p:cNvPr id="18436" name="Group 99"/>
          <p:cNvGrpSpPr>
            <a:grpSpLocks/>
          </p:cNvGrpSpPr>
          <p:nvPr/>
        </p:nvGrpSpPr>
        <p:grpSpPr bwMode="auto">
          <a:xfrm>
            <a:off x="992188" y="2419350"/>
            <a:ext cx="6591300" cy="579438"/>
            <a:chOff x="654050" y="2387600"/>
            <a:chExt cx="6591300" cy="579438"/>
          </a:xfrm>
        </p:grpSpPr>
        <p:grpSp>
          <p:nvGrpSpPr>
            <p:cNvPr id="18503" name="Group 96"/>
            <p:cNvGrpSpPr>
              <a:grpSpLocks/>
            </p:cNvGrpSpPr>
            <p:nvPr/>
          </p:nvGrpSpPr>
          <p:grpSpPr bwMode="auto">
            <a:xfrm>
              <a:off x="654050" y="2387600"/>
              <a:ext cx="581025" cy="579438"/>
              <a:chOff x="1016388" y="754824"/>
              <a:chExt cx="731924" cy="731924"/>
            </a:xfrm>
          </p:grpSpPr>
          <p:grpSp>
            <p:nvGrpSpPr>
              <p:cNvPr id="18509" name="Group 51"/>
              <p:cNvGrpSpPr>
                <a:grpSpLocks/>
              </p:cNvGrpSpPr>
              <p:nvPr/>
            </p:nvGrpSpPr>
            <p:grpSpPr bwMode="auto">
              <a:xfrm>
                <a:off x="1016388" y="754824"/>
                <a:ext cx="731924" cy="731924"/>
                <a:chOff x="1704975" y="1095375"/>
                <a:chExt cx="1514475" cy="1514475"/>
              </a:xfrm>
            </p:grpSpPr>
            <p:sp>
              <p:nvSpPr>
                <p:cNvPr id="64" name="Oval 63"/>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65"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8510" name="TextBox 7"/>
              <p:cNvSpPr txBox="1">
                <a:spLocks noChangeArrowheads="1"/>
              </p:cNvSpPr>
              <p:nvPr/>
            </p:nvSpPr>
            <p:spPr bwMode="auto">
              <a:xfrm>
                <a:off x="1202457" y="807431"/>
                <a:ext cx="476982" cy="596587"/>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3</a:t>
                </a:r>
              </a:p>
            </p:txBody>
          </p:sp>
        </p:grpSp>
        <p:grpSp>
          <p:nvGrpSpPr>
            <p:cNvPr id="18504" name="Group 65"/>
            <p:cNvGrpSpPr>
              <a:grpSpLocks/>
            </p:cNvGrpSpPr>
            <p:nvPr/>
          </p:nvGrpSpPr>
          <p:grpSpPr bwMode="auto">
            <a:xfrm>
              <a:off x="1225550" y="2459038"/>
              <a:ext cx="6019800" cy="442912"/>
              <a:chOff x="734228" y="2559750"/>
              <a:chExt cx="6019800" cy="442333"/>
            </a:xfrm>
          </p:grpSpPr>
          <p:sp>
            <p:nvSpPr>
              <p:cNvPr id="67" name="Rectangle 66"/>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508" name="Rektangel 76"/>
              <p:cNvSpPr>
                <a:spLocks noChangeArrowheads="1"/>
              </p:cNvSpPr>
              <p:nvPr/>
            </p:nvSpPr>
            <p:spPr bwMode="auto">
              <a:xfrm>
                <a:off x="1008408" y="2623250"/>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sp>
        <p:nvSpPr>
          <p:cNvPr id="18437"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grpSp>
        <p:nvGrpSpPr>
          <p:cNvPr id="18438" name="Group 100"/>
          <p:cNvGrpSpPr>
            <a:grpSpLocks/>
          </p:cNvGrpSpPr>
          <p:nvPr/>
        </p:nvGrpSpPr>
        <p:grpSpPr bwMode="auto">
          <a:xfrm>
            <a:off x="989013" y="3033713"/>
            <a:ext cx="6597650" cy="579437"/>
            <a:chOff x="1255713" y="3005901"/>
            <a:chExt cx="6597650" cy="579437"/>
          </a:xfrm>
        </p:grpSpPr>
        <p:grpSp>
          <p:nvGrpSpPr>
            <p:cNvPr id="18491" name="Group 59"/>
            <p:cNvGrpSpPr>
              <a:grpSpLocks/>
            </p:cNvGrpSpPr>
            <p:nvPr/>
          </p:nvGrpSpPr>
          <p:grpSpPr bwMode="auto">
            <a:xfrm>
              <a:off x="1255713" y="3080513"/>
              <a:ext cx="6019800" cy="441325"/>
              <a:chOff x="1008408" y="1206967"/>
              <a:chExt cx="6019800" cy="442333"/>
            </a:xfrm>
          </p:grpSpPr>
          <p:sp>
            <p:nvSpPr>
              <p:cNvPr id="51" name="Rectangle 50"/>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502" name="Rektangel 76"/>
              <p:cNvSpPr>
                <a:spLocks noChangeArrowheads="1"/>
              </p:cNvSpPr>
              <p:nvPr/>
            </p:nvSpPr>
            <p:spPr bwMode="auto">
              <a:xfrm>
                <a:off x="1282588" y="1270467"/>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8492" name="Group 96"/>
            <p:cNvGrpSpPr>
              <a:grpSpLocks/>
            </p:cNvGrpSpPr>
            <p:nvPr/>
          </p:nvGrpSpPr>
          <p:grpSpPr bwMode="auto">
            <a:xfrm>
              <a:off x="7273925" y="3005901"/>
              <a:ext cx="579438" cy="579437"/>
              <a:chOff x="1016388" y="754824"/>
              <a:chExt cx="731924" cy="731924"/>
            </a:xfrm>
          </p:grpSpPr>
          <p:grpSp>
            <p:nvGrpSpPr>
              <p:cNvPr id="18493" name="Group 51"/>
              <p:cNvGrpSpPr>
                <a:grpSpLocks/>
              </p:cNvGrpSpPr>
              <p:nvPr/>
            </p:nvGrpSpPr>
            <p:grpSpPr bwMode="auto">
              <a:xfrm>
                <a:off x="1016388" y="754824"/>
                <a:ext cx="731924" cy="731924"/>
                <a:chOff x="1704975" y="1095375"/>
                <a:chExt cx="1514475" cy="1514475"/>
              </a:xfrm>
            </p:grpSpPr>
            <p:sp>
              <p:nvSpPr>
                <p:cNvPr id="59" name="Oval 58"/>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60"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8494"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4</a:t>
                </a:r>
              </a:p>
            </p:txBody>
          </p:sp>
        </p:grpSp>
      </p:grpSp>
      <p:grpSp>
        <p:nvGrpSpPr>
          <p:cNvPr id="18439" name="Group 102"/>
          <p:cNvGrpSpPr>
            <a:grpSpLocks/>
          </p:cNvGrpSpPr>
          <p:nvPr/>
        </p:nvGrpSpPr>
        <p:grpSpPr bwMode="auto">
          <a:xfrm>
            <a:off x="989013" y="4262438"/>
            <a:ext cx="6597650" cy="579437"/>
            <a:chOff x="1324865" y="4293314"/>
            <a:chExt cx="6597650" cy="579437"/>
          </a:xfrm>
        </p:grpSpPr>
        <p:grpSp>
          <p:nvGrpSpPr>
            <p:cNvPr id="18479" name="Group 59"/>
            <p:cNvGrpSpPr>
              <a:grpSpLocks/>
            </p:cNvGrpSpPr>
            <p:nvPr/>
          </p:nvGrpSpPr>
          <p:grpSpPr bwMode="auto">
            <a:xfrm>
              <a:off x="1324865" y="4367926"/>
              <a:ext cx="6019800" cy="441325"/>
              <a:chOff x="1008408" y="1206967"/>
              <a:chExt cx="6019800" cy="442333"/>
            </a:xfrm>
          </p:grpSpPr>
          <p:sp>
            <p:nvSpPr>
              <p:cNvPr id="70" name="Rectangle 69"/>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90" name="Rektangel 76"/>
              <p:cNvSpPr>
                <a:spLocks noChangeArrowheads="1"/>
              </p:cNvSpPr>
              <p:nvPr/>
            </p:nvSpPr>
            <p:spPr bwMode="auto">
              <a:xfrm>
                <a:off x="1282588" y="1270467"/>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8480" name="Group 96"/>
            <p:cNvGrpSpPr>
              <a:grpSpLocks/>
            </p:cNvGrpSpPr>
            <p:nvPr/>
          </p:nvGrpSpPr>
          <p:grpSpPr bwMode="auto">
            <a:xfrm>
              <a:off x="7343077" y="4293314"/>
              <a:ext cx="579438" cy="579437"/>
              <a:chOff x="1016388" y="754824"/>
              <a:chExt cx="731924" cy="731924"/>
            </a:xfrm>
          </p:grpSpPr>
          <p:grpSp>
            <p:nvGrpSpPr>
              <p:cNvPr id="18481" name="Group 51"/>
              <p:cNvGrpSpPr>
                <a:grpSpLocks/>
              </p:cNvGrpSpPr>
              <p:nvPr/>
            </p:nvGrpSpPr>
            <p:grpSpPr bwMode="auto">
              <a:xfrm>
                <a:off x="1016388" y="754824"/>
                <a:ext cx="731924" cy="731924"/>
                <a:chOff x="1704975" y="1095375"/>
                <a:chExt cx="1514475" cy="1514475"/>
              </a:xfrm>
            </p:grpSpPr>
            <p:sp>
              <p:nvSpPr>
                <p:cNvPr id="75" name="Oval 74"/>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76"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8482"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6</a:t>
                </a:r>
              </a:p>
            </p:txBody>
          </p:sp>
        </p:grpSp>
      </p:grpSp>
      <p:grpSp>
        <p:nvGrpSpPr>
          <p:cNvPr id="18440" name="Group 101"/>
          <p:cNvGrpSpPr>
            <a:grpSpLocks/>
          </p:cNvGrpSpPr>
          <p:nvPr/>
        </p:nvGrpSpPr>
        <p:grpSpPr bwMode="auto">
          <a:xfrm>
            <a:off x="992188" y="3649663"/>
            <a:ext cx="6591300" cy="577850"/>
            <a:chOff x="753365" y="3677364"/>
            <a:chExt cx="6591300" cy="577850"/>
          </a:xfrm>
        </p:grpSpPr>
        <p:grpSp>
          <p:nvGrpSpPr>
            <p:cNvPr id="18467" name="Group 96"/>
            <p:cNvGrpSpPr>
              <a:grpSpLocks/>
            </p:cNvGrpSpPr>
            <p:nvPr/>
          </p:nvGrpSpPr>
          <p:grpSpPr bwMode="auto">
            <a:xfrm>
              <a:off x="753365" y="3677364"/>
              <a:ext cx="579437" cy="577850"/>
              <a:chOff x="1016388" y="754824"/>
              <a:chExt cx="731924" cy="731924"/>
            </a:xfrm>
          </p:grpSpPr>
          <p:grpSp>
            <p:nvGrpSpPr>
              <p:cNvPr id="18473" name="Group 51"/>
              <p:cNvGrpSpPr>
                <a:grpSpLocks/>
              </p:cNvGrpSpPr>
              <p:nvPr/>
            </p:nvGrpSpPr>
            <p:grpSpPr bwMode="auto">
              <a:xfrm>
                <a:off x="1016388" y="754824"/>
                <a:ext cx="731924" cy="731924"/>
                <a:chOff x="1704975" y="1095375"/>
                <a:chExt cx="1514475" cy="1514475"/>
              </a:xfrm>
            </p:grpSpPr>
            <p:sp>
              <p:nvSpPr>
                <p:cNvPr id="66" name="Oval 65"/>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6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8474" name="TextBox 7"/>
              <p:cNvSpPr txBox="1">
                <a:spLocks noChangeArrowheads="1"/>
              </p:cNvSpPr>
              <p:nvPr/>
            </p:nvSpPr>
            <p:spPr bwMode="auto">
              <a:xfrm>
                <a:off x="1170373" y="807431"/>
                <a:ext cx="476982" cy="596587"/>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5</a:t>
                </a:r>
              </a:p>
            </p:txBody>
          </p:sp>
        </p:grpSp>
        <p:grpSp>
          <p:nvGrpSpPr>
            <p:cNvPr id="18468" name="Group 58"/>
            <p:cNvGrpSpPr>
              <a:grpSpLocks/>
            </p:cNvGrpSpPr>
            <p:nvPr/>
          </p:nvGrpSpPr>
          <p:grpSpPr bwMode="auto">
            <a:xfrm>
              <a:off x="1324865" y="3747214"/>
              <a:ext cx="6019800" cy="442912"/>
              <a:chOff x="734228" y="2559750"/>
              <a:chExt cx="6019800" cy="442333"/>
            </a:xfrm>
          </p:grpSpPr>
          <p:sp>
            <p:nvSpPr>
              <p:cNvPr id="78" name="Rectangle 77"/>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72" name="Rektangel 76"/>
              <p:cNvSpPr>
                <a:spLocks noChangeArrowheads="1"/>
              </p:cNvSpPr>
              <p:nvPr/>
            </p:nvSpPr>
            <p:spPr bwMode="auto">
              <a:xfrm>
                <a:off x="1008408" y="2623250"/>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grpSp>
        <p:nvGrpSpPr>
          <p:cNvPr id="18441" name="Group 103"/>
          <p:cNvGrpSpPr>
            <a:grpSpLocks/>
          </p:cNvGrpSpPr>
          <p:nvPr/>
        </p:nvGrpSpPr>
        <p:grpSpPr bwMode="auto">
          <a:xfrm>
            <a:off x="992188" y="4876800"/>
            <a:ext cx="6591300" cy="579438"/>
            <a:chOff x="723202" y="4872751"/>
            <a:chExt cx="6591300" cy="579438"/>
          </a:xfrm>
        </p:grpSpPr>
        <p:grpSp>
          <p:nvGrpSpPr>
            <p:cNvPr id="18455" name="Group 96"/>
            <p:cNvGrpSpPr>
              <a:grpSpLocks/>
            </p:cNvGrpSpPr>
            <p:nvPr/>
          </p:nvGrpSpPr>
          <p:grpSpPr bwMode="auto">
            <a:xfrm>
              <a:off x="723202" y="4872751"/>
              <a:ext cx="581025" cy="579438"/>
              <a:chOff x="1016388" y="754824"/>
              <a:chExt cx="731924" cy="731924"/>
            </a:xfrm>
          </p:grpSpPr>
          <p:grpSp>
            <p:nvGrpSpPr>
              <p:cNvPr id="18461" name="Group 51"/>
              <p:cNvGrpSpPr>
                <a:grpSpLocks/>
              </p:cNvGrpSpPr>
              <p:nvPr/>
            </p:nvGrpSpPr>
            <p:grpSpPr bwMode="auto">
              <a:xfrm>
                <a:off x="1016388" y="754824"/>
                <a:ext cx="731924" cy="731924"/>
                <a:chOff x="1704975" y="1095375"/>
                <a:chExt cx="1514475" cy="1514475"/>
              </a:xfrm>
            </p:grpSpPr>
            <p:sp>
              <p:nvSpPr>
                <p:cNvPr id="83" name="Oval 82"/>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84"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8462" name="TextBox 7"/>
              <p:cNvSpPr txBox="1">
                <a:spLocks noChangeArrowheads="1"/>
              </p:cNvSpPr>
              <p:nvPr/>
            </p:nvSpPr>
            <p:spPr bwMode="auto">
              <a:xfrm>
                <a:off x="1186459" y="807431"/>
                <a:ext cx="476982" cy="596588"/>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7</a:t>
                </a:r>
              </a:p>
            </p:txBody>
          </p:sp>
        </p:grpSp>
        <p:grpSp>
          <p:nvGrpSpPr>
            <p:cNvPr id="18456" name="Group 65"/>
            <p:cNvGrpSpPr>
              <a:grpSpLocks/>
            </p:cNvGrpSpPr>
            <p:nvPr/>
          </p:nvGrpSpPr>
          <p:grpSpPr bwMode="auto">
            <a:xfrm>
              <a:off x="1294702" y="4944189"/>
              <a:ext cx="6019800" cy="442912"/>
              <a:chOff x="734228" y="2559750"/>
              <a:chExt cx="6019800" cy="442333"/>
            </a:xfrm>
          </p:grpSpPr>
          <p:sp>
            <p:nvSpPr>
              <p:cNvPr id="86" name="Rectangle 85"/>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60" name="Rektangel 76"/>
              <p:cNvSpPr>
                <a:spLocks noChangeArrowheads="1"/>
              </p:cNvSpPr>
              <p:nvPr/>
            </p:nvSpPr>
            <p:spPr bwMode="auto">
              <a:xfrm>
                <a:off x="1008408" y="2623250"/>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grpSp>
        <p:nvGrpSpPr>
          <p:cNvPr id="18442" name="Group 104"/>
          <p:cNvGrpSpPr>
            <a:grpSpLocks/>
          </p:cNvGrpSpPr>
          <p:nvPr/>
        </p:nvGrpSpPr>
        <p:grpSpPr bwMode="auto">
          <a:xfrm>
            <a:off x="989013" y="5491163"/>
            <a:ext cx="6597650" cy="579437"/>
            <a:chOff x="1324865" y="5491052"/>
            <a:chExt cx="6597650" cy="579437"/>
          </a:xfrm>
        </p:grpSpPr>
        <p:grpSp>
          <p:nvGrpSpPr>
            <p:cNvPr id="18443" name="Group 59"/>
            <p:cNvGrpSpPr>
              <a:grpSpLocks/>
            </p:cNvGrpSpPr>
            <p:nvPr/>
          </p:nvGrpSpPr>
          <p:grpSpPr bwMode="auto">
            <a:xfrm>
              <a:off x="1324865" y="5565664"/>
              <a:ext cx="6019800" cy="441325"/>
              <a:chOff x="1008408" y="1206967"/>
              <a:chExt cx="6019800" cy="442333"/>
            </a:xfrm>
          </p:grpSpPr>
          <p:sp>
            <p:nvSpPr>
              <p:cNvPr id="89" name="Rectangle 88"/>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54" name="Rektangel 76"/>
              <p:cNvSpPr>
                <a:spLocks noChangeArrowheads="1"/>
              </p:cNvSpPr>
              <p:nvPr/>
            </p:nvSpPr>
            <p:spPr bwMode="auto">
              <a:xfrm>
                <a:off x="1282588" y="1270467"/>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8444" name="Group 96"/>
            <p:cNvGrpSpPr>
              <a:grpSpLocks/>
            </p:cNvGrpSpPr>
            <p:nvPr/>
          </p:nvGrpSpPr>
          <p:grpSpPr bwMode="auto">
            <a:xfrm>
              <a:off x="7343077" y="5491052"/>
              <a:ext cx="579438" cy="579437"/>
              <a:chOff x="1016388" y="754824"/>
              <a:chExt cx="731924" cy="731924"/>
            </a:xfrm>
          </p:grpSpPr>
          <p:grpSp>
            <p:nvGrpSpPr>
              <p:cNvPr id="18445" name="Group 51"/>
              <p:cNvGrpSpPr>
                <a:grpSpLocks/>
              </p:cNvGrpSpPr>
              <p:nvPr/>
            </p:nvGrpSpPr>
            <p:grpSpPr bwMode="auto">
              <a:xfrm>
                <a:off x="1016388" y="754824"/>
                <a:ext cx="731924" cy="731924"/>
                <a:chOff x="1704975" y="1095375"/>
                <a:chExt cx="1514475" cy="1514475"/>
              </a:xfrm>
            </p:grpSpPr>
            <p:sp>
              <p:nvSpPr>
                <p:cNvPr id="94" name="Oval 93"/>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95"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8446"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8</a:t>
                </a:r>
              </a:p>
            </p:txBody>
          </p:sp>
        </p:grpSp>
      </p:grpSp>
      <p:sp>
        <p:nvSpPr>
          <p:cNvPr id="77" name="Date Placeholder 76"/>
          <p:cNvSpPr>
            <a:spLocks noGrp="1"/>
          </p:cNvSpPr>
          <p:nvPr>
            <p:ph type="dt" sz="half" idx="10"/>
          </p:nvPr>
        </p:nvSpPr>
        <p:spPr/>
        <p:txBody>
          <a:bodyPr/>
          <a:lstStyle/>
          <a:p>
            <a:fld id="{F61CECDD-5136-4209-BB24-A1F55B7DAE19}" type="datetime8">
              <a:rPr lang="en-US" smtClean="0"/>
              <a:t>1/13/2013 11:51 PM</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98"/>
          <p:cNvGrpSpPr>
            <a:grpSpLocks/>
          </p:cNvGrpSpPr>
          <p:nvPr/>
        </p:nvGrpSpPr>
        <p:grpSpPr bwMode="auto">
          <a:xfrm>
            <a:off x="1593850" y="1801813"/>
            <a:ext cx="6597650" cy="579437"/>
            <a:chOff x="1255713" y="1808163"/>
            <a:chExt cx="6597650" cy="579437"/>
          </a:xfrm>
        </p:grpSpPr>
        <p:grpSp>
          <p:nvGrpSpPr>
            <p:cNvPr id="19551" name="Group 59"/>
            <p:cNvGrpSpPr>
              <a:grpSpLocks/>
            </p:cNvGrpSpPr>
            <p:nvPr/>
          </p:nvGrpSpPr>
          <p:grpSpPr bwMode="auto">
            <a:xfrm>
              <a:off x="1255713" y="1882775"/>
              <a:ext cx="6019800" cy="441325"/>
              <a:chOff x="1008408" y="1206967"/>
              <a:chExt cx="6019800" cy="442333"/>
            </a:xfrm>
          </p:grpSpPr>
          <p:sp>
            <p:nvSpPr>
              <p:cNvPr id="23" name="Rectangle 22"/>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62" name="Rektangel 76"/>
              <p:cNvSpPr>
                <a:spLocks noChangeArrowheads="1"/>
              </p:cNvSpPr>
              <p:nvPr/>
            </p:nvSpPr>
            <p:spPr bwMode="auto">
              <a:xfrm>
                <a:off x="1282588" y="1270467"/>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9552" name="Group 96"/>
            <p:cNvGrpSpPr>
              <a:grpSpLocks/>
            </p:cNvGrpSpPr>
            <p:nvPr/>
          </p:nvGrpSpPr>
          <p:grpSpPr bwMode="auto">
            <a:xfrm>
              <a:off x="7273925" y="1808163"/>
              <a:ext cx="579438" cy="579437"/>
              <a:chOff x="1016388" y="754824"/>
              <a:chExt cx="731924" cy="731924"/>
            </a:xfrm>
          </p:grpSpPr>
          <p:grpSp>
            <p:nvGrpSpPr>
              <p:cNvPr id="19553" name="Group 51"/>
              <p:cNvGrpSpPr>
                <a:grpSpLocks/>
              </p:cNvGrpSpPr>
              <p:nvPr/>
            </p:nvGrpSpPr>
            <p:grpSpPr bwMode="auto">
              <a:xfrm>
                <a:off x="1016388" y="754824"/>
                <a:ext cx="731924" cy="731924"/>
                <a:chOff x="1704975" y="1095375"/>
                <a:chExt cx="1514475" cy="1514475"/>
              </a:xfrm>
            </p:grpSpPr>
            <p:sp>
              <p:nvSpPr>
                <p:cNvPr id="27" name="Oval 26"/>
                <p:cNvSpPr/>
                <p:nvPr/>
              </p:nvSpPr>
              <p:spPr>
                <a:xfrm>
                  <a:off x="1704978" y="1095375"/>
                  <a:ext cx="1514472" cy="1514475"/>
                </a:xfrm>
                <a:prstGeom prst="ellipse">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2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54"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2</a:t>
                </a:r>
              </a:p>
            </p:txBody>
          </p:sp>
        </p:grpSp>
      </p:grpSp>
      <p:grpSp>
        <p:nvGrpSpPr>
          <p:cNvPr id="19459" name="Group 97"/>
          <p:cNvGrpSpPr>
            <a:grpSpLocks/>
          </p:cNvGrpSpPr>
          <p:nvPr/>
        </p:nvGrpSpPr>
        <p:grpSpPr bwMode="auto">
          <a:xfrm>
            <a:off x="992188" y="1192213"/>
            <a:ext cx="6591300" cy="577850"/>
            <a:chOff x="684213" y="1192213"/>
            <a:chExt cx="6591300" cy="577850"/>
          </a:xfrm>
        </p:grpSpPr>
        <p:grpSp>
          <p:nvGrpSpPr>
            <p:cNvPr id="19539" name="Group 96"/>
            <p:cNvGrpSpPr>
              <a:grpSpLocks/>
            </p:cNvGrpSpPr>
            <p:nvPr/>
          </p:nvGrpSpPr>
          <p:grpSpPr bwMode="auto">
            <a:xfrm>
              <a:off x="684213" y="1192213"/>
              <a:ext cx="579437" cy="577850"/>
              <a:chOff x="1016388" y="754824"/>
              <a:chExt cx="731924" cy="731924"/>
            </a:xfrm>
          </p:grpSpPr>
          <p:grpSp>
            <p:nvGrpSpPr>
              <p:cNvPr id="19545" name="Group 51"/>
              <p:cNvGrpSpPr>
                <a:grpSpLocks/>
              </p:cNvGrpSpPr>
              <p:nvPr/>
            </p:nvGrpSpPr>
            <p:grpSpPr bwMode="auto">
              <a:xfrm>
                <a:off x="1016388" y="754824"/>
                <a:ext cx="731924" cy="731924"/>
                <a:chOff x="1704975" y="1095375"/>
                <a:chExt cx="1514475" cy="1514475"/>
              </a:xfrm>
            </p:grpSpPr>
            <p:sp>
              <p:nvSpPr>
                <p:cNvPr id="17" name="Oval 16"/>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1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46" name="TextBox 7"/>
              <p:cNvSpPr txBox="1">
                <a:spLocks noChangeArrowheads="1"/>
              </p:cNvSpPr>
              <p:nvPr/>
            </p:nvSpPr>
            <p:spPr bwMode="auto">
              <a:xfrm>
                <a:off x="1202457" y="807431"/>
                <a:ext cx="476982" cy="596587"/>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1</a:t>
                </a:r>
              </a:p>
            </p:txBody>
          </p:sp>
        </p:grpSp>
        <p:grpSp>
          <p:nvGrpSpPr>
            <p:cNvPr id="19540" name="Group 58"/>
            <p:cNvGrpSpPr>
              <a:grpSpLocks/>
            </p:cNvGrpSpPr>
            <p:nvPr/>
          </p:nvGrpSpPr>
          <p:grpSpPr bwMode="auto">
            <a:xfrm>
              <a:off x="1255713" y="1262063"/>
              <a:ext cx="6019800" cy="442912"/>
              <a:chOff x="734228" y="2559750"/>
              <a:chExt cx="6019800" cy="442333"/>
            </a:xfrm>
          </p:grpSpPr>
          <p:sp>
            <p:nvSpPr>
              <p:cNvPr id="52" name="Rectangle 51"/>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44" name="Rektangel 76"/>
              <p:cNvSpPr>
                <a:spLocks noChangeArrowheads="1"/>
              </p:cNvSpPr>
              <p:nvPr/>
            </p:nvSpPr>
            <p:spPr bwMode="auto">
              <a:xfrm>
                <a:off x="1008408" y="2623250"/>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grpSp>
        <p:nvGrpSpPr>
          <p:cNvPr id="19460" name="Group 99"/>
          <p:cNvGrpSpPr>
            <a:grpSpLocks/>
          </p:cNvGrpSpPr>
          <p:nvPr/>
        </p:nvGrpSpPr>
        <p:grpSpPr bwMode="auto">
          <a:xfrm>
            <a:off x="992188" y="2413000"/>
            <a:ext cx="6591300" cy="579438"/>
            <a:chOff x="654050" y="2387600"/>
            <a:chExt cx="6591300" cy="579438"/>
          </a:xfrm>
        </p:grpSpPr>
        <p:grpSp>
          <p:nvGrpSpPr>
            <p:cNvPr id="19527" name="Group 96"/>
            <p:cNvGrpSpPr>
              <a:grpSpLocks/>
            </p:cNvGrpSpPr>
            <p:nvPr/>
          </p:nvGrpSpPr>
          <p:grpSpPr bwMode="auto">
            <a:xfrm>
              <a:off x="654050" y="2387600"/>
              <a:ext cx="581025" cy="579438"/>
              <a:chOff x="1016388" y="754824"/>
              <a:chExt cx="731924" cy="731924"/>
            </a:xfrm>
          </p:grpSpPr>
          <p:grpSp>
            <p:nvGrpSpPr>
              <p:cNvPr id="19533" name="Group 51"/>
              <p:cNvGrpSpPr>
                <a:grpSpLocks/>
              </p:cNvGrpSpPr>
              <p:nvPr/>
            </p:nvGrpSpPr>
            <p:grpSpPr bwMode="auto">
              <a:xfrm>
                <a:off x="1016388" y="754824"/>
                <a:ext cx="731924" cy="731924"/>
                <a:chOff x="1704975" y="1095375"/>
                <a:chExt cx="1514475" cy="1514475"/>
              </a:xfrm>
            </p:grpSpPr>
            <p:sp>
              <p:nvSpPr>
                <p:cNvPr id="64" name="Oval 63"/>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65"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34" name="TextBox 7"/>
              <p:cNvSpPr txBox="1">
                <a:spLocks noChangeArrowheads="1"/>
              </p:cNvSpPr>
              <p:nvPr/>
            </p:nvSpPr>
            <p:spPr bwMode="auto">
              <a:xfrm>
                <a:off x="1202457" y="807431"/>
                <a:ext cx="476982" cy="596587"/>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3</a:t>
                </a:r>
              </a:p>
            </p:txBody>
          </p:sp>
        </p:grpSp>
        <p:grpSp>
          <p:nvGrpSpPr>
            <p:cNvPr id="19528" name="Group 65"/>
            <p:cNvGrpSpPr>
              <a:grpSpLocks/>
            </p:cNvGrpSpPr>
            <p:nvPr/>
          </p:nvGrpSpPr>
          <p:grpSpPr bwMode="auto">
            <a:xfrm>
              <a:off x="1225550" y="2459038"/>
              <a:ext cx="6019800" cy="442912"/>
              <a:chOff x="734228" y="2559750"/>
              <a:chExt cx="6019800" cy="442333"/>
            </a:xfrm>
          </p:grpSpPr>
          <p:sp>
            <p:nvSpPr>
              <p:cNvPr id="67" name="Rectangle 66"/>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32" name="Rektangel 76"/>
              <p:cNvSpPr>
                <a:spLocks noChangeArrowheads="1"/>
              </p:cNvSpPr>
              <p:nvPr/>
            </p:nvSpPr>
            <p:spPr bwMode="auto">
              <a:xfrm>
                <a:off x="1008408" y="2623250"/>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sp>
        <p:nvSpPr>
          <p:cNvPr id="19461"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grpSp>
        <p:nvGrpSpPr>
          <p:cNvPr id="19462" name="Group 100"/>
          <p:cNvGrpSpPr>
            <a:grpSpLocks/>
          </p:cNvGrpSpPr>
          <p:nvPr/>
        </p:nvGrpSpPr>
        <p:grpSpPr bwMode="auto">
          <a:xfrm>
            <a:off x="1593850" y="3024188"/>
            <a:ext cx="6597650" cy="579437"/>
            <a:chOff x="1255713" y="3005901"/>
            <a:chExt cx="6597650" cy="579437"/>
          </a:xfrm>
        </p:grpSpPr>
        <p:grpSp>
          <p:nvGrpSpPr>
            <p:cNvPr id="19515" name="Group 59"/>
            <p:cNvGrpSpPr>
              <a:grpSpLocks/>
            </p:cNvGrpSpPr>
            <p:nvPr/>
          </p:nvGrpSpPr>
          <p:grpSpPr bwMode="auto">
            <a:xfrm>
              <a:off x="1255713" y="3080513"/>
              <a:ext cx="6019800" cy="441325"/>
              <a:chOff x="1008408" y="1206967"/>
              <a:chExt cx="6019800" cy="442333"/>
            </a:xfrm>
          </p:grpSpPr>
          <p:sp>
            <p:nvSpPr>
              <p:cNvPr id="51" name="Rectangle 50"/>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26" name="Rektangel 76"/>
              <p:cNvSpPr>
                <a:spLocks noChangeArrowheads="1"/>
              </p:cNvSpPr>
              <p:nvPr/>
            </p:nvSpPr>
            <p:spPr bwMode="auto">
              <a:xfrm>
                <a:off x="1282588" y="1270467"/>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9516" name="Group 96"/>
            <p:cNvGrpSpPr>
              <a:grpSpLocks/>
            </p:cNvGrpSpPr>
            <p:nvPr/>
          </p:nvGrpSpPr>
          <p:grpSpPr bwMode="auto">
            <a:xfrm>
              <a:off x="7273925" y="3005901"/>
              <a:ext cx="579438" cy="579437"/>
              <a:chOff x="1016388" y="754824"/>
              <a:chExt cx="731924" cy="731924"/>
            </a:xfrm>
          </p:grpSpPr>
          <p:grpSp>
            <p:nvGrpSpPr>
              <p:cNvPr id="19517" name="Group 51"/>
              <p:cNvGrpSpPr>
                <a:grpSpLocks/>
              </p:cNvGrpSpPr>
              <p:nvPr/>
            </p:nvGrpSpPr>
            <p:grpSpPr bwMode="auto">
              <a:xfrm>
                <a:off x="1016388" y="754824"/>
                <a:ext cx="731924" cy="731924"/>
                <a:chOff x="1704975" y="1095375"/>
                <a:chExt cx="1514475" cy="1514475"/>
              </a:xfrm>
            </p:grpSpPr>
            <p:sp>
              <p:nvSpPr>
                <p:cNvPr id="59" name="Oval 58"/>
                <p:cNvSpPr/>
                <p:nvPr/>
              </p:nvSpPr>
              <p:spPr>
                <a:xfrm>
                  <a:off x="1704978" y="1095375"/>
                  <a:ext cx="1514472" cy="1514475"/>
                </a:xfrm>
                <a:prstGeom prst="ellipse">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60"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18"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4</a:t>
                </a:r>
              </a:p>
            </p:txBody>
          </p:sp>
        </p:grpSp>
      </p:grpSp>
      <p:grpSp>
        <p:nvGrpSpPr>
          <p:cNvPr id="19463" name="Group 102"/>
          <p:cNvGrpSpPr>
            <a:grpSpLocks/>
          </p:cNvGrpSpPr>
          <p:nvPr/>
        </p:nvGrpSpPr>
        <p:grpSpPr bwMode="auto">
          <a:xfrm>
            <a:off x="1593850" y="4246563"/>
            <a:ext cx="6597650" cy="579437"/>
            <a:chOff x="1324865" y="4293314"/>
            <a:chExt cx="6597650" cy="579437"/>
          </a:xfrm>
        </p:grpSpPr>
        <p:grpSp>
          <p:nvGrpSpPr>
            <p:cNvPr id="19503" name="Group 59"/>
            <p:cNvGrpSpPr>
              <a:grpSpLocks/>
            </p:cNvGrpSpPr>
            <p:nvPr/>
          </p:nvGrpSpPr>
          <p:grpSpPr bwMode="auto">
            <a:xfrm>
              <a:off x="1324865" y="4367926"/>
              <a:ext cx="6019800" cy="441325"/>
              <a:chOff x="1008408" y="1206967"/>
              <a:chExt cx="6019800" cy="442333"/>
            </a:xfrm>
          </p:grpSpPr>
          <p:sp>
            <p:nvSpPr>
              <p:cNvPr id="70" name="Rectangle 69"/>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14" name="Rektangel 76"/>
              <p:cNvSpPr>
                <a:spLocks noChangeArrowheads="1"/>
              </p:cNvSpPr>
              <p:nvPr/>
            </p:nvSpPr>
            <p:spPr bwMode="auto">
              <a:xfrm>
                <a:off x="1282588" y="1270467"/>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9504" name="Group 96"/>
            <p:cNvGrpSpPr>
              <a:grpSpLocks/>
            </p:cNvGrpSpPr>
            <p:nvPr/>
          </p:nvGrpSpPr>
          <p:grpSpPr bwMode="auto">
            <a:xfrm>
              <a:off x="7343077" y="4293314"/>
              <a:ext cx="579438" cy="579437"/>
              <a:chOff x="1016388" y="754824"/>
              <a:chExt cx="731924" cy="731924"/>
            </a:xfrm>
          </p:grpSpPr>
          <p:grpSp>
            <p:nvGrpSpPr>
              <p:cNvPr id="19505" name="Group 51"/>
              <p:cNvGrpSpPr>
                <a:grpSpLocks/>
              </p:cNvGrpSpPr>
              <p:nvPr/>
            </p:nvGrpSpPr>
            <p:grpSpPr bwMode="auto">
              <a:xfrm>
                <a:off x="1016388" y="754824"/>
                <a:ext cx="731924" cy="731924"/>
                <a:chOff x="1704975" y="1095375"/>
                <a:chExt cx="1514475" cy="1514475"/>
              </a:xfrm>
            </p:grpSpPr>
            <p:sp>
              <p:nvSpPr>
                <p:cNvPr id="75" name="Oval 74"/>
                <p:cNvSpPr/>
                <p:nvPr/>
              </p:nvSpPr>
              <p:spPr>
                <a:xfrm>
                  <a:off x="1704978" y="1095375"/>
                  <a:ext cx="1514472" cy="1514475"/>
                </a:xfrm>
                <a:prstGeom prst="ellipse">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76"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06"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6</a:t>
                </a:r>
              </a:p>
            </p:txBody>
          </p:sp>
        </p:grpSp>
      </p:grpSp>
      <p:grpSp>
        <p:nvGrpSpPr>
          <p:cNvPr id="19464" name="Group 101"/>
          <p:cNvGrpSpPr>
            <a:grpSpLocks/>
          </p:cNvGrpSpPr>
          <p:nvPr/>
        </p:nvGrpSpPr>
        <p:grpSpPr bwMode="auto">
          <a:xfrm>
            <a:off x="992188" y="3635375"/>
            <a:ext cx="6591300" cy="577850"/>
            <a:chOff x="753365" y="3677364"/>
            <a:chExt cx="6591300" cy="577850"/>
          </a:xfrm>
        </p:grpSpPr>
        <p:grpSp>
          <p:nvGrpSpPr>
            <p:cNvPr id="19491" name="Group 96"/>
            <p:cNvGrpSpPr>
              <a:grpSpLocks/>
            </p:cNvGrpSpPr>
            <p:nvPr/>
          </p:nvGrpSpPr>
          <p:grpSpPr bwMode="auto">
            <a:xfrm>
              <a:off x="753365" y="3677364"/>
              <a:ext cx="579437" cy="577850"/>
              <a:chOff x="1016388" y="754824"/>
              <a:chExt cx="731924" cy="731924"/>
            </a:xfrm>
          </p:grpSpPr>
          <p:grpSp>
            <p:nvGrpSpPr>
              <p:cNvPr id="19497" name="Group 51"/>
              <p:cNvGrpSpPr>
                <a:grpSpLocks/>
              </p:cNvGrpSpPr>
              <p:nvPr/>
            </p:nvGrpSpPr>
            <p:grpSpPr bwMode="auto">
              <a:xfrm>
                <a:off x="1016388" y="754824"/>
                <a:ext cx="731924" cy="731924"/>
                <a:chOff x="1704975" y="1095375"/>
                <a:chExt cx="1514475" cy="1514475"/>
              </a:xfrm>
            </p:grpSpPr>
            <p:sp>
              <p:nvSpPr>
                <p:cNvPr id="66" name="Oval 65"/>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6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498" name="TextBox 7"/>
              <p:cNvSpPr txBox="1">
                <a:spLocks noChangeArrowheads="1"/>
              </p:cNvSpPr>
              <p:nvPr/>
            </p:nvSpPr>
            <p:spPr bwMode="auto">
              <a:xfrm>
                <a:off x="1170373" y="807431"/>
                <a:ext cx="476982" cy="596587"/>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5</a:t>
                </a:r>
              </a:p>
            </p:txBody>
          </p:sp>
        </p:grpSp>
        <p:grpSp>
          <p:nvGrpSpPr>
            <p:cNvPr id="19492" name="Group 58"/>
            <p:cNvGrpSpPr>
              <a:grpSpLocks/>
            </p:cNvGrpSpPr>
            <p:nvPr/>
          </p:nvGrpSpPr>
          <p:grpSpPr bwMode="auto">
            <a:xfrm>
              <a:off x="1324865" y="3747214"/>
              <a:ext cx="6019800" cy="442912"/>
              <a:chOff x="734228" y="2559750"/>
              <a:chExt cx="6019800" cy="442333"/>
            </a:xfrm>
          </p:grpSpPr>
          <p:sp>
            <p:nvSpPr>
              <p:cNvPr id="78" name="Rectangle 77"/>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96" name="Rektangel 76"/>
              <p:cNvSpPr>
                <a:spLocks noChangeArrowheads="1"/>
              </p:cNvSpPr>
              <p:nvPr/>
            </p:nvSpPr>
            <p:spPr bwMode="auto">
              <a:xfrm>
                <a:off x="1008408" y="2623250"/>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grpSp>
        <p:nvGrpSpPr>
          <p:cNvPr id="19465" name="Group 103"/>
          <p:cNvGrpSpPr>
            <a:grpSpLocks/>
          </p:cNvGrpSpPr>
          <p:nvPr/>
        </p:nvGrpSpPr>
        <p:grpSpPr bwMode="auto">
          <a:xfrm>
            <a:off x="992188" y="4857750"/>
            <a:ext cx="6591300" cy="579438"/>
            <a:chOff x="723202" y="4872751"/>
            <a:chExt cx="6591300" cy="579438"/>
          </a:xfrm>
        </p:grpSpPr>
        <p:grpSp>
          <p:nvGrpSpPr>
            <p:cNvPr id="19479" name="Group 96"/>
            <p:cNvGrpSpPr>
              <a:grpSpLocks/>
            </p:cNvGrpSpPr>
            <p:nvPr/>
          </p:nvGrpSpPr>
          <p:grpSpPr bwMode="auto">
            <a:xfrm>
              <a:off x="723202" y="4872751"/>
              <a:ext cx="581025" cy="579438"/>
              <a:chOff x="1016388" y="754824"/>
              <a:chExt cx="731924" cy="731924"/>
            </a:xfrm>
          </p:grpSpPr>
          <p:grpSp>
            <p:nvGrpSpPr>
              <p:cNvPr id="19485" name="Group 51"/>
              <p:cNvGrpSpPr>
                <a:grpSpLocks/>
              </p:cNvGrpSpPr>
              <p:nvPr/>
            </p:nvGrpSpPr>
            <p:grpSpPr bwMode="auto">
              <a:xfrm>
                <a:off x="1016388" y="754824"/>
                <a:ext cx="731924" cy="731924"/>
                <a:chOff x="1704975" y="1095375"/>
                <a:chExt cx="1514475" cy="1514475"/>
              </a:xfrm>
            </p:grpSpPr>
            <p:sp>
              <p:nvSpPr>
                <p:cNvPr id="83" name="Oval 82"/>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84"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486" name="TextBox 7"/>
              <p:cNvSpPr txBox="1">
                <a:spLocks noChangeArrowheads="1"/>
              </p:cNvSpPr>
              <p:nvPr/>
            </p:nvSpPr>
            <p:spPr bwMode="auto">
              <a:xfrm>
                <a:off x="1186459" y="807431"/>
                <a:ext cx="476982" cy="596588"/>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7</a:t>
                </a:r>
              </a:p>
            </p:txBody>
          </p:sp>
        </p:grpSp>
        <p:grpSp>
          <p:nvGrpSpPr>
            <p:cNvPr id="19480" name="Group 65"/>
            <p:cNvGrpSpPr>
              <a:grpSpLocks/>
            </p:cNvGrpSpPr>
            <p:nvPr/>
          </p:nvGrpSpPr>
          <p:grpSpPr bwMode="auto">
            <a:xfrm>
              <a:off x="1294702" y="4944189"/>
              <a:ext cx="6019800" cy="442912"/>
              <a:chOff x="734228" y="2559750"/>
              <a:chExt cx="6019800" cy="442333"/>
            </a:xfrm>
          </p:grpSpPr>
          <p:sp>
            <p:nvSpPr>
              <p:cNvPr id="86" name="Rectangle 85"/>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84" name="Rektangel 76"/>
              <p:cNvSpPr>
                <a:spLocks noChangeArrowheads="1"/>
              </p:cNvSpPr>
              <p:nvPr/>
            </p:nvSpPr>
            <p:spPr bwMode="auto">
              <a:xfrm>
                <a:off x="1008408" y="2623250"/>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grpSp>
        <p:nvGrpSpPr>
          <p:cNvPr id="19466" name="Group 104"/>
          <p:cNvGrpSpPr>
            <a:grpSpLocks/>
          </p:cNvGrpSpPr>
          <p:nvPr/>
        </p:nvGrpSpPr>
        <p:grpSpPr bwMode="auto">
          <a:xfrm>
            <a:off x="1593850" y="5468938"/>
            <a:ext cx="6597650" cy="579437"/>
            <a:chOff x="1324865" y="5491052"/>
            <a:chExt cx="6597650" cy="579437"/>
          </a:xfrm>
        </p:grpSpPr>
        <p:grpSp>
          <p:nvGrpSpPr>
            <p:cNvPr id="19467" name="Group 59"/>
            <p:cNvGrpSpPr>
              <a:grpSpLocks/>
            </p:cNvGrpSpPr>
            <p:nvPr/>
          </p:nvGrpSpPr>
          <p:grpSpPr bwMode="auto">
            <a:xfrm>
              <a:off x="1324865" y="5565664"/>
              <a:ext cx="6019800" cy="441325"/>
              <a:chOff x="1008408" y="1206967"/>
              <a:chExt cx="6019800" cy="442333"/>
            </a:xfrm>
          </p:grpSpPr>
          <p:sp>
            <p:nvSpPr>
              <p:cNvPr id="89" name="Rectangle 88"/>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78" name="Rektangel 76"/>
              <p:cNvSpPr>
                <a:spLocks noChangeArrowheads="1"/>
              </p:cNvSpPr>
              <p:nvPr/>
            </p:nvSpPr>
            <p:spPr bwMode="auto">
              <a:xfrm>
                <a:off x="1282588" y="1270467"/>
                <a:ext cx="5718175" cy="30777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grpSp>
          <p:nvGrpSpPr>
            <p:cNvPr id="19468" name="Group 96"/>
            <p:cNvGrpSpPr>
              <a:grpSpLocks/>
            </p:cNvGrpSpPr>
            <p:nvPr/>
          </p:nvGrpSpPr>
          <p:grpSpPr bwMode="auto">
            <a:xfrm>
              <a:off x="7343077" y="5491052"/>
              <a:ext cx="579438" cy="579437"/>
              <a:chOff x="1016388" y="754824"/>
              <a:chExt cx="731924" cy="731924"/>
            </a:xfrm>
          </p:grpSpPr>
          <p:grpSp>
            <p:nvGrpSpPr>
              <p:cNvPr id="19469" name="Group 51"/>
              <p:cNvGrpSpPr>
                <a:grpSpLocks/>
              </p:cNvGrpSpPr>
              <p:nvPr/>
            </p:nvGrpSpPr>
            <p:grpSpPr bwMode="auto">
              <a:xfrm>
                <a:off x="1016388" y="754824"/>
                <a:ext cx="731924" cy="731924"/>
                <a:chOff x="1704975" y="1095375"/>
                <a:chExt cx="1514475" cy="1514475"/>
              </a:xfrm>
            </p:grpSpPr>
            <p:sp>
              <p:nvSpPr>
                <p:cNvPr id="94" name="Oval 93"/>
                <p:cNvSpPr/>
                <p:nvPr/>
              </p:nvSpPr>
              <p:spPr>
                <a:xfrm>
                  <a:off x="1704978" y="1095375"/>
                  <a:ext cx="1514472" cy="1514475"/>
                </a:xfrm>
                <a:prstGeom prst="ellipse">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95"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470"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8</a:t>
                </a:r>
              </a:p>
            </p:txBody>
          </p:sp>
        </p:grpSp>
      </p:grpSp>
      <p:sp>
        <p:nvSpPr>
          <p:cNvPr id="77" name="Date Placeholder 76"/>
          <p:cNvSpPr>
            <a:spLocks noGrp="1"/>
          </p:cNvSpPr>
          <p:nvPr>
            <p:ph type="dt" sz="half" idx="10"/>
          </p:nvPr>
        </p:nvSpPr>
        <p:spPr/>
        <p:txBody>
          <a:bodyPr/>
          <a:lstStyle/>
          <a:p>
            <a:fld id="{03FD5D57-74A9-43C4-AACD-5CC4B1AD785A}" type="datetime8">
              <a:rPr lang="en-US" smtClean="0"/>
              <a:t>1/13/2013 11:51 PM</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96"/>
          <p:cNvGrpSpPr>
            <a:grpSpLocks/>
          </p:cNvGrpSpPr>
          <p:nvPr/>
        </p:nvGrpSpPr>
        <p:grpSpPr bwMode="auto">
          <a:xfrm>
            <a:off x="1695450" y="1392238"/>
            <a:ext cx="1041400" cy="722312"/>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9" name="Parallelogram 8"/>
          <p:cNvSpPr/>
          <p:nvPr/>
        </p:nvSpPr>
        <p:spPr bwMode="auto">
          <a:xfrm>
            <a:off x="2678579" y="1381174"/>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86" name="Rektangel 76"/>
          <p:cNvSpPr>
            <a:spLocks noChangeArrowheads="1"/>
          </p:cNvSpPr>
          <p:nvPr/>
        </p:nvSpPr>
        <p:spPr bwMode="auto">
          <a:xfrm>
            <a:off x="2946400" y="1419225"/>
            <a:ext cx="5408613" cy="584200"/>
          </a:xfrm>
          <a:prstGeom prst="rect">
            <a:avLst/>
          </a:prstGeom>
          <a:noFill/>
          <a:ln w="9525">
            <a:noFill/>
            <a:miter lim="800000"/>
            <a:headEnd/>
            <a:tailEnd/>
          </a:ln>
        </p:spPr>
        <p:txBody>
          <a:bodyPr>
            <a:spAutoFit/>
          </a:bodyPr>
          <a:lstStyle/>
          <a:p>
            <a:pPr defTabSz="914400"/>
            <a:r>
              <a:rPr lang="en-US" sz="1600" noProof="1">
                <a:solidFill>
                  <a:srgbClr val="171717"/>
                </a:solidFill>
                <a:latin typeface="Calibri" pitchFamily="-108" charset="0"/>
                <a:cs typeface="Arial" charset="0"/>
              </a:rPr>
              <a:t>Go ahead and replace it with your own text. This is an example text. </a:t>
            </a:r>
            <a:endParaRPr lang="da-DK">
              <a:solidFill>
                <a:srgbClr val="171717"/>
              </a:solidFill>
              <a:latin typeface="Calibri" pitchFamily="-108" charset="0"/>
            </a:endParaRPr>
          </a:p>
        </p:txBody>
      </p:sp>
      <p:grpSp>
        <p:nvGrpSpPr>
          <p:cNvPr id="20487" name="Group 96"/>
          <p:cNvGrpSpPr>
            <a:grpSpLocks/>
          </p:cNvGrpSpPr>
          <p:nvPr/>
        </p:nvGrpSpPr>
        <p:grpSpPr bwMode="auto">
          <a:xfrm>
            <a:off x="1466850" y="2262188"/>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4" name="Parallelogram 13"/>
          <p:cNvSpPr/>
          <p:nvPr/>
        </p:nvSpPr>
        <p:spPr bwMode="auto">
          <a:xfrm>
            <a:off x="2449979" y="2250181"/>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91" name="Rektangel 76"/>
          <p:cNvSpPr>
            <a:spLocks noChangeArrowheads="1"/>
          </p:cNvSpPr>
          <p:nvPr/>
        </p:nvSpPr>
        <p:spPr bwMode="auto">
          <a:xfrm>
            <a:off x="2717800" y="2289175"/>
            <a:ext cx="5408613" cy="584200"/>
          </a:xfrm>
          <a:prstGeom prst="rect">
            <a:avLst/>
          </a:prstGeom>
          <a:noFill/>
          <a:ln w="9525">
            <a:noFill/>
            <a:miter lim="800000"/>
            <a:headEnd/>
            <a:tailEnd/>
          </a:ln>
        </p:spPr>
        <p:txBody>
          <a:bodyPr>
            <a:spAutoFit/>
          </a:bodyPr>
          <a:lstStyle/>
          <a:p>
            <a:pPr defTabSz="914400"/>
            <a:r>
              <a:rPr lang="en-US" sz="1600" noProof="1">
                <a:solidFill>
                  <a:srgbClr val="171717"/>
                </a:solidFill>
                <a:latin typeface="Calibri" pitchFamily="-108" charset="0"/>
                <a:cs typeface="Arial" charset="0"/>
              </a:rPr>
              <a:t>Go ahead and replace it with your own text. This is an example text. </a:t>
            </a:r>
            <a:endParaRPr lang="da-DK">
              <a:solidFill>
                <a:srgbClr val="171717"/>
              </a:solidFill>
              <a:latin typeface="Calibri" pitchFamily="-108" charset="0"/>
            </a:endParaRPr>
          </a:p>
        </p:txBody>
      </p:sp>
      <p:grpSp>
        <p:nvGrpSpPr>
          <p:cNvPr id="20492" name="Group 96"/>
          <p:cNvGrpSpPr>
            <a:grpSpLocks/>
          </p:cNvGrpSpPr>
          <p:nvPr/>
        </p:nvGrpSpPr>
        <p:grpSpPr bwMode="auto">
          <a:xfrm>
            <a:off x="1220788" y="3130550"/>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19" name="Parallelogram 18"/>
          <p:cNvSpPr/>
          <p:nvPr/>
        </p:nvSpPr>
        <p:spPr bwMode="auto">
          <a:xfrm>
            <a:off x="2203091" y="3118862"/>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96" name="Rektangel 76"/>
          <p:cNvSpPr>
            <a:spLocks noChangeArrowheads="1"/>
          </p:cNvSpPr>
          <p:nvPr/>
        </p:nvSpPr>
        <p:spPr bwMode="auto">
          <a:xfrm>
            <a:off x="2470150" y="3157538"/>
            <a:ext cx="5408613" cy="584200"/>
          </a:xfrm>
          <a:prstGeom prst="rect">
            <a:avLst/>
          </a:prstGeom>
          <a:noFill/>
          <a:ln w="9525">
            <a:noFill/>
            <a:miter lim="800000"/>
            <a:headEnd/>
            <a:tailEnd/>
          </a:ln>
        </p:spPr>
        <p:txBody>
          <a:bodyPr>
            <a:spAutoFit/>
          </a:bodyPr>
          <a:lstStyle/>
          <a:p>
            <a:pPr defTabSz="914400"/>
            <a:r>
              <a:rPr lang="en-US" sz="1600" noProof="1">
                <a:solidFill>
                  <a:srgbClr val="171717"/>
                </a:solidFill>
                <a:latin typeface="Calibri" pitchFamily="-108" charset="0"/>
                <a:cs typeface="Arial" charset="0"/>
              </a:rPr>
              <a:t>Go ahead and replace it with your own text. This is an example text. </a:t>
            </a:r>
            <a:endParaRPr lang="da-DK">
              <a:solidFill>
                <a:srgbClr val="171717"/>
              </a:solidFill>
              <a:latin typeface="Calibri" pitchFamily="-108" charset="0"/>
            </a:endParaRPr>
          </a:p>
        </p:txBody>
      </p:sp>
      <p:grpSp>
        <p:nvGrpSpPr>
          <p:cNvPr id="20497" name="Group 96"/>
          <p:cNvGrpSpPr>
            <a:grpSpLocks/>
          </p:cNvGrpSpPr>
          <p:nvPr/>
        </p:nvGrpSpPr>
        <p:grpSpPr bwMode="auto">
          <a:xfrm>
            <a:off x="982663" y="3989388"/>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4" name="Parallelogram 23"/>
          <p:cNvSpPr/>
          <p:nvPr/>
        </p:nvSpPr>
        <p:spPr bwMode="auto">
          <a:xfrm>
            <a:off x="1965347" y="397839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01" name="Rektangel 76"/>
          <p:cNvSpPr>
            <a:spLocks noChangeArrowheads="1"/>
          </p:cNvSpPr>
          <p:nvPr/>
        </p:nvSpPr>
        <p:spPr bwMode="auto">
          <a:xfrm>
            <a:off x="2232025" y="4016375"/>
            <a:ext cx="5408613" cy="584200"/>
          </a:xfrm>
          <a:prstGeom prst="rect">
            <a:avLst/>
          </a:prstGeom>
          <a:noFill/>
          <a:ln w="9525">
            <a:noFill/>
            <a:miter lim="800000"/>
            <a:headEnd/>
            <a:tailEnd/>
          </a:ln>
        </p:spPr>
        <p:txBody>
          <a:bodyPr>
            <a:spAutoFit/>
          </a:bodyPr>
          <a:lstStyle/>
          <a:p>
            <a:pPr defTabSz="914400"/>
            <a:r>
              <a:rPr lang="en-US" sz="1600" noProof="1">
                <a:solidFill>
                  <a:srgbClr val="171717"/>
                </a:solidFill>
                <a:latin typeface="Calibri" pitchFamily="-108" charset="0"/>
                <a:cs typeface="Arial" charset="0"/>
              </a:rPr>
              <a:t>Go ahead and replace it with your own text. This is an example text. </a:t>
            </a:r>
            <a:endParaRPr lang="da-DK">
              <a:solidFill>
                <a:srgbClr val="171717"/>
              </a:solidFill>
              <a:latin typeface="Calibri" pitchFamily="-108" charset="0"/>
            </a:endParaRPr>
          </a:p>
        </p:txBody>
      </p:sp>
      <p:grpSp>
        <p:nvGrpSpPr>
          <p:cNvPr id="20502" name="Group 96"/>
          <p:cNvGrpSpPr>
            <a:grpSpLocks/>
          </p:cNvGrpSpPr>
          <p:nvPr/>
        </p:nvGrpSpPr>
        <p:grpSpPr bwMode="auto">
          <a:xfrm>
            <a:off x="744538" y="4848225"/>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727603" y="4836209"/>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06" name="Rektangel 76"/>
          <p:cNvSpPr>
            <a:spLocks noChangeArrowheads="1"/>
          </p:cNvSpPr>
          <p:nvPr/>
        </p:nvSpPr>
        <p:spPr bwMode="auto">
          <a:xfrm>
            <a:off x="1995488" y="4875213"/>
            <a:ext cx="5408612" cy="584200"/>
          </a:xfrm>
          <a:prstGeom prst="rect">
            <a:avLst/>
          </a:prstGeom>
          <a:noFill/>
          <a:ln w="9525">
            <a:noFill/>
            <a:miter lim="800000"/>
            <a:headEnd/>
            <a:tailEnd/>
          </a:ln>
        </p:spPr>
        <p:txBody>
          <a:bodyPr>
            <a:spAutoFit/>
          </a:bodyPr>
          <a:lstStyle/>
          <a:p>
            <a:pPr defTabSz="914400"/>
            <a:r>
              <a:rPr lang="en-US" sz="1600" noProof="1">
                <a:solidFill>
                  <a:srgbClr val="171717"/>
                </a:solidFill>
                <a:latin typeface="Calibri" pitchFamily="-108" charset="0"/>
                <a:cs typeface="Arial" charset="0"/>
              </a:rPr>
              <a:t>Go ahead and replace it with your own text. This is an example text. </a:t>
            </a:r>
            <a:endParaRPr lang="da-DK">
              <a:solidFill>
                <a:srgbClr val="171717"/>
              </a:solidFill>
              <a:latin typeface="Calibri" pitchFamily="-108" charset="0"/>
            </a:endParaRPr>
          </a:p>
        </p:txBody>
      </p:sp>
      <p:sp>
        <p:nvSpPr>
          <p:cNvPr id="20507"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28" name="Date Placeholder 27"/>
          <p:cNvSpPr>
            <a:spLocks noGrp="1"/>
          </p:cNvSpPr>
          <p:nvPr>
            <p:ph type="dt" sz="half" idx="10"/>
          </p:nvPr>
        </p:nvSpPr>
        <p:spPr/>
        <p:txBody>
          <a:bodyPr/>
          <a:lstStyle/>
          <a:p>
            <a:fld id="{98D77B64-44C5-4DD4-9F3A-6517AC722C16}" type="datetime8">
              <a:rPr lang="en-US" smtClean="0"/>
              <a:t>1/13/2013 11:51 PM</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9"/>
          <p:cNvGrpSpPr>
            <a:grpSpLocks/>
          </p:cNvGrpSpPr>
          <p:nvPr/>
        </p:nvGrpSpPr>
        <p:grpSpPr bwMode="auto">
          <a:xfrm>
            <a:off x="1179513" y="1477963"/>
            <a:ext cx="7732712" cy="911225"/>
            <a:chOff x="1695450" y="1381174"/>
            <a:chExt cx="6957221" cy="820054"/>
          </a:xfrm>
        </p:grpSpPr>
        <p:grpSp>
          <p:nvGrpSpPr>
            <p:cNvPr id="21536" name="Group 96"/>
            <p:cNvGrpSpPr>
              <a:grpSpLocks/>
            </p:cNvGrpSpPr>
            <p:nvPr/>
          </p:nvGrpSpPr>
          <p:grpSpPr bwMode="auto">
            <a:xfrm>
              <a:off x="1695450" y="1392238"/>
              <a:ext cx="1041400" cy="722312"/>
              <a:chOff x="1016388" y="913002"/>
              <a:chExt cx="731924" cy="428904"/>
            </a:xfrm>
          </p:grpSpPr>
          <p:sp>
            <p:nvSpPr>
              <p:cNvPr id="7" name="Parallelogram 6"/>
              <p:cNvSpPr/>
              <p:nvPr/>
            </p:nvSpPr>
            <p:spPr bwMode="auto">
              <a:xfrm>
                <a:off x="1016388" y="913219"/>
                <a:ext cx="731802" cy="428408"/>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42"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9" name="Parallelogram 8"/>
            <p:cNvSpPr/>
            <p:nvPr/>
          </p:nvSpPr>
          <p:spPr bwMode="auto">
            <a:xfrm>
              <a:off x="2632870" y="1381174"/>
              <a:ext cx="6019801" cy="742832"/>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ndParaRPr>
            </a:p>
          </p:txBody>
        </p:sp>
        <p:sp>
          <p:nvSpPr>
            <p:cNvPr id="21540" name="Rektangel 76"/>
            <p:cNvSpPr>
              <a:spLocks noChangeArrowheads="1"/>
            </p:cNvSpPr>
            <p:nvPr/>
          </p:nvSpPr>
          <p:spPr bwMode="auto">
            <a:xfrm>
              <a:off x="2900691" y="1453512"/>
              <a:ext cx="5408614" cy="747716"/>
            </a:xfrm>
            <a:prstGeom prst="rect">
              <a:avLst/>
            </a:prstGeom>
            <a:noFill/>
            <a:ln w="9525">
              <a:noFill/>
              <a:miter lim="800000"/>
              <a:headEnd/>
              <a:tailEnd/>
            </a:ln>
          </p:spPr>
          <p:txBody>
            <a:bodyPr>
              <a:spAutoFit/>
            </a:bodyPr>
            <a:lstStyle/>
            <a:p>
              <a:pPr defTabSz="914400"/>
              <a:r>
                <a:rPr lang="en-US" sz="1600" noProof="1">
                  <a:solidFill>
                    <a:srgbClr val="FFFFFF"/>
                  </a:solidFill>
                  <a:latin typeface="Calibri" pitchFamily="-108" charset="0"/>
                  <a:cs typeface="Arial" charset="0"/>
                </a:rPr>
                <a:t>Go ahead and replace it with your own text. This is an example text. </a:t>
              </a:r>
            </a:p>
            <a:p>
              <a:pPr defTabSz="914400"/>
              <a:r>
                <a:rPr lang="en-US" sz="1600" noProof="1">
                  <a:solidFill>
                    <a:srgbClr val="FFFFFF"/>
                  </a:solidFill>
                  <a:latin typeface="Calibri" pitchFamily="-108" charset="0"/>
                  <a:cs typeface="Arial" charset="0"/>
                </a:rPr>
                <a:t>Go ahead and replace it with your own text. This is an example text. </a:t>
              </a:r>
              <a:endParaRPr lang="en-US" sz="1600">
                <a:solidFill>
                  <a:srgbClr val="FFFFFF"/>
                </a:solidFill>
                <a:latin typeface="Calibri" pitchFamily="-108" charset="0"/>
              </a:endParaRPr>
            </a:p>
            <a:p>
              <a:pPr defTabSz="914400"/>
              <a:endParaRPr lang="en-US" sz="1600">
                <a:solidFill>
                  <a:srgbClr val="FFFFFF"/>
                </a:solidFill>
                <a:latin typeface="Calibri" pitchFamily="-108" charset="0"/>
              </a:endParaRPr>
            </a:p>
          </p:txBody>
        </p:sp>
      </p:grpSp>
      <p:grpSp>
        <p:nvGrpSpPr>
          <p:cNvPr id="21507" name="Group 96"/>
          <p:cNvGrpSpPr>
            <a:grpSpLocks/>
          </p:cNvGrpSpPr>
          <p:nvPr/>
        </p:nvGrpSpPr>
        <p:grpSpPr bwMode="auto">
          <a:xfrm>
            <a:off x="1016000" y="2411413"/>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4" name="Parallelogram 13"/>
          <p:cNvSpPr/>
          <p:nvPr/>
        </p:nvSpPr>
        <p:spPr bwMode="auto">
          <a:xfrm>
            <a:off x="1999367" y="2399539"/>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21511" name="Group 96"/>
          <p:cNvGrpSpPr>
            <a:grpSpLocks/>
          </p:cNvGrpSpPr>
          <p:nvPr/>
        </p:nvGrpSpPr>
        <p:grpSpPr bwMode="auto">
          <a:xfrm>
            <a:off x="769938" y="32797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19" name="Parallelogram 18"/>
          <p:cNvSpPr/>
          <p:nvPr/>
        </p:nvSpPr>
        <p:spPr bwMode="auto">
          <a:xfrm>
            <a:off x="1752479" y="326822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21515" name="Group 96"/>
          <p:cNvGrpSpPr>
            <a:grpSpLocks/>
          </p:cNvGrpSpPr>
          <p:nvPr/>
        </p:nvGrpSpPr>
        <p:grpSpPr bwMode="auto">
          <a:xfrm>
            <a:off x="531813" y="4138613"/>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1519" name="Group 96"/>
          <p:cNvGrpSpPr>
            <a:grpSpLocks/>
          </p:cNvGrpSpPr>
          <p:nvPr/>
        </p:nvGrpSpPr>
        <p:grpSpPr bwMode="auto">
          <a:xfrm>
            <a:off x="293688" y="4997450"/>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2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523"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21524" name="Rektangel 76"/>
          <p:cNvSpPr>
            <a:spLocks noChangeArrowheads="1"/>
          </p:cNvSpPr>
          <p:nvPr/>
        </p:nvSpPr>
        <p:spPr bwMode="auto">
          <a:xfrm>
            <a:off x="1544638" y="5062538"/>
            <a:ext cx="5408612"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1525" name="Rektangel 76"/>
          <p:cNvSpPr>
            <a:spLocks noChangeArrowheads="1"/>
          </p:cNvSpPr>
          <p:nvPr/>
        </p:nvSpPr>
        <p:spPr bwMode="auto">
          <a:xfrm>
            <a:off x="2260600" y="2446338"/>
            <a:ext cx="5408613"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1526" name="Rektangel 76"/>
          <p:cNvSpPr>
            <a:spLocks noChangeArrowheads="1"/>
          </p:cNvSpPr>
          <p:nvPr/>
        </p:nvSpPr>
        <p:spPr bwMode="auto">
          <a:xfrm>
            <a:off x="2057400" y="3349625"/>
            <a:ext cx="5408613"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1527" name="Rektangel 76"/>
          <p:cNvSpPr>
            <a:spLocks noChangeArrowheads="1"/>
          </p:cNvSpPr>
          <p:nvPr/>
        </p:nvSpPr>
        <p:spPr bwMode="auto">
          <a:xfrm>
            <a:off x="1765300" y="4233863"/>
            <a:ext cx="5408613"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30" name="Date Placeholder 29"/>
          <p:cNvSpPr>
            <a:spLocks noGrp="1"/>
          </p:cNvSpPr>
          <p:nvPr>
            <p:ph type="dt" sz="half" idx="10"/>
          </p:nvPr>
        </p:nvSpPr>
        <p:spPr/>
        <p:txBody>
          <a:bodyPr/>
          <a:lstStyle/>
          <a:p>
            <a:fld id="{1BC68E5D-10DB-4B54-9A62-728B0381ABC9}" type="datetime8">
              <a:rPr lang="en-US" smtClean="0"/>
              <a:t>1/13/2013 11:51 PM</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96"/>
          <p:cNvGrpSpPr>
            <a:grpSpLocks/>
          </p:cNvGrpSpPr>
          <p:nvPr/>
        </p:nvGrpSpPr>
        <p:grpSpPr bwMode="auto">
          <a:xfrm>
            <a:off x="965200" y="2357438"/>
            <a:ext cx="1157288" cy="803275"/>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62"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9" name="Parallelogram 8"/>
          <p:cNvSpPr/>
          <p:nvPr/>
        </p:nvSpPr>
        <p:spPr bwMode="auto">
          <a:xfrm>
            <a:off x="2007269" y="2345285"/>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ndParaRPr>
          </a:p>
        </p:txBody>
      </p:sp>
      <p:sp>
        <p:nvSpPr>
          <p:cNvPr id="22534" name="Rektangel 76"/>
          <p:cNvSpPr>
            <a:spLocks noChangeArrowheads="1"/>
          </p:cNvSpPr>
          <p:nvPr/>
        </p:nvSpPr>
        <p:spPr bwMode="auto">
          <a:xfrm>
            <a:off x="2305050" y="2413000"/>
            <a:ext cx="6010275" cy="830263"/>
          </a:xfrm>
          <a:prstGeom prst="rect">
            <a:avLst/>
          </a:prstGeom>
          <a:noFill/>
          <a:ln w="9525">
            <a:noFill/>
            <a:miter lim="800000"/>
            <a:headEnd/>
            <a:tailEnd/>
          </a:ln>
        </p:spPr>
        <p:txBody>
          <a:bodyPr>
            <a:spAutoFit/>
          </a:bodyPr>
          <a:lstStyle/>
          <a:p>
            <a:pPr defTabSz="914400"/>
            <a:r>
              <a:rPr lang="en-US" sz="1600" noProof="1">
                <a:solidFill>
                  <a:srgbClr val="FFFFFF"/>
                </a:solidFill>
                <a:latin typeface="Calibri" pitchFamily="-108" charset="0"/>
                <a:cs typeface="Arial" charset="0"/>
              </a:rPr>
              <a:t>Go ahead and replace it with your own text. This is an example text. </a:t>
            </a:r>
          </a:p>
          <a:p>
            <a:pPr defTabSz="914400"/>
            <a:r>
              <a:rPr lang="en-US" sz="1600" noProof="1">
                <a:solidFill>
                  <a:srgbClr val="FFFFFF"/>
                </a:solidFill>
                <a:latin typeface="Calibri" pitchFamily="-108" charset="0"/>
                <a:cs typeface="Arial" charset="0"/>
              </a:rPr>
              <a:t>Go ahead and replace it with your own text. This is an example text. </a:t>
            </a:r>
            <a:endParaRPr lang="en-US" sz="1600">
              <a:solidFill>
                <a:srgbClr val="FFFFFF"/>
              </a:solidFill>
              <a:latin typeface="Calibri" pitchFamily="-108" charset="0"/>
            </a:endParaRPr>
          </a:p>
          <a:p>
            <a:pPr defTabSz="914400"/>
            <a:endParaRPr lang="en-US" sz="1600">
              <a:solidFill>
                <a:srgbClr val="FFFFFF"/>
              </a:solidFill>
              <a:latin typeface="Calibri" pitchFamily="-108" charset="0"/>
            </a:endParaRPr>
          </a:p>
        </p:txBody>
      </p:sp>
      <p:grpSp>
        <p:nvGrpSpPr>
          <p:cNvPr id="22535"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60"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17" name="Parallelogram 16"/>
          <p:cNvSpPr/>
          <p:nvPr/>
        </p:nvSpPr>
        <p:spPr bwMode="auto">
          <a:xfrm>
            <a:off x="769938" y="3279775"/>
            <a:ext cx="1041400" cy="722313"/>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40" name="TextBox 7"/>
          <p:cNvSpPr txBox="1">
            <a:spLocks noChangeArrowheads="1"/>
          </p:cNvSpPr>
          <p:nvPr/>
        </p:nvSpPr>
        <p:spPr bwMode="auto">
          <a:xfrm>
            <a:off x="1096963" y="3349625"/>
            <a:ext cx="396875" cy="58578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sp>
        <p:nvSpPr>
          <p:cNvPr id="19" name="Parallelogram 18"/>
          <p:cNvSpPr/>
          <p:nvPr/>
        </p:nvSpPr>
        <p:spPr bwMode="auto">
          <a:xfrm>
            <a:off x="1752479" y="326822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2" name="Parallelogram 21"/>
          <p:cNvSpPr/>
          <p:nvPr/>
        </p:nvSpPr>
        <p:spPr bwMode="auto">
          <a:xfrm>
            <a:off x="531813" y="4138613"/>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45" name="TextBox 7"/>
          <p:cNvSpPr txBox="1">
            <a:spLocks noChangeArrowheads="1"/>
          </p:cNvSpPr>
          <p:nvPr/>
        </p:nvSpPr>
        <p:spPr bwMode="auto">
          <a:xfrm>
            <a:off x="858838" y="4208463"/>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Parallelogram 26"/>
          <p:cNvSpPr/>
          <p:nvPr/>
        </p:nvSpPr>
        <p:spPr bwMode="auto">
          <a:xfrm>
            <a:off x="293688" y="4997450"/>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2550" name="TextBox 7"/>
          <p:cNvSpPr txBox="1">
            <a:spLocks noChangeArrowheads="1"/>
          </p:cNvSpPr>
          <p:nvPr/>
        </p:nvSpPr>
        <p:spPr bwMode="auto">
          <a:xfrm>
            <a:off x="620713" y="5067300"/>
            <a:ext cx="396875" cy="584200"/>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554"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22555" name="Rektangel 76"/>
          <p:cNvSpPr>
            <a:spLocks noChangeArrowheads="1"/>
          </p:cNvSpPr>
          <p:nvPr/>
        </p:nvSpPr>
        <p:spPr bwMode="auto">
          <a:xfrm>
            <a:off x="1544638" y="5062538"/>
            <a:ext cx="5408612"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2556" name="Rektangel 76"/>
          <p:cNvSpPr>
            <a:spLocks noChangeArrowheads="1"/>
          </p:cNvSpPr>
          <p:nvPr/>
        </p:nvSpPr>
        <p:spPr bwMode="auto">
          <a:xfrm>
            <a:off x="2516188" y="1601788"/>
            <a:ext cx="5408612" cy="52228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2557" name="Rektangel 76"/>
          <p:cNvSpPr>
            <a:spLocks noChangeArrowheads="1"/>
          </p:cNvSpPr>
          <p:nvPr/>
        </p:nvSpPr>
        <p:spPr bwMode="auto">
          <a:xfrm>
            <a:off x="2058988" y="3349625"/>
            <a:ext cx="5408612"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2558" name="Rektangel 76"/>
          <p:cNvSpPr>
            <a:spLocks noChangeArrowheads="1"/>
          </p:cNvSpPr>
          <p:nvPr/>
        </p:nvSpPr>
        <p:spPr bwMode="auto">
          <a:xfrm>
            <a:off x="1760538" y="4246563"/>
            <a:ext cx="5408612" cy="52228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5" name="Date Placeholder 24"/>
          <p:cNvSpPr>
            <a:spLocks noGrp="1"/>
          </p:cNvSpPr>
          <p:nvPr>
            <p:ph type="dt" sz="half" idx="10"/>
          </p:nvPr>
        </p:nvSpPr>
        <p:spPr/>
        <p:txBody>
          <a:bodyPr/>
          <a:lstStyle/>
          <a:p>
            <a:fld id="{A4A87DCB-804F-412E-8AA4-D9A1B9DE8EEA}" type="datetime8">
              <a:rPr lang="en-US" smtClean="0"/>
              <a:t>1/13/2013 11:51 PM</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Rectangle 27"/>
          <p:cNvSpPr>
            <a:spLocks noChangeArrowheads="1"/>
          </p:cNvSpPr>
          <p:nvPr/>
        </p:nvSpPr>
        <p:spPr bwMode="auto">
          <a:xfrm>
            <a:off x="371475" y="1204600"/>
            <a:ext cx="8534399" cy="2105025"/>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a:outerShdw blurRad="63500" dist="38100" dir="2700000" algn="tl" rotWithShape="0">
              <a:srgbClr val="000000">
                <a:alpha val="39998"/>
              </a:srgbClr>
            </a:outerShdw>
          </a:effectLst>
        </p:spPr>
        <p:txBody>
          <a:bodyPr anchor="ctr"/>
          <a:lstStyle/>
          <a:p>
            <a:pPr algn="ctr" defTabSz="914400" fontAlgn="auto">
              <a:spcBef>
                <a:spcPts val="0"/>
              </a:spcBef>
              <a:spcAft>
                <a:spcPts val="0"/>
              </a:spcAft>
              <a:defRPr/>
            </a:pPr>
            <a:endParaRPr lang="de-DE" kern="0" dirty="0">
              <a:solidFill>
                <a:srgbClr val="FFFFFF"/>
              </a:solidFill>
              <a:latin typeface="Calibri" pitchFamily="34" charset="0"/>
              <a:ea typeface="ＭＳ Ｐゴシック" pitchFamily="-97" charset="-128"/>
            </a:endParaRPr>
          </a:p>
        </p:txBody>
      </p:sp>
      <p:sp>
        <p:nvSpPr>
          <p:cNvPr id="272" name="Rectangle 39"/>
          <p:cNvSpPr>
            <a:spLocks noChangeArrowheads="1"/>
          </p:cNvSpPr>
          <p:nvPr/>
        </p:nvSpPr>
        <p:spPr bwMode="auto">
          <a:xfrm>
            <a:off x="371476" y="857249"/>
            <a:ext cx="8534397" cy="514350"/>
          </a:xfrm>
          <a:prstGeom prst="rect">
            <a:avLst/>
          </a:prstGeom>
          <a:gradFill rotWithShape="1">
            <a:gsLst>
              <a:gs pos="0">
                <a:srgbClr val="03C6ED"/>
              </a:gs>
              <a:gs pos="100000">
                <a:srgbClr val="004D86"/>
              </a:gs>
            </a:gsLst>
            <a:lin ang="16200000"/>
          </a:grad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endParaRPr lang="en-US" sz="1400" b="1" kern="0" noProof="1">
              <a:solidFill>
                <a:sysClr val="window" lastClr="FFFFFF"/>
              </a:solidFill>
              <a:latin typeface="Calibri" pitchFamily="34" charset="0"/>
              <a:ea typeface="ＭＳ Ｐゴシック" pitchFamily="-97" charset="-128"/>
            </a:endParaRPr>
          </a:p>
        </p:txBody>
      </p:sp>
      <p:sp>
        <p:nvSpPr>
          <p:cNvPr id="267" name="Rectangle 27"/>
          <p:cNvSpPr>
            <a:spLocks noChangeArrowheads="1"/>
          </p:cNvSpPr>
          <p:nvPr/>
        </p:nvSpPr>
        <p:spPr bwMode="auto">
          <a:xfrm>
            <a:off x="371480" y="3819525"/>
            <a:ext cx="8534394" cy="191891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a:outerShdw blurRad="63500" dist="38100" dir="2700000" algn="tl" rotWithShape="0">
              <a:srgbClr val="000000">
                <a:alpha val="39998"/>
              </a:srgbClr>
            </a:outerShdw>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268" name="Rectangle 39"/>
          <p:cNvSpPr>
            <a:spLocks noChangeArrowheads="1"/>
          </p:cNvSpPr>
          <p:nvPr/>
        </p:nvSpPr>
        <p:spPr bwMode="auto">
          <a:xfrm>
            <a:off x="371477" y="3417000"/>
            <a:ext cx="8534395" cy="438150"/>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273" name="Rectangle 39"/>
          <p:cNvSpPr>
            <a:spLocks noChangeArrowheads="1"/>
          </p:cNvSpPr>
          <p:nvPr/>
        </p:nvSpPr>
        <p:spPr bwMode="auto">
          <a:xfrm>
            <a:off x="2445825" y="940374"/>
            <a:ext cx="4695825" cy="361950"/>
          </a:xfrm>
          <a:prstGeom prst="rect">
            <a:avLst/>
          </a:prstGeom>
          <a:no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r>
              <a:rPr lang="en-US" sz="2400" b="1" dirty="0" smtClean="0">
                <a:solidFill>
                  <a:schemeClr val="bg1"/>
                </a:solidFill>
              </a:rPr>
              <a:t>Marketing / Advertisements</a:t>
            </a:r>
            <a:endParaRPr lang="en-US" sz="2400" b="1" kern="0" noProof="1">
              <a:solidFill>
                <a:schemeClr val="bg1"/>
              </a:solidFill>
              <a:latin typeface="Calibri" pitchFamily="34" charset="0"/>
              <a:ea typeface="ＭＳ Ｐゴシック" pitchFamily="-97" charset="-128"/>
            </a:endParaRPr>
          </a:p>
        </p:txBody>
      </p:sp>
      <p:sp>
        <p:nvSpPr>
          <p:cNvPr id="30732" name="Rectangle 39"/>
          <p:cNvSpPr>
            <a:spLocks noChangeArrowheads="1"/>
          </p:cNvSpPr>
          <p:nvPr/>
        </p:nvSpPr>
        <p:spPr bwMode="auto">
          <a:xfrm>
            <a:off x="2200274" y="3417000"/>
            <a:ext cx="4629151" cy="438150"/>
          </a:xfrm>
          <a:prstGeom prst="rect">
            <a:avLst/>
          </a:prstGeom>
          <a:noFill/>
          <a:ln w="19050">
            <a:noFill/>
            <a:round/>
            <a:headEnd/>
            <a:tailEnd/>
          </a:ln>
        </p:spPr>
        <p:txBody>
          <a:bodyPr/>
          <a:lstStyle/>
          <a:p>
            <a:pPr algn="ctr"/>
            <a:r>
              <a:rPr lang="en-US" sz="1600" noProof="1" smtClean="0">
                <a:solidFill>
                  <a:srgbClr val="000000"/>
                </a:solidFill>
                <a:latin typeface="Calibri" pitchFamily="-108" charset="0"/>
              </a:rPr>
              <a:t>              </a:t>
            </a:r>
            <a:r>
              <a:rPr lang="en-US" sz="2400" b="1" noProof="1" smtClean="0">
                <a:solidFill>
                  <a:srgbClr val="000000"/>
                </a:solidFill>
                <a:latin typeface="Arial" pitchFamily="34" charset="0"/>
                <a:cs typeface="Arial" pitchFamily="34" charset="0"/>
              </a:rPr>
              <a:t>Why</a:t>
            </a:r>
            <a:r>
              <a:rPr lang="en-US" sz="2400" b="1" noProof="1" smtClean="0">
                <a:solidFill>
                  <a:srgbClr val="000000"/>
                </a:solidFill>
                <a:latin typeface="Calibri" pitchFamily="-108" charset="0"/>
              </a:rPr>
              <a:t> </a:t>
            </a:r>
            <a:r>
              <a:rPr lang="en-US" sz="2400" b="1" dirty="0" smtClean="0"/>
              <a:t> Advertisements ?</a:t>
            </a:r>
            <a:endParaRPr lang="en-US" sz="2400" noProof="1">
              <a:solidFill>
                <a:srgbClr val="000000"/>
              </a:solidFill>
              <a:latin typeface="Calibri" pitchFamily="-108" charset="0"/>
            </a:endParaRPr>
          </a:p>
        </p:txBody>
      </p:sp>
      <p:sp>
        <p:nvSpPr>
          <p:cNvPr id="277" name="Tekstboks 31"/>
          <p:cNvSpPr txBox="1">
            <a:spLocks noChangeArrowheads="1"/>
          </p:cNvSpPr>
          <p:nvPr/>
        </p:nvSpPr>
        <p:spPr bwMode="auto">
          <a:xfrm>
            <a:off x="666751" y="1478474"/>
            <a:ext cx="8048624" cy="1569660"/>
          </a:xfrm>
          <a:prstGeom prst="rect">
            <a:avLst/>
          </a:prstGeom>
          <a:noFill/>
          <a:ln w="9525">
            <a:noFill/>
            <a:miter lim="800000"/>
            <a:headEnd/>
            <a:tailEnd/>
          </a:ln>
        </p:spPr>
        <p:txBody>
          <a:bodyPr wrap="square">
            <a:spAutoFit/>
          </a:bodyPr>
          <a:lstStyle/>
          <a:p>
            <a:r>
              <a:rPr lang="en-US" sz="1600" b="1" dirty="0" smtClean="0"/>
              <a:t> Advertising is one of the most important  things present  in our society today. Advertising helps to keep the consumers informed about whatever new products or services are available in the market. It helps to spread awareness about products or services that are of some use to consumer and potential buyers.</a:t>
            </a:r>
          </a:p>
          <a:p>
            <a:r>
              <a:rPr lang="en-US" sz="1600" b="1" dirty="0" smtClean="0"/>
              <a:t> Advertising on the whole helps business as well as the economy to prosper and makes the consumer aware of the various choices that are available to him.</a:t>
            </a:r>
            <a:endParaRPr lang="en-US" sz="1600" b="1" dirty="0"/>
          </a:p>
        </p:txBody>
      </p:sp>
      <p:sp>
        <p:nvSpPr>
          <p:cNvPr id="279" name="Tekstboks 36"/>
          <p:cNvSpPr txBox="1">
            <a:spLocks noChangeArrowheads="1"/>
          </p:cNvSpPr>
          <p:nvPr/>
        </p:nvSpPr>
        <p:spPr bwMode="auto">
          <a:xfrm>
            <a:off x="666750" y="3949700"/>
            <a:ext cx="8048624" cy="1569660"/>
          </a:xfrm>
          <a:prstGeom prst="rect">
            <a:avLst/>
          </a:prstGeom>
          <a:noFill/>
          <a:ln w="9525">
            <a:noFill/>
            <a:miter lim="800000"/>
            <a:headEnd/>
            <a:tailEnd/>
          </a:ln>
        </p:spPr>
        <p:txBody>
          <a:bodyPr wrap="square">
            <a:spAutoFit/>
          </a:bodyPr>
          <a:lstStyle/>
          <a:p>
            <a:pPr lvl="0">
              <a:buFont typeface="Wingdings" pitchFamily="2" charset="2"/>
              <a:buChar char="Ø"/>
            </a:pPr>
            <a:r>
              <a:rPr lang="en-US" sz="1600" b="1" dirty="0" smtClean="0"/>
              <a:t>Increasing the sales of the product/service.</a:t>
            </a:r>
          </a:p>
          <a:p>
            <a:pPr lvl="0">
              <a:buFont typeface="Wingdings" pitchFamily="2" charset="2"/>
              <a:buChar char="Ø"/>
            </a:pPr>
            <a:r>
              <a:rPr lang="en-US" sz="1600" b="1" dirty="0" smtClean="0"/>
              <a:t>Creating and maintaining a brand identity or brand image. </a:t>
            </a:r>
          </a:p>
          <a:p>
            <a:pPr lvl="0">
              <a:buFont typeface="Wingdings" pitchFamily="2" charset="2"/>
              <a:buChar char="Ø"/>
            </a:pPr>
            <a:r>
              <a:rPr lang="en-US" sz="1600" b="1" dirty="0" smtClean="0"/>
              <a:t>Communicating a change in the existing product line. </a:t>
            </a:r>
          </a:p>
          <a:p>
            <a:pPr lvl="0">
              <a:buFont typeface="Wingdings" pitchFamily="2" charset="2"/>
              <a:buChar char="Ø"/>
            </a:pPr>
            <a:r>
              <a:rPr lang="en-US" sz="1600" b="1" dirty="0" smtClean="0"/>
              <a:t>Introduction of a new product or service. </a:t>
            </a:r>
          </a:p>
          <a:p>
            <a:pPr lvl="0">
              <a:buFont typeface="Wingdings" pitchFamily="2" charset="2"/>
              <a:buChar char="Ø"/>
            </a:pPr>
            <a:r>
              <a:rPr lang="en-US" sz="1600" b="1" dirty="0" smtClean="0"/>
              <a:t>Increasing the buzz-value of the brand or the company. </a:t>
            </a:r>
            <a:br>
              <a:rPr lang="en-US" sz="1600" b="1" dirty="0" smtClean="0"/>
            </a:br>
            <a:endParaRPr lang="en-US" sz="1600" b="1" dirty="0"/>
          </a:p>
        </p:txBody>
      </p:sp>
      <p:pic>
        <p:nvPicPr>
          <p:cNvPr id="14"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11" name="Date Placeholder 10"/>
          <p:cNvSpPr>
            <a:spLocks noGrp="1"/>
          </p:cNvSpPr>
          <p:nvPr>
            <p:ph type="dt" sz="half" idx="10"/>
          </p:nvPr>
        </p:nvSpPr>
        <p:spPr/>
        <p:txBody>
          <a:bodyPr/>
          <a:lstStyle/>
          <a:p>
            <a:fld id="{13427D35-EBE0-4DA2-8C7A-228AB8A4ECF1}" type="datetime8">
              <a:rPr lang="en-US" smtClean="0"/>
              <a:t>1/13/2013 11:51 PM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1000"/>
                                        <p:tgtEl>
                                          <p:spTgt spid="2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3"/>
                                        </p:tgtEl>
                                        <p:attrNameLst>
                                          <p:attrName>style.visibility</p:attrName>
                                        </p:attrNameLst>
                                      </p:cBhvr>
                                      <p:to>
                                        <p:strVal val="visible"/>
                                      </p:to>
                                    </p:set>
                                    <p:animEffect transition="in" filter="fade">
                                      <p:cBhvr>
                                        <p:cTn id="12" dur="1000"/>
                                        <p:tgtEl>
                                          <p:spTgt spid="2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1"/>
                                        </p:tgtEl>
                                        <p:attrNameLst>
                                          <p:attrName>style.visibility</p:attrName>
                                        </p:attrNameLst>
                                      </p:cBhvr>
                                      <p:to>
                                        <p:strVal val="visible"/>
                                      </p:to>
                                    </p:set>
                                    <p:animEffect transition="in" filter="fade">
                                      <p:cBhvr>
                                        <p:cTn id="17" dur="1000"/>
                                        <p:tgtEl>
                                          <p:spTgt spid="271"/>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277"/>
                                        </p:tgtEl>
                                        <p:attrNameLst>
                                          <p:attrName>style.visibility</p:attrName>
                                        </p:attrNameLst>
                                      </p:cBhvr>
                                      <p:to>
                                        <p:strVal val="visible"/>
                                      </p:to>
                                    </p:set>
                                    <p:animEffect transition="in" filter="wedge">
                                      <p:cBhvr>
                                        <p:cTn id="22" dur="1000"/>
                                        <p:tgtEl>
                                          <p:spTgt spid="2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8"/>
                                        </p:tgtEl>
                                        <p:attrNameLst>
                                          <p:attrName>style.visibility</p:attrName>
                                        </p:attrNameLst>
                                      </p:cBhvr>
                                      <p:to>
                                        <p:strVal val="visible"/>
                                      </p:to>
                                    </p:set>
                                    <p:animEffect transition="in" filter="fade">
                                      <p:cBhvr>
                                        <p:cTn id="27" dur="1000"/>
                                        <p:tgtEl>
                                          <p:spTgt spid="2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32"/>
                                        </p:tgtEl>
                                        <p:attrNameLst>
                                          <p:attrName>style.visibility</p:attrName>
                                        </p:attrNameLst>
                                      </p:cBhvr>
                                      <p:to>
                                        <p:strVal val="visible"/>
                                      </p:to>
                                    </p:set>
                                    <p:animEffect transition="in" filter="fade">
                                      <p:cBhvr>
                                        <p:cTn id="32" dur="1000"/>
                                        <p:tgtEl>
                                          <p:spTgt spid="307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7"/>
                                        </p:tgtEl>
                                        <p:attrNameLst>
                                          <p:attrName>style.visibility</p:attrName>
                                        </p:attrNameLst>
                                      </p:cBhvr>
                                      <p:to>
                                        <p:strVal val="visible"/>
                                      </p:to>
                                    </p:set>
                                    <p:animEffect transition="in" filter="fade">
                                      <p:cBhvr>
                                        <p:cTn id="37" dur="1000"/>
                                        <p:tgtEl>
                                          <p:spTgt spid="2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iterate type="lt">
                                    <p:tmPct val="0"/>
                                  </p:iterate>
                                  <p:childTnLst>
                                    <p:set>
                                      <p:cBhvr>
                                        <p:cTn id="41" dur="1" fill="hold">
                                          <p:stCondLst>
                                            <p:cond delay="0"/>
                                          </p:stCondLst>
                                        </p:cTn>
                                        <p:tgtEl>
                                          <p:spTgt spid="279"/>
                                        </p:tgtEl>
                                        <p:attrNameLst>
                                          <p:attrName>style.visibility</p:attrName>
                                        </p:attrNameLst>
                                      </p:cBhvr>
                                      <p:to>
                                        <p:strVal val="visible"/>
                                      </p:to>
                                    </p:set>
                                    <p:animEffect transition="in" filter="fade">
                                      <p:cBhvr>
                                        <p:cTn id="42"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p:bldP spid="272" grpId="0" animBg="1"/>
      <p:bldP spid="267" grpId="0" animBg="1"/>
      <p:bldP spid="268" grpId="0" animBg="1"/>
      <p:bldP spid="273" grpId="0"/>
      <p:bldP spid="30732" grpId="0"/>
      <p:bldP spid="277" grpId="0"/>
      <p:bldP spid="27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96"/>
          <p:cNvGrpSpPr>
            <a:grpSpLocks/>
          </p:cNvGrpSpPr>
          <p:nvPr/>
        </p:nvGrpSpPr>
        <p:grpSpPr bwMode="auto">
          <a:xfrm>
            <a:off x="719138" y="3205163"/>
            <a:ext cx="1157287" cy="801687"/>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9"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9" name="Parallelogram 8"/>
          <p:cNvSpPr/>
          <p:nvPr/>
        </p:nvSpPr>
        <p:spPr bwMode="auto">
          <a:xfrm>
            <a:off x="1761207" y="3192407"/>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3558" name="Rektangel 76"/>
          <p:cNvSpPr>
            <a:spLocks noChangeArrowheads="1"/>
          </p:cNvSpPr>
          <p:nvPr/>
        </p:nvSpPr>
        <p:spPr bwMode="auto">
          <a:xfrm>
            <a:off x="2058988" y="3273425"/>
            <a:ext cx="6010275" cy="830263"/>
          </a:xfrm>
          <a:prstGeom prst="rect">
            <a:avLst/>
          </a:prstGeom>
          <a:noFill/>
          <a:ln w="9525">
            <a:noFill/>
            <a:miter lim="800000"/>
            <a:headEnd/>
            <a:tailEnd/>
          </a:ln>
        </p:spPr>
        <p:txBody>
          <a:bodyPr>
            <a:spAutoFit/>
          </a:bodyPr>
          <a:lstStyle/>
          <a:p>
            <a:pPr defTabSz="914400"/>
            <a:r>
              <a:rPr lang="en-US" sz="1600" noProof="1">
                <a:solidFill>
                  <a:srgbClr val="FFFFFF"/>
                </a:solidFill>
                <a:latin typeface="Calibri" pitchFamily="-108" charset="0"/>
                <a:cs typeface="Arial" charset="0"/>
              </a:rPr>
              <a:t>Go ahead and replace it with your own text. This is an example text. </a:t>
            </a:r>
          </a:p>
          <a:p>
            <a:pPr defTabSz="914400"/>
            <a:r>
              <a:rPr lang="en-US" sz="1600" noProof="1">
                <a:solidFill>
                  <a:srgbClr val="FFFFFF"/>
                </a:solidFill>
                <a:latin typeface="Calibri" pitchFamily="-108" charset="0"/>
                <a:cs typeface="Arial" charset="0"/>
              </a:rPr>
              <a:t>Go ahead and replace it with your own text. This is an example text. </a:t>
            </a:r>
            <a:endParaRPr lang="en-US" sz="1600">
              <a:solidFill>
                <a:srgbClr val="FFFFFF"/>
              </a:solidFill>
              <a:latin typeface="Calibri" pitchFamily="-108" charset="0"/>
            </a:endParaRPr>
          </a:p>
          <a:p>
            <a:pPr defTabSz="914400"/>
            <a:endParaRPr lang="en-US" sz="1600">
              <a:solidFill>
                <a:srgbClr val="FFFFFF"/>
              </a:solidFill>
              <a:latin typeface="Calibri" pitchFamily="-108" charset="0"/>
            </a:endParaRPr>
          </a:p>
        </p:txBody>
      </p:sp>
      <p:grpSp>
        <p:nvGrpSpPr>
          <p:cNvPr id="23559"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23563"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23567" name="Group 96"/>
          <p:cNvGrpSpPr>
            <a:grpSpLocks/>
          </p:cNvGrpSpPr>
          <p:nvPr/>
        </p:nvGrpSpPr>
        <p:grpSpPr bwMode="auto">
          <a:xfrm>
            <a:off x="531813" y="4138613"/>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3571" name="Group 96"/>
          <p:cNvGrpSpPr>
            <a:grpSpLocks/>
          </p:cNvGrpSpPr>
          <p:nvPr/>
        </p:nvGrpSpPr>
        <p:grpSpPr bwMode="auto">
          <a:xfrm>
            <a:off x="293688" y="4997450"/>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358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575" name="Rektangel 76"/>
          <p:cNvSpPr>
            <a:spLocks noChangeArrowheads="1"/>
          </p:cNvSpPr>
          <p:nvPr/>
        </p:nvSpPr>
        <p:spPr bwMode="auto">
          <a:xfrm>
            <a:off x="1544638" y="5062538"/>
            <a:ext cx="5408612"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3576"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23577" name="Rektangel 76"/>
          <p:cNvSpPr>
            <a:spLocks noChangeArrowheads="1"/>
          </p:cNvSpPr>
          <p:nvPr/>
        </p:nvSpPr>
        <p:spPr bwMode="auto">
          <a:xfrm>
            <a:off x="2260600" y="2446338"/>
            <a:ext cx="5408613"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3578" name="Rektangel 76"/>
          <p:cNvSpPr>
            <a:spLocks noChangeArrowheads="1"/>
          </p:cNvSpPr>
          <p:nvPr/>
        </p:nvSpPr>
        <p:spPr bwMode="auto">
          <a:xfrm>
            <a:off x="1760538" y="4233863"/>
            <a:ext cx="5408612" cy="52228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3579" name="Rektangel 76"/>
          <p:cNvSpPr>
            <a:spLocks noChangeArrowheads="1"/>
          </p:cNvSpPr>
          <p:nvPr/>
        </p:nvSpPr>
        <p:spPr bwMode="auto">
          <a:xfrm>
            <a:off x="2516188" y="1601788"/>
            <a:ext cx="5408612" cy="52228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8" name="Date Placeholder 27"/>
          <p:cNvSpPr>
            <a:spLocks noGrp="1"/>
          </p:cNvSpPr>
          <p:nvPr>
            <p:ph type="dt" sz="half" idx="10"/>
          </p:nvPr>
        </p:nvSpPr>
        <p:spPr/>
        <p:txBody>
          <a:bodyPr/>
          <a:lstStyle/>
          <a:p>
            <a:fld id="{4825010B-57B2-42BD-981A-B39C6B426E14}" type="datetime8">
              <a:rPr lang="en-US" smtClean="0"/>
              <a:t>1/13/2013 11:51 PM</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96"/>
          <p:cNvGrpSpPr>
            <a:grpSpLocks/>
          </p:cNvGrpSpPr>
          <p:nvPr/>
        </p:nvGrpSpPr>
        <p:grpSpPr bwMode="auto">
          <a:xfrm>
            <a:off x="458788" y="4049713"/>
            <a:ext cx="1157287" cy="803275"/>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13"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9" name="Parallelogram 8"/>
          <p:cNvSpPr/>
          <p:nvPr/>
        </p:nvSpPr>
        <p:spPr bwMode="auto">
          <a:xfrm>
            <a:off x="1500727" y="4037191"/>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4582" name="Rektangel 76"/>
          <p:cNvSpPr>
            <a:spLocks noChangeArrowheads="1"/>
          </p:cNvSpPr>
          <p:nvPr/>
        </p:nvSpPr>
        <p:spPr bwMode="auto">
          <a:xfrm>
            <a:off x="1798638" y="4105275"/>
            <a:ext cx="6010275" cy="830263"/>
          </a:xfrm>
          <a:prstGeom prst="rect">
            <a:avLst/>
          </a:prstGeom>
          <a:noFill/>
          <a:ln w="9525">
            <a:noFill/>
            <a:miter lim="800000"/>
            <a:headEnd/>
            <a:tailEnd/>
          </a:ln>
        </p:spPr>
        <p:txBody>
          <a:bodyPr>
            <a:spAutoFit/>
          </a:bodyPr>
          <a:lstStyle/>
          <a:p>
            <a:pPr defTabSz="914400"/>
            <a:r>
              <a:rPr lang="en-US" sz="1600" noProof="1">
                <a:solidFill>
                  <a:srgbClr val="FFFFFF"/>
                </a:solidFill>
                <a:latin typeface="Calibri" pitchFamily="-108" charset="0"/>
                <a:cs typeface="Arial" charset="0"/>
              </a:rPr>
              <a:t>Go ahead and replace it with your own text. This is an example text. </a:t>
            </a:r>
          </a:p>
          <a:p>
            <a:pPr defTabSz="914400"/>
            <a:r>
              <a:rPr lang="en-US" sz="1600" noProof="1">
                <a:solidFill>
                  <a:srgbClr val="FFFFFF"/>
                </a:solidFill>
                <a:latin typeface="Calibri" pitchFamily="-108" charset="0"/>
                <a:cs typeface="Arial" charset="0"/>
              </a:rPr>
              <a:t>Go ahead and replace it with your own text. This is an example text. </a:t>
            </a:r>
            <a:endParaRPr lang="en-US" sz="1600">
              <a:solidFill>
                <a:srgbClr val="FFFFFF"/>
              </a:solidFill>
              <a:latin typeface="Calibri" pitchFamily="-108" charset="0"/>
            </a:endParaRPr>
          </a:p>
          <a:p>
            <a:pPr defTabSz="914400"/>
            <a:endParaRPr lang="en-US" sz="1600">
              <a:solidFill>
                <a:srgbClr val="FFFFFF"/>
              </a:solidFill>
              <a:latin typeface="Calibri" pitchFamily="-108" charset="0"/>
            </a:endParaRPr>
          </a:p>
        </p:txBody>
      </p:sp>
      <p:grpSp>
        <p:nvGrpSpPr>
          <p:cNvPr id="24583"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24587"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24591" name="Group 96"/>
          <p:cNvGrpSpPr>
            <a:grpSpLocks/>
          </p:cNvGrpSpPr>
          <p:nvPr/>
        </p:nvGrpSpPr>
        <p:grpSpPr bwMode="auto">
          <a:xfrm>
            <a:off x="795338" y="3195638"/>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24" name="Parallelogram 23"/>
          <p:cNvSpPr/>
          <p:nvPr/>
        </p:nvSpPr>
        <p:spPr bwMode="auto">
          <a:xfrm>
            <a:off x="1778658" y="3185242"/>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4595" name="Group 96"/>
          <p:cNvGrpSpPr>
            <a:grpSpLocks/>
          </p:cNvGrpSpPr>
          <p:nvPr/>
        </p:nvGrpSpPr>
        <p:grpSpPr bwMode="auto">
          <a:xfrm>
            <a:off x="293688" y="4997450"/>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460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99" name="Rektangel 76"/>
          <p:cNvSpPr>
            <a:spLocks noChangeArrowheads="1"/>
          </p:cNvSpPr>
          <p:nvPr/>
        </p:nvSpPr>
        <p:spPr bwMode="auto">
          <a:xfrm>
            <a:off x="1544638" y="5062538"/>
            <a:ext cx="5408612"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4600"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24601" name="Rektangel 76"/>
          <p:cNvSpPr>
            <a:spLocks noChangeArrowheads="1"/>
          </p:cNvSpPr>
          <p:nvPr/>
        </p:nvSpPr>
        <p:spPr bwMode="auto">
          <a:xfrm>
            <a:off x="2084388" y="3290888"/>
            <a:ext cx="5408612" cy="52228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4602" name="Rektangel 76"/>
          <p:cNvSpPr>
            <a:spLocks noChangeArrowheads="1"/>
          </p:cNvSpPr>
          <p:nvPr/>
        </p:nvSpPr>
        <p:spPr bwMode="auto">
          <a:xfrm>
            <a:off x="2260600" y="2446338"/>
            <a:ext cx="5408613"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4603" name="Rektangel 76"/>
          <p:cNvSpPr>
            <a:spLocks noChangeArrowheads="1"/>
          </p:cNvSpPr>
          <p:nvPr/>
        </p:nvSpPr>
        <p:spPr bwMode="auto">
          <a:xfrm>
            <a:off x="2516188" y="1601788"/>
            <a:ext cx="5408612" cy="52228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8" name="Date Placeholder 27"/>
          <p:cNvSpPr>
            <a:spLocks noGrp="1"/>
          </p:cNvSpPr>
          <p:nvPr>
            <p:ph type="dt" sz="half" idx="10"/>
          </p:nvPr>
        </p:nvSpPr>
        <p:spPr/>
        <p:txBody>
          <a:bodyPr/>
          <a:lstStyle/>
          <a:p>
            <a:fld id="{7A578A37-C3DC-42CD-8C96-168E10052B4A}" type="datetime8">
              <a:rPr lang="en-US" smtClean="0"/>
              <a:t>1/13/2013 11:51 PM</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96"/>
          <p:cNvGrpSpPr>
            <a:grpSpLocks/>
          </p:cNvGrpSpPr>
          <p:nvPr/>
        </p:nvGrpSpPr>
        <p:grpSpPr bwMode="auto">
          <a:xfrm>
            <a:off x="230188" y="4892675"/>
            <a:ext cx="1157287" cy="801688"/>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7"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9" name="Parallelogram 8"/>
          <p:cNvSpPr/>
          <p:nvPr/>
        </p:nvSpPr>
        <p:spPr bwMode="auto">
          <a:xfrm>
            <a:off x="1272019" y="4879814"/>
            <a:ext cx="6690293" cy="825569"/>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5606" name="Rektangel 76"/>
          <p:cNvSpPr>
            <a:spLocks noChangeArrowheads="1"/>
          </p:cNvSpPr>
          <p:nvPr/>
        </p:nvSpPr>
        <p:spPr bwMode="auto">
          <a:xfrm>
            <a:off x="1570038" y="4948238"/>
            <a:ext cx="6010275" cy="830262"/>
          </a:xfrm>
          <a:prstGeom prst="rect">
            <a:avLst/>
          </a:prstGeom>
          <a:noFill/>
          <a:ln w="9525">
            <a:noFill/>
            <a:miter lim="800000"/>
            <a:headEnd/>
            <a:tailEnd/>
          </a:ln>
        </p:spPr>
        <p:txBody>
          <a:bodyPr>
            <a:spAutoFit/>
          </a:bodyPr>
          <a:lstStyle/>
          <a:p>
            <a:pPr defTabSz="914400"/>
            <a:r>
              <a:rPr lang="en-US" sz="1600" noProof="1">
                <a:solidFill>
                  <a:srgbClr val="FFFFFF"/>
                </a:solidFill>
                <a:latin typeface="Calibri" pitchFamily="-108" charset="0"/>
                <a:cs typeface="Arial" charset="0"/>
              </a:rPr>
              <a:t>Go ahead and replace it with your own text. This is an example text. </a:t>
            </a:r>
          </a:p>
          <a:p>
            <a:pPr defTabSz="914400"/>
            <a:r>
              <a:rPr lang="en-US" sz="1600" noProof="1">
                <a:solidFill>
                  <a:srgbClr val="FFFFFF"/>
                </a:solidFill>
                <a:latin typeface="Calibri" pitchFamily="-108" charset="0"/>
                <a:cs typeface="Arial" charset="0"/>
              </a:rPr>
              <a:t>Go ahead and replace it with your own text. This is an example text. </a:t>
            </a:r>
            <a:endParaRPr lang="en-US" sz="1600">
              <a:solidFill>
                <a:srgbClr val="FFFFFF"/>
              </a:solidFill>
              <a:latin typeface="Calibri" pitchFamily="-108" charset="0"/>
            </a:endParaRPr>
          </a:p>
          <a:p>
            <a:pPr defTabSz="914400"/>
            <a:endParaRPr lang="en-US" sz="1600">
              <a:solidFill>
                <a:srgbClr val="FFFFFF"/>
              </a:solidFill>
              <a:latin typeface="Calibri" pitchFamily="-108" charset="0"/>
            </a:endParaRPr>
          </a:p>
        </p:txBody>
      </p:sp>
      <p:grpSp>
        <p:nvGrpSpPr>
          <p:cNvPr id="25607" name="Group 96"/>
          <p:cNvGrpSpPr>
            <a:grpSpLocks/>
          </p:cNvGrpSpPr>
          <p:nvPr/>
        </p:nvGrpSpPr>
        <p:grpSpPr bwMode="auto">
          <a:xfrm>
            <a:off x="1276350" y="1508125"/>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14" name="Parallelogram 13"/>
          <p:cNvSpPr/>
          <p:nvPr/>
        </p:nvSpPr>
        <p:spPr bwMode="auto">
          <a:xfrm>
            <a:off x="2260120" y="1496378"/>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25611" name="Group 96"/>
          <p:cNvGrpSpPr>
            <a:grpSpLocks/>
          </p:cNvGrpSpPr>
          <p:nvPr/>
        </p:nvGrpSpPr>
        <p:grpSpPr bwMode="auto">
          <a:xfrm>
            <a:off x="1042988" y="23526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9" name="Parallelogram 18"/>
          <p:cNvSpPr/>
          <p:nvPr/>
        </p:nvSpPr>
        <p:spPr bwMode="auto">
          <a:xfrm>
            <a:off x="2026042" y="234081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25615" name="Group 96"/>
          <p:cNvGrpSpPr>
            <a:grpSpLocks/>
          </p:cNvGrpSpPr>
          <p:nvPr/>
        </p:nvGrpSpPr>
        <p:grpSpPr bwMode="auto">
          <a:xfrm>
            <a:off x="795338" y="3195638"/>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3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24" name="Parallelogram 23"/>
          <p:cNvSpPr/>
          <p:nvPr/>
        </p:nvSpPr>
        <p:spPr bwMode="auto">
          <a:xfrm>
            <a:off x="1778658" y="3185242"/>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5619" name="Group 96"/>
          <p:cNvGrpSpPr>
            <a:grpSpLocks/>
          </p:cNvGrpSpPr>
          <p:nvPr/>
        </p:nvGrpSpPr>
        <p:grpSpPr bwMode="auto">
          <a:xfrm>
            <a:off x="544513" y="4041775"/>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562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9" name="Parallelogram 28"/>
          <p:cNvSpPr/>
          <p:nvPr/>
        </p:nvSpPr>
        <p:spPr bwMode="auto">
          <a:xfrm>
            <a:off x="1528214" y="4029674"/>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5623" name="Rektangel 76"/>
          <p:cNvSpPr>
            <a:spLocks noChangeArrowheads="1"/>
          </p:cNvSpPr>
          <p:nvPr/>
        </p:nvSpPr>
        <p:spPr bwMode="auto">
          <a:xfrm>
            <a:off x="1795463" y="4132263"/>
            <a:ext cx="5408612"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5624"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25625" name="Rektangel 76"/>
          <p:cNvSpPr>
            <a:spLocks noChangeArrowheads="1"/>
          </p:cNvSpPr>
          <p:nvPr/>
        </p:nvSpPr>
        <p:spPr bwMode="auto">
          <a:xfrm>
            <a:off x="2084388" y="3290888"/>
            <a:ext cx="5408612" cy="52228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5626" name="Rektangel 76"/>
          <p:cNvSpPr>
            <a:spLocks noChangeArrowheads="1"/>
          </p:cNvSpPr>
          <p:nvPr/>
        </p:nvSpPr>
        <p:spPr bwMode="auto">
          <a:xfrm>
            <a:off x="2260600" y="2446338"/>
            <a:ext cx="5408613"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5627" name="Rektangel 76"/>
          <p:cNvSpPr>
            <a:spLocks noChangeArrowheads="1"/>
          </p:cNvSpPr>
          <p:nvPr/>
        </p:nvSpPr>
        <p:spPr bwMode="auto">
          <a:xfrm>
            <a:off x="2516188" y="1601788"/>
            <a:ext cx="5408612" cy="522287"/>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This is an example text</a:t>
            </a:r>
            <a:endParaRPr lang="da-DK" sz="1400">
              <a:solidFill>
                <a:srgbClr val="171717"/>
              </a:solidFill>
              <a:latin typeface="Calibri" pitchFamily="-108" charset="0"/>
            </a:endParaRPr>
          </a:p>
        </p:txBody>
      </p:sp>
      <p:sp>
        <p:nvSpPr>
          <p:cNvPr id="28" name="Date Placeholder 27"/>
          <p:cNvSpPr>
            <a:spLocks noGrp="1"/>
          </p:cNvSpPr>
          <p:nvPr>
            <p:ph type="dt" sz="half" idx="10"/>
          </p:nvPr>
        </p:nvSpPr>
        <p:spPr/>
        <p:txBody>
          <a:bodyPr/>
          <a:lstStyle/>
          <a:p>
            <a:fld id="{FBCC480A-5FAE-4A2E-8FCA-9192B4F25DA6}" type="datetime8">
              <a:rPr lang="en-US" smtClean="0"/>
              <a:t>1/13/2013 11:51 PM</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6"/>
          <p:cNvGrpSpPr>
            <a:grpSpLocks/>
          </p:cNvGrpSpPr>
          <p:nvPr/>
        </p:nvGrpSpPr>
        <p:grpSpPr bwMode="auto">
          <a:xfrm>
            <a:off x="1933575" y="901700"/>
            <a:ext cx="1041400" cy="623888"/>
            <a:chOff x="1933575" y="901700"/>
            <a:chExt cx="1041400" cy="624602"/>
          </a:xfrm>
        </p:grpSpPr>
        <p:sp>
          <p:nvSpPr>
            <p:cNvPr id="7" name="Parallelogram 6"/>
            <p:cNvSpPr/>
            <p:nvPr/>
          </p:nvSpPr>
          <p:spPr bwMode="auto">
            <a:xfrm>
              <a:off x="1933575" y="928719"/>
              <a:ext cx="1041400" cy="597583"/>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6682" name="TextBox 7"/>
            <p:cNvSpPr txBox="1">
              <a:spLocks noChangeArrowheads="1"/>
            </p:cNvSpPr>
            <p:nvPr/>
          </p:nvSpPr>
          <p:spPr bwMode="auto">
            <a:xfrm>
              <a:off x="2260998" y="901700"/>
              <a:ext cx="396990" cy="584776"/>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9" name="Parallelogram 8"/>
          <p:cNvSpPr/>
          <p:nvPr/>
        </p:nvSpPr>
        <p:spPr bwMode="auto">
          <a:xfrm>
            <a:off x="2916704" y="919326"/>
            <a:ext cx="6019800" cy="614804"/>
          </a:xfrm>
          <a:prstGeom prst="parallelogram">
            <a:avLst/>
          </a:prstGeom>
          <a:gradFill flip="none" rotWithShape="1">
            <a:gsLst>
              <a:gs pos="0">
                <a:schemeClr val="bg1">
                  <a:lumMod val="95000"/>
                </a:schemeClr>
              </a:gs>
              <a:gs pos="100000">
                <a:schemeClr val="tx1">
                  <a:lumMod val="50000"/>
                  <a:lumOff val="50000"/>
                </a:schemeClr>
              </a:gs>
            </a:gsLst>
            <a:lin ang="1614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6630" name="Rektangel 76"/>
          <p:cNvSpPr>
            <a:spLocks noChangeArrowheads="1"/>
          </p:cNvSpPr>
          <p:nvPr/>
        </p:nvSpPr>
        <p:spPr bwMode="auto">
          <a:xfrm>
            <a:off x="3184525" y="1065213"/>
            <a:ext cx="5276850" cy="3079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26631" name="Group 47"/>
          <p:cNvGrpSpPr>
            <a:grpSpLocks/>
          </p:cNvGrpSpPr>
          <p:nvPr/>
        </p:nvGrpSpPr>
        <p:grpSpPr bwMode="auto">
          <a:xfrm>
            <a:off x="1704975" y="1620838"/>
            <a:ext cx="1041400" cy="623887"/>
            <a:chOff x="1704975" y="1621585"/>
            <a:chExt cx="1041400" cy="623419"/>
          </a:xfrm>
        </p:grpSpPr>
        <p:sp>
          <p:nvSpPr>
            <p:cNvPr id="12" name="Parallelogram 11"/>
            <p:cNvSpPr/>
            <p:nvPr/>
          </p:nvSpPr>
          <p:spPr bwMode="auto">
            <a:xfrm>
              <a:off x="1704975" y="1648552"/>
              <a:ext cx="1041400" cy="59645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6680" name="TextBox 7"/>
            <p:cNvSpPr txBox="1">
              <a:spLocks noChangeArrowheads="1"/>
            </p:cNvSpPr>
            <p:nvPr/>
          </p:nvSpPr>
          <p:spPr bwMode="auto">
            <a:xfrm>
              <a:off x="2032398" y="1621585"/>
              <a:ext cx="396990" cy="584776"/>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4" name="Parallelogram 13"/>
          <p:cNvSpPr/>
          <p:nvPr/>
        </p:nvSpPr>
        <p:spPr bwMode="auto">
          <a:xfrm>
            <a:off x="2688104" y="1638559"/>
            <a:ext cx="6019800" cy="614804"/>
          </a:xfrm>
          <a:prstGeom prst="parallelogram">
            <a:avLst/>
          </a:prstGeom>
          <a:gradFill flip="none" rotWithShape="1">
            <a:gsLst>
              <a:gs pos="0">
                <a:schemeClr val="bg1">
                  <a:lumMod val="95000"/>
                </a:schemeClr>
              </a:gs>
              <a:gs pos="100000">
                <a:schemeClr val="tx1">
                  <a:lumMod val="50000"/>
                  <a:lumOff val="50000"/>
                </a:schemeClr>
              </a:gs>
            </a:gsLst>
            <a:lin ang="1614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6635" name="Rektangel 76"/>
          <p:cNvSpPr>
            <a:spLocks noChangeArrowheads="1"/>
          </p:cNvSpPr>
          <p:nvPr/>
        </p:nvSpPr>
        <p:spPr bwMode="auto">
          <a:xfrm>
            <a:off x="2955925" y="1797050"/>
            <a:ext cx="5267325" cy="3079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26636" name="Group 48"/>
          <p:cNvGrpSpPr>
            <a:grpSpLocks/>
          </p:cNvGrpSpPr>
          <p:nvPr/>
        </p:nvGrpSpPr>
        <p:grpSpPr bwMode="auto">
          <a:xfrm>
            <a:off x="1458913" y="2339975"/>
            <a:ext cx="1041400" cy="625475"/>
            <a:chOff x="1458913" y="2340411"/>
            <a:chExt cx="1041400" cy="624605"/>
          </a:xfrm>
        </p:grpSpPr>
        <p:sp>
          <p:nvSpPr>
            <p:cNvPr id="17" name="Parallelogram 16"/>
            <p:cNvSpPr/>
            <p:nvPr/>
          </p:nvSpPr>
          <p:spPr bwMode="auto">
            <a:xfrm>
              <a:off x="1458913" y="2367361"/>
              <a:ext cx="1041400" cy="59765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6678" name="TextBox 7"/>
            <p:cNvSpPr txBox="1">
              <a:spLocks noChangeArrowheads="1"/>
            </p:cNvSpPr>
            <p:nvPr/>
          </p:nvSpPr>
          <p:spPr bwMode="auto">
            <a:xfrm>
              <a:off x="1786336" y="2340411"/>
              <a:ext cx="396990" cy="584776"/>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19" name="Parallelogram 18"/>
          <p:cNvSpPr/>
          <p:nvPr/>
        </p:nvSpPr>
        <p:spPr bwMode="auto">
          <a:xfrm>
            <a:off x="2441216" y="2357522"/>
            <a:ext cx="6019800" cy="614804"/>
          </a:xfrm>
          <a:prstGeom prst="parallelogram">
            <a:avLst/>
          </a:prstGeom>
          <a:gradFill flip="none" rotWithShape="1">
            <a:gsLst>
              <a:gs pos="0">
                <a:schemeClr val="bg1">
                  <a:lumMod val="95000"/>
                </a:schemeClr>
              </a:gs>
              <a:gs pos="100000">
                <a:schemeClr val="tx1">
                  <a:lumMod val="50000"/>
                  <a:lumOff val="50000"/>
                </a:schemeClr>
              </a:gs>
            </a:gsLst>
            <a:lin ang="1614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6640" name="Rektangel 76"/>
          <p:cNvSpPr>
            <a:spLocks noChangeArrowheads="1"/>
          </p:cNvSpPr>
          <p:nvPr/>
        </p:nvSpPr>
        <p:spPr bwMode="auto">
          <a:xfrm>
            <a:off x="2708275" y="2490788"/>
            <a:ext cx="5276850" cy="3079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26641" name="Group 49"/>
          <p:cNvGrpSpPr>
            <a:grpSpLocks/>
          </p:cNvGrpSpPr>
          <p:nvPr/>
        </p:nvGrpSpPr>
        <p:grpSpPr bwMode="auto">
          <a:xfrm>
            <a:off x="1220788" y="3051175"/>
            <a:ext cx="1041400" cy="623888"/>
            <a:chOff x="1220788" y="3051228"/>
            <a:chExt cx="1041400" cy="624602"/>
          </a:xfrm>
        </p:grpSpPr>
        <p:sp>
          <p:nvSpPr>
            <p:cNvPr id="22" name="Parallelogram 21"/>
            <p:cNvSpPr/>
            <p:nvPr/>
          </p:nvSpPr>
          <p:spPr bwMode="auto">
            <a:xfrm>
              <a:off x="1220788" y="3078247"/>
              <a:ext cx="1041400" cy="597583"/>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6676" name="TextBox 7"/>
            <p:cNvSpPr txBox="1">
              <a:spLocks noChangeArrowheads="1"/>
            </p:cNvSpPr>
            <p:nvPr/>
          </p:nvSpPr>
          <p:spPr bwMode="auto">
            <a:xfrm>
              <a:off x="1548211" y="3051228"/>
              <a:ext cx="396990" cy="584776"/>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4" name="Parallelogram 23"/>
          <p:cNvSpPr/>
          <p:nvPr/>
        </p:nvSpPr>
        <p:spPr bwMode="auto">
          <a:xfrm>
            <a:off x="2203472" y="3068916"/>
            <a:ext cx="6019800" cy="614804"/>
          </a:xfrm>
          <a:prstGeom prst="parallelogram">
            <a:avLst/>
          </a:prstGeom>
          <a:gradFill flip="none" rotWithShape="1">
            <a:gsLst>
              <a:gs pos="0">
                <a:schemeClr val="bg1">
                  <a:lumMod val="95000"/>
                </a:schemeClr>
              </a:gs>
              <a:gs pos="100000">
                <a:schemeClr val="tx1">
                  <a:lumMod val="50000"/>
                  <a:lumOff val="50000"/>
                </a:schemeClr>
              </a:gs>
            </a:gsLst>
            <a:lin ang="1614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645" name="Rektangel 76"/>
          <p:cNvSpPr>
            <a:spLocks noChangeArrowheads="1"/>
          </p:cNvSpPr>
          <p:nvPr/>
        </p:nvSpPr>
        <p:spPr bwMode="auto">
          <a:xfrm>
            <a:off x="2470150" y="3227388"/>
            <a:ext cx="5292725" cy="3079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26646" name="Group 50"/>
          <p:cNvGrpSpPr>
            <a:grpSpLocks/>
          </p:cNvGrpSpPr>
          <p:nvPr/>
        </p:nvGrpSpPr>
        <p:grpSpPr bwMode="auto">
          <a:xfrm>
            <a:off x="982663" y="3762375"/>
            <a:ext cx="1041400" cy="622300"/>
            <a:chOff x="982663" y="3761916"/>
            <a:chExt cx="1041400" cy="623419"/>
          </a:xfrm>
        </p:grpSpPr>
        <p:sp>
          <p:nvSpPr>
            <p:cNvPr id="27" name="Parallelogram 26"/>
            <p:cNvSpPr/>
            <p:nvPr/>
          </p:nvSpPr>
          <p:spPr bwMode="auto">
            <a:xfrm>
              <a:off x="982663" y="3788953"/>
              <a:ext cx="1041400" cy="59638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6674" name="TextBox 7"/>
            <p:cNvSpPr txBox="1">
              <a:spLocks noChangeArrowheads="1"/>
            </p:cNvSpPr>
            <p:nvPr/>
          </p:nvSpPr>
          <p:spPr bwMode="auto">
            <a:xfrm>
              <a:off x="1310086" y="3761916"/>
              <a:ext cx="396990" cy="584776"/>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965728" y="3778882"/>
            <a:ext cx="6019800" cy="614804"/>
          </a:xfrm>
          <a:prstGeom prst="parallelogram">
            <a:avLst/>
          </a:prstGeom>
          <a:gradFill flip="none" rotWithShape="1">
            <a:gsLst>
              <a:gs pos="0">
                <a:schemeClr val="bg1">
                  <a:lumMod val="95000"/>
                </a:schemeClr>
              </a:gs>
              <a:gs pos="100000">
                <a:schemeClr val="tx1">
                  <a:lumMod val="50000"/>
                  <a:lumOff val="50000"/>
                </a:schemeClr>
              </a:gs>
            </a:gsLst>
            <a:lin ang="1614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650" name="Rektangel 76"/>
          <p:cNvSpPr>
            <a:spLocks noChangeArrowheads="1"/>
          </p:cNvSpPr>
          <p:nvPr/>
        </p:nvSpPr>
        <p:spPr bwMode="auto">
          <a:xfrm>
            <a:off x="2233613" y="3938588"/>
            <a:ext cx="5295900" cy="3079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26651" name="Group 51"/>
          <p:cNvGrpSpPr>
            <a:grpSpLocks/>
          </p:cNvGrpSpPr>
          <p:nvPr/>
        </p:nvGrpSpPr>
        <p:grpSpPr bwMode="auto">
          <a:xfrm>
            <a:off x="760413" y="4470400"/>
            <a:ext cx="1041400" cy="623888"/>
            <a:chOff x="760010" y="4470238"/>
            <a:chExt cx="1041400" cy="623419"/>
          </a:xfrm>
        </p:grpSpPr>
        <p:sp>
          <p:nvSpPr>
            <p:cNvPr id="33" name="Parallelogram 32"/>
            <p:cNvSpPr/>
            <p:nvPr/>
          </p:nvSpPr>
          <p:spPr bwMode="auto">
            <a:xfrm>
              <a:off x="760010" y="4497206"/>
              <a:ext cx="1041400" cy="596451"/>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6672" name="TextBox 7"/>
            <p:cNvSpPr txBox="1">
              <a:spLocks noChangeArrowheads="1"/>
            </p:cNvSpPr>
            <p:nvPr/>
          </p:nvSpPr>
          <p:spPr bwMode="auto">
            <a:xfrm>
              <a:off x="1087433" y="4470238"/>
              <a:ext cx="396990" cy="584776"/>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6</a:t>
              </a:r>
            </a:p>
          </p:txBody>
        </p:sp>
      </p:grpSp>
      <p:sp>
        <p:nvSpPr>
          <p:cNvPr id="35" name="Parallelogram 34"/>
          <p:cNvSpPr/>
          <p:nvPr/>
        </p:nvSpPr>
        <p:spPr bwMode="auto">
          <a:xfrm>
            <a:off x="1743075" y="4487204"/>
            <a:ext cx="6019800" cy="614804"/>
          </a:xfrm>
          <a:prstGeom prst="parallelogram">
            <a:avLst/>
          </a:prstGeom>
          <a:gradFill flip="none" rotWithShape="1">
            <a:gsLst>
              <a:gs pos="0">
                <a:schemeClr val="bg1">
                  <a:lumMod val="95000"/>
                </a:schemeClr>
              </a:gs>
              <a:gs pos="100000">
                <a:schemeClr val="tx1">
                  <a:lumMod val="50000"/>
                  <a:lumOff val="50000"/>
                </a:schemeClr>
              </a:gs>
            </a:gsLst>
            <a:lin ang="1614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p>
        </p:txBody>
      </p:sp>
      <p:sp>
        <p:nvSpPr>
          <p:cNvPr id="26655" name="Rektangel 76"/>
          <p:cNvSpPr>
            <a:spLocks noChangeArrowheads="1"/>
          </p:cNvSpPr>
          <p:nvPr/>
        </p:nvSpPr>
        <p:spPr bwMode="auto">
          <a:xfrm>
            <a:off x="2011363" y="4646613"/>
            <a:ext cx="5295900" cy="3079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26656" name="Group 52"/>
          <p:cNvGrpSpPr>
            <a:grpSpLocks/>
          </p:cNvGrpSpPr>
          <p:nvPr/>
        </p:nvGrpSpPr>
        <p:grpSpPr bwMode="auto">
          <a:xfrm>
            <a:off x="527050" y="5176838"/>
            <a:ext cx="1041400" cy="623887"/>
            <a:chOff x="527046" y="5177069"/>
            <a:chExt cx="1041400" cy="623419"/>
          </a:xfrm>
        </p:grpSpPr>
        <p:sp>
          <p:nvSpPr>
            <p:cNvPr id="38" name="Parallelogram 37"/>
            <p:cNvSpPr/>
            <p:nvPr/>
          </p:nvSpPr>
          <p:spPr bwMode="auto">
            <a:xfrm>
              <a:off x="527046" y="5204036"/>
              <a:ext cx="1041400" cy="59645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6670" name="TextBox 7"/>
            <p:cNvSpPr txBox="1">
              <a:spLocks noChangeArrowheads="1"/>
            </p:cNvSpPr>
            <p:nvPr/>
          </p:nvSpPr>
          <p:spPr bwMode="auto">
            <a:xfrm>
              <a:off x="854469" y="5177069"/>
              <a:ext cx="396990" cy="584776"/>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7</a:t>
              </a:r>
            </a:p>
          </p:txBody>
        </p:sp>
      </p:grpSp>
      <p:sp>
        <p:nvSpPr>
          <p:cNvPr id="40" name="Parallelogram 39"/>
          <p:cNvSpPr/>
          <p:nvPr/>
        </p:nvSpPr>
        <p:spPr bwMode="auto">
          <a:xfrm>
            <a:off x="1510111" y="5194035"/>
            <a:ext cx="6019800" cy="614804"/>
          </a:xfrm>
          <a:prstGeom prst="parallelogram">
            <a:avLst/>
          </a:prstGeom>
          <a:gradFill flip="none" rotWithShape="1">
            <a:gsLst>
              <a:gs pos="0">
                <a:schemeClr val="bg1">
                  <a:lumMod val="95000"/>
                </a:schemeClr>
              </a:gs>
              <a:gs pos="100000">
                <a:schemeClr val="tx1">
                  <a:lumMod val="50000"/>
                  <a:lumOff val="50000"/>
                </a:schemeClr>
              </a:gs>
            </a:gsLst>
            <a:lin ang="1614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p>
        </p:txBody>
      </p:sp>
      <p:sp>
        <p:nvSpPr>
          <p:cNvPr id="26660" name="Rektangel 76"/>
          <p:cNvSpPr>
            <a:spLocks noChangeArrowheads="1"/>
          </p:cNvSpPr>
          <p:nvPr/>
        </p:nvSpPr>
        <p:spPr bwMode="auto">
          <a:xfrm>
            <a:off x="1778000" y="5353050"/>
            <a:ext cx="5295900" cy="3079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grpSp>
        <p:nvGrpSpPr>
          <p:cNvPr id="26661" name="Group 53"/>
          <p:cNvGrpSpPr>
            <a:grpSpLocks/>
          </p:cNvGrpSpPr>
          <p:nvPr/>
        </p:nvGrpSpPr>
        <p:grpSpPr bwMode="auto">
          <a:xfrm>
            <a:off x="293688" y="5883275"/>
            <a:ext cx="1041400" cy="623888"/>
            <a:chOff x="293688" y="5883330"/>
            <a:chExt cx="1041400" cy="623419"/>
          </a:xfrm>
        </p:grpSpPr>
        <p:sp>
          <p:nvSpPr>
            <p:cNvPr id="43" name="Parallelogram 42"/>
            <p:cNvSpPr/>
            <p:nvPr/>
          </p:nvSpPr>
          <p:spPr bwMode="auto">
            <a:xfrm>
              <a:off x="293688" y="5910298"/>
              <a:ext cx="1041400" cy="596451"/>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6668" name="TextBox 7"/>
            <p:cNvSpPr txBox="1">
              <a:spLocks noChangeArrowheads="1"/>
            </p:cNvSpPr>
            <p:nvPr/>
          </p:nvSpPr>
          <p:spPr bwMode="auto">
            <a:xfrm>
              <a:off x="621111" y="5883330"/>
              <a:ext cx="396990" cy="584776"/>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8</a:t>
              </a:r>
            </a:p>
          </p:txBody>
        </p:sp>
      </p:grpSp>
      <p:sp>
        <p:nvSpPr>
          <p:cNvPr id="45" name="Parallelogram 44"/>
          <p:cNvSpPr/>
          <p:nvPr/>
        </p:nvSpPr>
        <p:spPr bwMode="auto">
          <a:xfrm>
            <a:off x="1276753" y="5900296"/>
            <a:ext cx="6019800" cy="614804"/>
          </a:xfrm>
          <a:prstGeom prst="parallelogram">
            <a:avLst/>
          </a:prstGeom>
          <a:gradFill flip="none" rotWithShape="1">
            <a:gsLst>
              <a:gs pos="0">
                <a:schemeClr val="bg1">
                  <a:lumMod val="95000"/>
                </a:schemeClr>
              </a:gs>
              <a:gs pos="100000">
                <a:schemeClr val="tx1">
                  <a:lumMod val="50000"/>
                  <a:lumOff val="50000"/>
                </a:schemeClr>
              </a:gs>
            </a:gsLst>
            <a:lin ang="1614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p>
        </p:txBody>
      </p:sp>
      <p:sp>
        <p:nvSpPr>
          <p:cNvPr id="26665" name="Rektangel 76"/>
          <p:cNvSpPr>
            <a:spLocks noChangeArrowheads="1"/>
          </p:cNvSpPr>
          <p:nvPr/>
        </p:nvSpPr>
        <p:spPr bwMode="auto">
          <a:xfrm>
            <a:off x="1544638" y="6059488"/>
            <a:ext cx="5295900" cy="3079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This is an example text. </a:t>
            </a:r>
            <a:endParaRPr lang="da-DK" sz="1400">
              <a:solidFill>
                <a:srgbClr val="171717"/>
              </a:solidFill>
              <a:latin typeface="Calibri" pitchFamily="-108" charset="0"/>
            </a:endParaRPr>
          </a:p>
        </p:txBody>
      </p:sp>
      <p:sp>
        <p:nvSpPr>
          <p:cNvPr id="26666"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44" name="Date Placeholder 43"/>
          <p:cNvSpPr>
            <a:spLocks noGrp="1"/>
          </p:cNvSpPr>
          <p:nvPr>
            <p:ph type="dt" sz="half" idx="10"/>
          </p:nvPr>
        </p:nvSpPr>
        <p:spPr/>
        <p:txBody>
          <a:bodyPr/>
          <a:lstStyle/>
          <a:p>
            <a:fld id="{B5CD7419-E7B1-4291-8107-B8F7564C80AA}" type="datetime8">
              <a:rPr lang="en-US" smtClean="0"/>
              <a:t>1/13/2013 11:51 PM</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43"/>
          <p:cNvGrpSpPr>
            <a:grpSpLocks/>
          </p:cNvGrpSpPr>
          <p:nvPr/>
        </p:nvGrpSpPr>
        <p:grpSpPr bwMode="auto">
          <a:xfrm>
            <a:off x="1001713" y="2224088"/>
            <a:ext cx="1041400" cy="722312"/>
            <a:chOff x="1001713" y="2224088"/>
            <a:chExt cx="1041400" cy="722312"/>
          </a:xfrm>
        </p:grpSpPr>
        <p:sp>
          <p:nvSpPr>
            <p:cNvPr id="6" name="Parallelogram 5"/>
            <p:cNvSpPr/>
            <p:nvPr/>
          </p:nvSpPr>
          <p:spPr bwMode="auto">
            <a:xfrm>
              <a:off x="1001713" y="2224088"/>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7706" name="TextBox 7"/>
            <p:cNvSpPr txBox="1">
              <a:spLocks noChangeArrowheads="1"/>
            </p:cNvSpPr>
            <p:nvPr/>
          </p:nvSpPr>
          <p:spPr bwMode="auto">
            <a:xfrm>
              <a:off x="1329136" y="2294564"/>
              <a:ext cx="396990" cy="585234"/>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8" name="Parallelogram 7"/>
          <p:cNvSpPr/>
          <p:nvPr/>
        </p:nvSpPr>
        <p:spPr bwMode="auto">
          <a:xfrm>
            <a:off x="1983635" y="2213279"/>
            <a:ext cx="2899261"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27654" name="Rektangel 76"/>
          <p:cNvSpPr>
            <a:spLocks noChangeArrowheads="1"/>
          </p:cNvSpPr>
          <p:nvPr/>
        </p:nvSpPr>
        <p:spPr bwMode="auto">
          <a:xfrm>
            <a:off x="2159000" y="2270125"/>
            <a:ext cx="26320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a:t>
            </a:r>
            <a:endParaRPr lang="da-DK" sz="1400">
              <a:solidFill>
                <a:srgbClr val="171717"/>
              </a:solidFill>
              <a:latin typeface="Calibri" pitchFamily="-108" charset="0"/>
            </a:endParaRPr>
          </a:p>
        </p:txBody>
      </p:sp>
      <p:grpSp>
        <p:nvGrpSpPr>
          <p:cNvPr id="27655" name="Group 49"/>
          <p:cNvGrpSpPr>
            <a:grpSpLocks/>
          </p:cNvGrpSpPr>
          <p:nvPr/>
        </p:nvGrpSpPr>
        <p:grpSpPr bwMode="auto">
          <a:xfrm>
            <a:off x="7734300" y="2233613"/>
            <a:ext cx="1041400" cy="722312"/>
            <a:chOff x="7734300" y="2233613"/>
            <a:chExt cx="1041400" cy="722312"/>
          </a:xfrm>
        </p:grpSpPr>
        <p:sp>
          <p:nvSpPr>
            <p:cNvPr id="11" name="Parallelogram 10"/>
            <p:cNvSpPr/>
            <p:nvPr/>
          </p:nvSpPr>
          <p:spPr bwMode="auto">
            <a:xfrm>
              <a:off x="7734300" y="2233613"/>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7704" name="TextBox 7"/>
            <p:cNvSpPr txBox="1">
              <a:spLocks noChangeArrowheads="1"/>
            </p:cNvSpPr>
            <p:nvPr/>
          </p:nvSpPr>
          <p:spPr bwMode="auto">
            <a:xfrm>
              <a:off x="8061723" y="2304089"/>
              <a:ext cx="396990" cy="585234"/>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grpSp>
        <p:nvGrpSpPr>
          <p:cNvPr id="27656" name="Group 50"/>
          <p:cNvGrpSpPr>
            <a:grpSpLocks/>
          </p:cNvGrpSpPr>
          <p:nvPr/>
        </p:nvGrpSpPr>
        <p:grpSpPr bwMode="auto">
          <a:xfrm>
            <a:off x="7543800" y="3067050"/>
            <a:ext cx="1041400" cy="720725"/>
            <a:chOff x="7543800" y="3067050"/>
            <a:chExt cx="1041400" cy="720725"/>
          </a:xfrm>
        </p:grpSpPr>
        <p:sp>
          <p:nvSpPr>
            <p:cNvPr id="16" name="Parallelogram 15"/>
            <p:cNvSpPr/>
            <p:nvPr/>
          </p:nvSpPr>
          <p:spPr bwMode="auto">
            <a:xfrm>
              <a:off x="7543800" y="3067050"/>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7702" name="TextBox 7"/>
            <p:cNvSpPr txBox="1">
              <a:spLocks noChangeArrowheads="1"/>
            </p:cNvSpPr>
            <p:nvPr/>
          </p:nvSpPr>
          <p:spPr bwMode="auto">
            <a:xfrm>
              <a:off x="7871223" y="3137371"/>
              <a:ext cx="396990" cy="58394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grpSp>
        <p:nvGrpSpPr>
          <p:cNvPr id="27657" name="Group 52"/>
          <p:cNvGrpSpPr>
            <a:grpSpLocks/>
          </p:cNvGrpSpPr>
          <p:nvPr/>
        </p:nvGrpSpPr>
        <p:grpSpPr bwMode="auto">
          <a:xfrm>
            <a:off x="7334250" y="3898900"/>
            <a:ext cx="1041400" cy="720725"/>
            <a:chOff x="7334250" y="3898900"/>
            <a:chExt cx="1041400" cy="720725"/>
          </a:xfrm>
        </p:grpSpPr>
        <p:sp>
          <p:nvSpPr>
            <p:cNvPr id="21" name="Parallelogram 20"/>
            <p:cNvSpPr/>
            <p:nvPr/>
          </p:nvSpPr>
          <p:spPr bwMode="auto">
            <a:xfrm>
              <a:off x="7334250" y="3898900"/>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7700" name="TextBox 7"/>
            <p:cNvSpPr txBox="1">
              <a:spLocks noChangeArrowheads="1"/>
            </p:cNvSpPr>
            <p:nvPr/>
          </p:nvSpPr>
          <p:spPr bwMode="auto">
            <a:xfrm>
              <a:off x="7661673" y="3969221"/>
              <a:ext cx="396990" cy="58394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6</a:t>
              </a:r>
            </a:p>
          </p:txBody>
        </p:sp>
      </p:grpSp>
      <p:grpSp>
        <p:nvGrpSpPr>
          <p:cNvPr id="27658" name="Group 53"/>
          <p:cNvGrpSpPr>
            <a:grpSpLocks/>
          </p:cNvGrpSpPr>
          <p:nvPr/>
        </p:nvGrpSpPr>
        <p:grpSpPr bwMode="auto">
          <a:xfrm>
            <a:off x="7105650" y="4738688"/>
            <a:ext cx="1041400" cy="720725"/>
            <a:chOff x="7105650" y="4738688"/>
            <a:chExt cx="1041400" cy="720725"/>
          </a:xfrm>
        </p:grpSpPr>
        <p:sp>
          <p:nvSpPr>
            <p:cNvPr id="26" name="Parallelogram 25"/>
            <p:cNvSpPr/>
            <p:nvPr/>
          </p:nvSpPr>
          <p:spPr bwMode="auto">
            <a:xfrm>
              <a:off x="7105650" y="4738688"/>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7698" name="TextBox 7"/>
            <p:cNvSpPr txBox="1">
              <a:spLocks noChangeArrowheads="1"/>
            </p:cNvSpPr>
            <p:nvPr/>
          </p:nvSpPr>
          <p:spPr bwMode="auto">
            <a:xfrm>
              <a:off x="7433073" y="4809009"/>
              <a:ext cx="396990" cy="58394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8</a:t>
              </a:r>
            </a:p>
          </p:txBody>
        </p:sp>
      </p:grpSp>
      <p:sp>
        <p:nvSpPr>
          <p:cNvPr id="31" name="Parallelogram 30"/>
          <p:cNvSpPr/>
          <p:nvPr/>
        </p:nvSpPr>
        <p:spPr bwMode="auto">
          <a:xfrm>
            <a:off x="4882896" y="2213279"/>
            <a:ext cx="2899261"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27662" name="Rektangel 76"/>
          <p:cNvSpPr>
            <a:spLocks noChangeArrowheads="1"/>
          </p:cNvSpPr>
          <p:nvPr/>
        </p:nvSpPr>
        <p:spPr bwMode="auto">
          <a:xfrm>
            <a:off x="5059363" y="2270125"/>
            <a:ext cx="26320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a:t>
            </a:r>
            <a:endParaRPr lang="da-DK" sz="1400">
              <a:solidFill>
                <a:srgbClr val="171717"/>
              </a:solidFill>
              <a:latin typeface="Calibri" pitchFamily="-108" charset="0"/>
            </a:endParaRPr>
          </a:p>
        </p:txBody>
      </p:sp>
      <p:sp>
        <p:nvSpPr>
          <p:cNvPr id="33" name="Parallelogram 32"/>
          <p:cNvSpPr/>
          <p:nvPr/>
        </p:nvSpPr>
        <p:spPr bwMode="auto">
          <a:xfrm>
            <a:off x="1791611" y="3045384"/>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27666" name="Rektangel 76"/>
          <p:cNvSpPr>
            <a:spLocks noChangeArrowheads="1"/>
          </p:cNvSpPr>
          <p:nvPr/>
        </p:nvSpPr>
        <p:spPr bwMode="auto">
          <a:xfrm>
            <a:off x="1966913" y="3101975"/>
            <a:ext cx="26320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a:t>
            </a:r>
            <a:endParaRPr lang="da-DK" sz="1400">
              <a:solidFill>
                <a:srgbClr val="171717"/>
              </a:solidFill>
              <a:latin typeface="Calibri" pitchFamily="-108" charset="0"/>
            </a:endParaRPr>
          </a:p>
        </p:txBody>
      </p:sp>
      <p:sp>
        <p:nvSpPr>
          <p:cNvPr id="35" name="Parallelogram 34"/>
          <p:cNvSpPr/>
          <p:nvPr/>
        </p:nvSpPr>
        <p:spPr bwMode="auto">
          <a:xfrm>
            <a:off x="4690872" y="3045384"/>
            <a:ext cx="2899261"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p>
        </p:txBody>
      </p:sp>
      <p:sp>
        <p:nvSpPr>
          <p:cNvPr id="27670" name="Rektangel 76"/>
          <p:cNvSpPr>
            <a:spLocks noChangeArrowheads="1"/>
          </p:cNvSpPr>
          <p:nvPr/>
        </p:nvSpPr>
        <p:spPr bwMode="auto">
          <a:xfrm>
            <a:off x="4867275" y="3101975"/>
            <a:ext cx="26320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a:t>
            </a:r>
            <a:endParaRPr lang="da-DK" sz="1400">
              <a:solidFill>
                <a:srgbClr val="171717"/>
              </a:solidFill>
              <a:latin typeface="Calibri" pitchFamily="-108" charset="0"/>
            </a:endParaRPr>
          </a:p>
        </p:txBody>
      </p:sp>
      <p:sp>
        <p:nvSpPr>
          <p:cNvPr id="37" name="Parallelogram 36"/>
          <p:cNvSpPr/>
          <p:nvPr/>
        </p:nvSpPr>
        <p:spPr bwMode="auto">
          <a:xfrm>
            <a:off x="1581299" y="3874945"/>
            <a:ext cx="2899261"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27674" name="Rektangel 76"/>
          <p:cNvSpPr>
            <a:spLocks noChangeArrowheads="1"/>
          </p:cNvSpPr>
          <p:nvPr/>
        </p:nvSpPr>
        <p:spPr bwMode="auto">
          <a:xfrm>
            <a:off x="1757363" y="3932238"/>
            <a:ext cx="26320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a:t>
            </a:r>
            <a:endParaRPr lang="da-DK" sz="1400">
              <a:solidFill>
                <a:srgbClr val="171717"/>
              </a:solidFill>
              <a:latin typeface="Calibri" pitchFamily="-108" charset="0"/>
            </a:endParaRPr>
          </a:p>
        </p:txBody>
      </p:sp>
      <p:sp>
        <p:nvSpPr>
          <p:cNvPr id="39" name="Parallelogram 38"/>
          <p:cNvSpPr/>
          <p:nvPr/>
        </p:nvSpPr>
        <p:spPr bwMode="auto">
          <a:xfrm>
            <a:off x="4480560" y="3874945"/>
            <a:ext cx="2899261"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27678" name="Rektangel 76"/>
          <p:cNvSpPr>
            <a:spLocks noChangeArrowheads="1"/>
          </p:cNvSpPr>
          <p:nvPr/>
        </p:nvSpPr>
        <p:spPr bwMode="auto">
          <a:xfrm>
            <a:off x="4656138" y="3932238"/>
            <a:ext cx="26320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a:t>
            </a:r>
            <a:endParaRPr lang="da-DK" sz="1400">
              <a:solidFill>
                <a:srgbClr val="171717"/>
              </a:solidFill>
              <a:latin typeface="Calibri" pitchFamily="-108" charset="0"/>
            </a:endParaRPr>
          </a:p>
        </p:txBody>
      </p:sp>
      <p:sp>
        <p:nvSpPr>
          <p:cNvPr id="41" name="Parallelogram 40"/>
          <p:cNvSpPr/>
          <p:nvPr/>
        </p:nvSpPr>
        <p:spPr bwMode="auto">
          <a:xfrm>
            <a:off x="1370987" y="4714468"/>
            <a:ext cx="2899261"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27682" name="Rektangel 76"/>
          <p:cNvSpPr>
            <a:spLocks noChangeArrowheads="1"/>
          </p:cNvSpPr>
          <p:nvPr/>
        </p:nvSpPr>
        <p:spPr bwMode="auto">
          <a:xfrm>
            <a:off x="1546225" y="4772025"/>
            <a:ext cx="26320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a:t>
            </a:r>
            <a:endParaRPr lang="da-DK" sz="1400">
              <a:solidFill>
                <a:srgbClr val="171717"/>
              </a:solidFill>
              <a:latin typeface="Calibri" pitchFamily="-108" charset="0"/>
            </a:endParaRPr>
          </a:p>
        </p:txBody>
      </p:sp>
      <p:sp>
        <p:nvSpPr>
          <p:cNvPr id="43" name="Parallelogram 42"/>
          <p:cNvSpPr/>
          <p:nvPr/>
        </p:nvSpPr>
        <p:spPr bwMode="auto">
          <a:xfrm>
            <a:off x="4270248" y="4714468"/>
            <a:ext cx="2899261"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171717"/>
              </a:solidFill>
            </a:endParaRPr>
          </a:p>
        </p:txBody>
      </p:sp>
      <p:sp>
        <p:nvSpPr>
          <p:cNvPr id="27686" name="Rektangel 76"/>
          <p:cNvSpPr>
            <a:spLocks noChangeArrowheads="1"/>
          </p:cNvSpPr>
          <p:nvPr/>
        </p:nvSpPr>
        <p:spPr bwMode="auto">
          <a:xfrm>
            <a:off x="4446588" y="4772025"/>
            <a:ext cx="2632075" cy="523875"/>
          </a:xfrm>
          <a:prstGeom prst="rect">
            <a:avLst/>
          </a:prstGeom>
          <a:noFill/>
          <a:ln w="9525">
            <a:noFill/>
            <a:miter lim="800000"/>
            <a:headEnd/>
            <a:tailEnd/>
          </a:ln>
        </p:spPr>
        <p:txBody>
          <a:bodyPr>
            <a:spAutoFit/>
          </a:bodyPr>
          <a:lstStyle/>
          <a:p>
            <a:pPr defTabSz="914400"/>
            <a:r>
              <a:rPr lang="en-US" sz="1400" noProof="1">
                <a:solidFill>
                  <a:srgbClr val="171717"/>
                </a:solidFill>
                <a:latin typeface="Calibri" pitchFamily="-108" charset="0"/>
                <a:cs typeface="Arial" charset="0"/>
              </a:rPr>
              <a:t>Go ahead and replace it with your own text. </a:t>
            </a:r>
            <a:endParaRPr lang="da-DK" sz="1400">
              <a:solidFill>
                <a:srgbClr val="171717"/>
              </a:solidFill>
              <a:latin typeface="Calibri" pitchFamily="-108" charset="0"/>
            </a:endParaRPr>
          </a:p>
        </p:txBody>
      </p:sp>
      <p:grpSp>
        <p:nvGrpSpPr>
          <p:cNvPr id="27687" name="Group 44"/>
          <p:cNvGrpSpPr>
            <a:grpSpLocks/>
          </p:cNvGrpSpPr>
          <p:nvPr/>
        </p:nvGrpSpPr>
        <p:grpSpPr bwMode="auto">
          <a:xfrm>
            <a:off x="750888" y="3067050"/>
            <a:ext cx="1041400" cy="720725"/>
            <a:chOff x="750888" y="3067050"/>
            <a:chExt cx="1041400" cy="720725"/>
          </a:xfrm>
        </p:grpSpPr>
        <p:sp>
          <p:nvSpPr>
            <p:cNvPr id="46" name="Parallelogram 45"/>
            <p:cNvSpPr/>
            <p:nvPr/>
          </p:nvSpPr>
          <p:spPr bwMode="auto">
            <a:xfrm>
              <a:off x="750888" y="3067050"/>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7696" name="TextBox 7"/>
            <p:cNvSpPr txBox="1">
              <a:spLocks noChangeArrowheads="1"/>
            </p:cNvSpPr>
            <p:nvPr/>
          </p:nvSpPr>
          <p:spPr bwMode="auto">
            <a:xfrm>
              <a:off x="1078311" y="3137371"/>
              <a:ext cx="396990" cy="58394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grpSp>
        <p:nvGrpSpPr>
          <p:cNvPr id="27688" name="Group 46"/>
          <p:cNvGrpSpPr>
            <a:grpSpLocks/>
          </p:cNvGrpSpPr>
          <p:nvPr/>
        </p:nvGrpSpPr>
        <p:grpSpPr bwMode="auto">
          <a:xfrm>
            <a:off x="539750" y="3898900"/>
            <a:ext cx="1041400" cy="720725"/>
            <a:chOff x="539750" y="3898900"/>
            <a:chExt cx="1041400" cy="720725"/>
          </a:xfrm>
        </p:grpSpPr>
        <p:sp>
          <p:nvSpPr>
            <p:cNvPr id="49" name="Parallelogram 48"/>
            <p:cNvSpPr/>
            <p:nvPr/>
          </p:nvSpPr>
          <p:spPr bwMode="auto">
            <a:xfrm>
              <a:off x="539750" y="3898900"/>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7694" name="TextBox 7"/>
            <p:cNvSpPr txBox="1">
              <a:spLocks noChangeArrowheads="1"/>
            </p:cNvSpPr>
            <p:nvPr/>
          </p:nvSpPr>
          <p:spPr bwMode="auto">
            <a:xfrm>
              <a:off x="867173" y="3969221"/>
              <a:ext cx="396990" cy="58394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grpSp>
        <p:nvGrpSpPr>
          <p:cNvPr id="27689" name="Group 47"/>
          <p:cNvGrpSpPr>
            <a:grpSpLocks/>
          </p:cNvGrpSpPr>
          <p:nvPr/>
        </p:nvGrpSpPr>
        <p:grpSpPr bwMode="auto">
          <a:xfrm>
            <a:off x="311150" y="4738688"/>
            <a:ext cx="1041400" cy="720725"/>
            <a:chOff x="311150" y="4738688"/>
            <a:chExt cx="1041400" cy="720725"/>
          </a:xfrm>
        </p:grpSpPr>
        <p:sp>
          <p:nvSpPr>
            <p:cNvPr id="52" name="Parallelogram 51"/>
            <p:cNvSpPr/>
            <p:nvPr/>
          </p:nvSpPr>
          <p:spPr bwMode="auto">
            <a:xfrm>
              <a:off x="311150" y="4738688"/>
              <a:ext cx="1041400" cy="720725"/>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7692" name="TextBox 7"/>
            <p:cNvSpPr txBox="1">
              <a:spLocks noChangeArrowheads="1"/>
            </p:cNvSpPr>
            <p:nvPr/>
          </p:nvSpPr>
          <p:spPr bwMode="auto">
            <a:xfrm>
              <a:off x="638573" y="4809009"/>
              <a:ext cx="396990" cy="58394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7</a:t>
              </a:r>
            </a:p>
          </p:txBody>
        </p:sp>
      </p:grpSp>
      <p:sp>
        <p:nvSpPr>
          <p:cNvPr id="27690"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44" name="Date Placeholder 43"/>
          <p:cNvSpPr>
            <a:spLocks noGrp="1"/>
          </p:cNvSpPr>
          <p:nvPr>
            <p:ph type="dt" sz="half" idx="10"/>
          </p:nvPr>
        </p:nvSpPr>
        <p:spPr/>
        <p:txBody>
          <a:bodyPr/>
          <a:lstStyle/>
          <a:p>
            <a:fld id="{2D4CA60F-67B3-41C9-B591-997A728FF21C}" type="datetime8">
              <a:rPr lang="en-US" smtClean="0"/>
              <a:t>1/13/2013 11:51 PM</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p:cNvSpPr/>
          <p:nvPr/>
        </p:nvSpPr>
        <p:spPr bwMode="auto">
          <a:xfrm>
            <a:off x="1135063" y="2246313"/>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8675" name="TextBox 7"/>
          <p:cNvSpPr txBox="1">
            <a:spLocks noChangeArrowheads="1"/>
          </p:cNvSpPr>
          <p:nvPr/>
        </p:nvSpPr>
        <p:spPr bwMode="auto">
          <a:xfrm>
            <a:off x="1462088" y="2316163"/>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sp>
        <p:nvSpPr>
          <p:cNvPr id="8" name="Parallelogram 7"/>
          <p:cNvSpPr/>
          <p:nvPr/>
        </p:nvSpPr>
        <p:spPr bwMode="auto">
          <a:xfrm>
            <a:off x="2116985" y="2234668"/>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8679" name="Rektangel 76"/>
          <p:cNvSpPr>
            <a:spLocks noChangeArrowheads="1"/>
          </p:cNvSpPr>
          <p:nvPr/>
        </p:nvSpPr>
        <p:spPr bwMode="auto">
          <a:xfrm>
            <a:off x="2292350" y="2290763"/>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11" name="Parallelogram 10"/>
          <p:cNvSpPr/>
          <p:nvPr/>
        </p:nvSpPr>
        <p:spPr bwMode="auto">
          <a:xfrm>
            <a:off x="4979988" y="2255838"/>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8681" name="TextBox 7"/>
          <p:cNvSpPr txBox="1">
            <a:spLocks noChangeArrowheads="1"/>
          </p:cNvSpPr>
          <p:nvPr/>
        </p:nvSpPr>
        <p:spPr bwMode="auto">
          <a:xfrm>
            <a:off x="5307013" y="232568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sp>
        <p:nvSpPr>
          <p:cNvPr id="16" name="Parallelogram 15"/>
          <p:cNvSpPr/>
          <p:nvPr/>
        </p:nvSpPr>
        <p:spPr bwMode="auto">
          <a:xfrm>
            <a:off x="4751388" y="3087688"/>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8683" name="TextBox 7"/>
          <p:cNvSpPr txBox="1">
            <a:spLocks noChangeArrowheads="1"/>
          </p:cNvSpPr>
          <p:nvPr/>
        </p:nvSpPr>
        <p:spPr bwMode="auto">
          <a:xfrm>
            <a:off x="5078413" y="315753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sp>
        <p:nvSpPr>
          <p:cNvPr id="21" name="Parallelogram 20"/>
          <p:cNvSpPr/>
          <p:nvPr/>
        </p:nvSpPr>
        <p:spPr bwMode="auto">
          <a:xfrm>
            <a:off x="4540250" y="3919538"/>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8685" name="TextBox 7"/>
          <p:cNvSpPr txBox="1">
            <a:spLocks noChangeArrowheads="1"/>
          </p:cNvSpPr>
          <p:nvPr/>
        </p:nvSpPr>
        <p:spPr bwMode="auto">
          <a:xfrm>
            <a:off x="4867275" y="398938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6</a:t>
            </a:r>
          </a:p>
        </p:txBody>
      </p:sp>
      <p:sp>
        <p:nvSpPr>
          <p:cNvPr id="26" name="Parallelogram 25"/>
          <p:cNvSpPr/>
          <p:nvPr/>
        </p:nvSpPr>
        <p:spPr bwMode="auto">
          <a:xfrm>
            <a:off x="4311650" y="4759325"/>
            <a:ext cx="1041400" cy="722313"/>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8687" name="TextBox 7"/>
          <p:cNvSpPr txBox="1">
            <a:spLocks noChangeArrowheads="1"/>
          </p:cNvSpPr>
          <p:nvPr/>
        </p:nvSpPr>
        <p:spPr bwMode="auto">
          <a:xfrm>
            <a:off x="4638675" y="4829175"/>
            <a:ext cx="396875" cy="58578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8</a:t>
            </a:r>
          </a:p>
        </p:txBody>
      </p:sp>
      <p:sp>
        <p:nvSpPr>
          <p:cNvPr id="31" name="Parallelogram 30"/>
          <p:cNvSpPr/>
          <p:nvPr/>
        </p:nvSpPr>
        <p:spPr bwMode="auto">
          <a:xfrm>
            <a:off x="5986035" y="2234668"/>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8691" name="Rektangel 76"/>
          <p:cNvSpPr>
            <a:spLocks noChangeArrowheads="1"/>
          </p:cNvSpPr>
          <p:nvPr/>
        </p:nvSpPr>
        <p:spPr bwMode="auto">
          <a:xfrm>
            <a:off x="6162675" y="2290763"/>
            <a:ext cx="2630488"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33" name="Parallelogram 32"/>
          <p:cNvSpPr/>
          <p:nvPr/>
        </p:nvSpPr>
        <p:spPr bwMode="auto">
          <a:xfrm>
            <a:off x="1924961" y="3066773"/>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8695" name="Rektangel 76"/>
          <p:cNvSpPr>
            <a:spLocks noChangeArrowheads="1"/>
          </p:cNvSpPr>
          <p:nvPr/>
        </p:nvSpPr>
        <p:spPr bwMode="auto">
          <a:xfrm>
            <a:off x="2100263" y="3124200"/>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35" name="Parallelogram 34"/>
          <p:cNvSpPr/>
          <p:nvPr/>
        </p:nvSpPr>
        <p:spPr bwMode="auto">
          <a:xfrm>
            <a:off x="5755911" y="3066773"/>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8699" name="Rektangel 76"/>
          <p:cNvSpPr>
            <a:spLocks noChangeArrowheads="1"/>
          </p:cNvSpPr>
          <p:nvPr/>
        </p:nvSpPr>
        <p:spPr bwMode="auto">
          <a:xfrm>
            <a:off x="5932488" y="3124200"/>
            <a:ext cx="2630487"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37" name="Parallelogram 36"/>
          <p:cNvSpPr/>
          <p:nvPr/>
        </p:nvSpPr>
        <p:spPr bwMode="auto">
          <a:xfrm>
            <a:off x="1714649" y="3896334"/>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8703" name="Rektangel 76"/>
          <p:cNvSpPr>
            <a:spLocks noChangeArrowheads="1"/>
          </p:cNvSpPr>
          <p:nvPr/>
        </p:nvSpPr>
        <p:spPr bwMode="auto">
          <a:xfrm>
            <a:off x="1890713" y="3952875"/>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39" name="Parallelogram 38"/>
          <p:cNvSpPr/>
          <p:nvPr/>
        </p:nvSpPr>
        <p:spPr bwMode="auto">
          <a:xfrm>
            <a:off x="5545599" y="3896334"/>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8707" name="Rektangel 76"/>
          <p:cNvSpPr>
            <a:spLocks noChangeArrowheads="1"/>
          </p:cNvSpPr>
          <p:nvPr/>
        </p:nvSpPr>
        <p:spPr bwMode="auto">
          <a:xfrm>
            <a:off x="5721350" y="3952875"/>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41" name="Parallelogram 40"/>
          <p:cNvSpPr/>
          <p:nvPr/>
        </p:nvSpPr>
        <p:spPr bwMode="auto">
          <a:xfrm>
            <a:off x="1504337" y="4735857"/>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711" name="Rektangel 76"/>
          <p:cNvSpPr>
            <a:spLocks noChangeArrowheads="1"/>
          </p:cNvSpPr>
          <p:nvPr/>
        </p:nvSpPr>
        <p:spPr bwMode="auto">
          <a:xfrm>
            <a:off x="1679575" y="4792663"/>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43" name="Parallelogram 42"/>
          <p:cNvSpPr/>
          <p:nvPr/>
        </p:nvSpPr>
        <p:spPr bwMode="auto">
          <a:xfrm>
            <a:off x="5335287" y="4735857"/>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715" name="Rektangel 76"/>
          <p:cNvSpPr>
            <a:spLocks noChangeArrowheads="1"/>
          </p:cNvSpPr>
          <p:nvPr/>
        </p:nvSpPr>
        <p:spPr bwMode="auto">
          <a:xfrm>
            <a:off x="5511800" y="4792663"/>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46" name="Parallelogram 45"/>
          <p:cNvSpPr/>
          <p:nvPr/>
        </p:nvSpPr>
        <p:spPr bwMode="auto">
          <a:xfrm>
            <a:off x="884238" y="3087688"/>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8717" name="TextBox 7"/>
          <p:cNvSpPr txBox="1">
            <a:spLocks noChangeArrowheads="1"/>
          </p:cNvSpPr>
          <p:nvPr/>
        </p:nvSpPr>
        <p:spPr bwMode="auto">
          <a:xfrm>
            <a:off x="1211263" y="315753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sp>
        <p:nvSpPr>
          <p:cNvPr id="49" name="Parallelogram 48"/>
          <p:cNvSpPr/>
          <p:nvPr/>
        </p:nvSpPr>
        <p:spPr bwMode="auto">
          <a:xfrm>
            <a:off x="673100" y="3919538"/>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8719" name="TextBox 7"/>
          <p:cNvSpPr txBox="1">
            <a:spLocks noChangeArrowheads="1"/>
          </p:cNvSpPr>
          <p:nvPr/>
        </p:nvSpPr>
        <p:spPr bwMode="auto">
          <a:xfrm>
            <a:off x="1000125" y="398938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sp>
        <p:nvSpPr>
          <p:cNvPr id="52" name="Parallelogram 51"/>
          <p:cNvSpPr/>
          <p:nvPr/>
        </p:nvSpPr>
        <p:spPr bwMode="auto">
          <a:xfrm>
            <a:off x="444500" y="4759325"/>
            <a:ext cx="1041400" cy="722313"/>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8721" name="TextBox 7"/>
          <p:cNvSpPr txBox="1">
            <a:spLocks noChangeArrowheads="1"/>
          </p:cNvSpPr>
          <p:nvPr/>
        </p:nvSpPr>
        <p:spPr bwMode="auto">
          <a:xfrm>
            <a:off x="771525" y="4829175"/>
            <a:ext cx="396875" cy="58578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7</a:t>
            </a:r>
          </a:p>
        </p:txBody>
      </p:sp>
      <p:sp>
        <p:nvSpPr>
          <p:cNvPr id="28722"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36" name="Date Placeholder 35"/>
          <p:cNvSpPr>
            <a:spLocks noGrp="1"/>
          </p:cNvSpPr>
          <p:nvPr>
            <p:ph type="dt" sz="half" idx="10"/>
          </p:nvPr>
        </p:nvSpPr>
        <p:spPr/>
        <p:txBody>
          <a:bodyPr/>
          <a:lstStyle/>
          <a:p>
            <a:fld id="{C025E4A0-FA44-44F5-BE18-7F41567C1FA3}" type="datetime8">
              <a:rPr lang="en-US" smtClean="0"/>
              <a:t>1/13/2013 11:51 PM</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rallelogram 5"/>
          <p:cNvSpPr/>
          <p:nvPr/>
        </p:nvSpPr>
        <p:spPr bwMode="auto">
          <a:xfrm>
            <a:off x="1135063" y="2246313"/>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699" name="TextBox 7"/>
          <p:cNvSpPr txBox="1">
            <a:spLocks noChangeArrowheads="1"/>
          </p:cNvSpPr>
          <p:nvPr/>
        </p:nvSpPr>
        <p:spPr bwMode="auto">
          <a:xfrm>
            <a:off x="1462088" y="2316163"/>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sp>
        <p:nvSpPr>
          <p:cNvPr id="8" name="Parallelogram 7"/>
          <p:cNvSpPr/>
          <p:nvPr/>
        </p:nvSpPr>
        <p:spPr bwMode="auto">
          <a:xfrm>
            <a:off x="2116985" y="2234668"/>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703" name="Rektangel 76"/>
          <p:cNvSpPr>
            <a:spLocks noChangeArrowheads="1"/>
          </p:cNvSpPr>
          <p:nvPr/>
        </p:nvSpPr>
        <p:spPr bwMode="auto">
          <a:xfrm>
            <a:off x="2292350" y="2290763"/>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11" name="Parallelogram 10"/>
          <p:cNvSpPr/>
          <p:nvPr/>
        </p:nvSpPr>
        <p:spPr bwMode="auto">
          <a:xfrm>
            <a:off x="4979988" y="2255838"/>
            <a:ext cx="1041400" cy="722312"/>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705" name="TextBox 7"/>
          <p:cNvSpPr txBox="1">
            <a:spLocks noChangeArrowheads="1"/>
          </p:cNvSpPr>
          <p:nvPr/>
        </p:nvSpPr>
        <p:spPr bwMode="auto">
          <a:xfrm>
            <a:off x="5307013" y="232568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sp>
        <p:nvSpPr>
          <p:cNvPr id="16" name="Parallelogram 15"/>
          <p:cNvSpPr/>
          <p:nvPr/>
        </p:nvSpPr>
        <p:spPr bwMode="auto">
          <a:xfrm>
            <a:off x="4751388" y="3087688"/>
            <a:ext cx="1041400" cy="722312"/>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707" name="TextBox 7"/>
          <p:cNvSpPr txBox="1">
            <a:spLocks noChangeArrowheads="1"/>
          </p:cNvSpPr>
          <p:nvPr/>
        </p:nvSpPr>
        <p:spPr bwMode="auto">
          <a:xfrm>
            <a:off x="5078413" y="315753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sp>
        <p:nvSpPr>
          <p:cNvPr id="21" name="Parallelogram 20"/>
          <p:cNvSpPr/>
          <p:nvPr/>
        </p:nvSpPr>
        <p:spPr bwMode="auto">
          <a:xfrm>
            <a:off x="4540250" y="3919538"/>
            <a:ext cx="1041400" cy="722312"/>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709" name="TextBox 7"/>
          <p:cNvSpPr txBox="1">
            <a:spLocks noChangeArrowheads="1"/>
          </p:cNvSpPr>
          <p:nvPr/>
        </p:nvSpPr>
        <p:spPr bwMode="auto">
          <a:xfrm>
            <a:off x="4867275" y="398938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6</a:t>
            </a:r>
          </a:p>
        </p:txBody>
      </p:sp>
      <p:sp>
        <p:nvSpPr>
          <p:cNvPr id="26" name="Parallelogram 25"/>
          <p:cNvSpPr/>
          <p:nvPr/>
        </p:nvSpPr>
        <p:spPr bwMode="auto">
          <a:xfrm>
            <a:off x="4311650" y="4759325"/>
            <a:ext cx="1041400" cy="722313"/>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711" name="TextBox 7"/>
          <p:cNvSpPr txBox="1">
            <a:spLocks noChangeArrowheads="1"/>
          </p:cNvSpPr>
          <p:nvPr/>
        </p:nvSpPr>
        <p:spPr bwMode="auto">
          <a:xfrm>
            <a:off x="4638675" y="4829175"/>
            <a:ext cx="396875" cy="58578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8</a:t>
            </a:r>
          </a:p>
        </p:txBody>
      </p:sp>
      <p:sp>
        <p:nvSpPr>
          <p:cNvPr id="31" name="Parallelogram 30"/>
          <p:cNvSpPr/>
          <p:nvPr/>
        </p:nvSpPr>
        <p:spPr bwMode="auto">
          <a:xfrm>
            <a:off x="5986035" y="2234668"/>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9715" name="Rektangel 76"/>
          <p:cNvSpPr>
            <a:spLocks noChangeArrowheads="1"/>
          </p:cNvSpPr>
          <p:nvPr/>
        </p:nvSpPr>
        <p:spPr bwMode="auto">
          <a:xfrm>
            <a:off x="6162675" y="2290763"/>
            <a:ext cx="2630488"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33" name="Parallelogram 32"/>
          <p:cNvSpPr/>
          <p:nvPr/>
        </p:nvSpPr>
        <p:spPr bwMode="auto">
          <a:xfrm>
            <a:off x="1924961" y="3066773"/>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9719" name="Rektangel 76"/>
          <p:cNvSpPr>
            <a:spLocks noChangeArrowheads="1"/>
          </p:cNvSpPr>
          <p:nvPr/>
        </p:nvSpPr>
        <p:spPr bwMode="auto">
          <a:xfrm>
            <a:off x="2100263" y="3124200"/>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35" name="Parallelogram 34"/>
          <p:cNvSpPr/>
          <p:nvPr/>
        </p:nvSpPr>
        <p:spPr bwMode="auto">
          <a:xfrm>
            <a:off x="5755911" y="3066773"/>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9723" name="Rektangel 76"/>
          <p:cNvSpPr>
            <a:spLocks noChangeArrowheads="1"/>
          </p:cNvSpPr>
          <p:nvPr/>
        </p:nvSpPr>
        <p:spPr bwMode="auto">
          <a:xfrm>
            <a:off x="5932488" y="3124200"/>
            <a:ext cx="2630487"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37" name="Parallelogram 36"/>
          <p:cNvSpPr/>
          <p:nvPr/>
        </p:nvSpPr>
        <p:spPr bwMode="auto">
          <a:xfrm>
            <a:off x="1714649" y="3896334"/>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9727" name="Rektangel 76"/>
          <p:cNvSpPr>
            <a:spLocks noChangeArrowheads="1"/>
          </p:cNvSpPr>
          <p:nvPr/>
        </p:nvSpPr>
        <p:spPr bwMode="auto">
          <a:xfrm>
            <a:off x="1890713" y="3952875"/>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39" name="Parallelogram 38"/>
          <p:cNvSpPr/>
          <p:nvPr/>
        </p:nvSpPr>
        <p:spPr bwMode="auto">
          <a:xfrm>
            <a:off x="5545599" y="3896334"/>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000000"/>
              </a:solidFill>
            </a:endParaRPr>
          </a:p>
        </p:txBody>
      </p:sp>
      <p:sp>
        <p:nvSpPr>
          <p:cNvPr id="29731" name="Rektangel 76"/>
          <p:cNvSpPr>
            <a:spLocks noChangeArrowheads="1"/>
          </p:cNvSpPr>
          <p:nvPr/>
        </p:nvSpPr>
        <p:spPr bwMode="auto">
          <a:xfrm>
            <a:off x="5721350" y="3952875"/>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41" name="Parallelogram 40"/>
          <p:cNvSpPr/>
          <p:nvPr/>
        </p:nvSpPr>
        <p:spPr bwMode="auto">
          <a:xfrm>
            <a:off x="1504337" y="4735857"/>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735" name="Rektangel 76"/>
          <p:cNvSpPr>
            <a:spLocks noChangeArrowheads="1"/>
          </p:cNvSpPr>
          <p:nvPr/>
        </p:nvSpPr>
        <p:spPr bwMode="auto">
          <a:xfrm>
            <a:off x="1679575" y="4792663"/>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43" name="Parallelogram 42"/>
          <p:cNvSpPr/>
          <p:nvPr/>
        </p:nvSpPr>
        <p:spPr bwMode="auto">
          <a:xfrm>
            <a:off x="5335287" y="4735857"/>
            <a:ext cx="2899261" cy="742832"/>
          </a:xfrm>
          <a:prstGeom prst="parallelogram">
            <a:avLst/>
          </a:prstGeom>
          <a:gradFill flip="none" rotWithShape="1">
            <a:gsLst>
              <a:gs pos="100000">
                <a:schemeClr val="tx1">
                  <a:lumMod val="50000"/>
                  <a:lumOff val="50000"/>
                </a:schemeClr>
              </a:gs>
              <a:gs pos="100000">
                <a:srgbClr val="00B050"/>
              </a:gs>
              <a:gs pos="0">
                <a:schemeClr val="bg1">
                  <a:lumMod val="95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739" name="Rektangel 76"/>
          <p:cNvSpPr>
            <a:spLocks noChangeArrowheads="1"/>
          </p:cNvSpPr>
          <p:nvPr/>
        </p:nvSpPr>
        <p:spPr bwMode="auto">
          <a:xfrm>
            <a:off x="5511800" y="4792663"/>
            <a:ext cx="2632075" cy="523875"/>
          </a:xfrm>
          <a:prstGeom prst="rect">
            <a:avLst/>
          </a:prstGeom>
          <a:noFill/>
          <a:ln w="9525">
            <a:noFill/>
            <a:miter lim="800000"/>
            <a:headEnd/>
            <a:tailEnd/>
          </a:ln>
        </p:spPr>
        <p:txBody>
          <a:bodyPr>
            <a:spAutoFit/>
          </a:bodyPr>
          <a:lstStyle/>
          <a:p>
            <a:pPr defTabSz="914400"/>
            <a:r>
              <a:rPr lang="en-US" sz="1400" noProof="1">
                <a:solidFill>
                  <a:srgbClr val="000000"/>
                </a:solidFill>
                <a:latin typeface="Calibri" pitchFamily="-108" charset="0"/>
                <a:cs typeface="Arial" charset="0"/>
              </a:rPr>
              <a:t>Go ahead and replace it with your own text. </a:t>
            </a:r>
            <a:endParaRPr lang="da-DK" sz="1400">
              <a:solidFill>
                <a:srgbClr val="000000"/>
              </a:solidFill>
              <a:latin typeface="Calibri" pitchFamily="-108" charset="0"/>
            </a:endParaRPr>
          </a:p>
        </p:txBody>
      </p:sp>
      <p:sp>
        <p:nvSpPr>
          <p:cNvPr id="46" name="Parallelogram 45"/>
          <p:cNvSpPr/>
          <p:nvPr/>
        </p:nvSpPr>
        <p:spPr bwMode="auto">
          <a:xfrm>
            <a:off x="884238" y="3087688"/>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741" name="TextBox 7"/>
          <p:cNvSpPr txBox="1">
            <a:spLocks noChangeArrowheads="1"/>
          </p:cNvSpPr>
          <p:nvPr/>
        </p:nvSpPr>
        <p:spPr bwMode="auto">
          <a:xfrm>
            <a:off x="1211263" y="315753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sp>
        <p:nvSpPr>
          <p:cNvPr id="49" name="Parallelogram 48"/>
          <p:cNvSpPr/>
          <p:nvPr/>
        </p:nvSpPr>
        <p:spPr bwMode="auto">
          <a:xfrm>
            <a:off x="673100" y="3919538"/>
            <a:ext cx="1041400" cy="722312"/>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743" name="TextBox 7"/>
          <p:cNvSpPr txBox="1">
            <a:spLocks noChangeArrowheads="1"/>
          </p:cNvSpPr>
          <p:nvPr/>
        </p:nvSpPr>
        <p:spPr bwMode="auto">
          <a:xfrm>
            <a:off x="1000125" y="3989388"/>
            <a:ext cx="396875" cy="585787"/>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sp>
        <p:nvSpPr>
          <p:cNvPr id="52" name="Parallelogram 51"/>
          <p:cNvSpPr/>
          <p:nvPr/>
        </p:nvSpPr>
        <p:spPr bwMode="auto">
          <a:xfrm>
            <a:off x="444500" y="4759325"/>
            <a:ext cx="1041400" cy="722313"/>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9745" name="TextBox 7"/>
          <p:cNvSpPr txBox="1">
            <a:spLocks noChangeArrowheads="1"/>
          </p:cNvSpPr>
          <p:nvPr/>
        </p:nvSpPr>
        <p:spPr bwMode="auto">
          <a:xfrm>
            <a:off x="771525" y="4829175"/>
            <a:ext cx="396875" cy="58578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7</a:t>
            </a:r>
          </a:p>
        </p:txBody>
      </p:sp>
      <p:sp>
        <p:nvSpPr>
          <p:cNvPr id="29746"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36" name="Date Placeholder 35"/>
          <p:cNvSpPr>
            <a:spLocks noGrp="1"/>
          </p:cNvSpPr>
          <p:nvPr>
            <p:ph type="dt" sz="half" idx="10"/>
          </p:nvPr>
        </p:nvSpPr>
        <p:spPr/>
        <p:txBody>
          <a:bodyPr/>
          <a:lstStyle/>
          <a:p>
            <a:fld id="{37B880E5-B0E3-4BD4-B6D2-8A9188A7253B}" type="datetime8">
              <a:rPr lang="en-US" smtClean="0"/>
              <a:t>1/13/2013 11:51 PM</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Rectangle 27"/>
          <p:cNvSpPr>
            <a:spLocks noChangeArrowheads="1"/>
          </p:cNvSpPr>
          <p:nvPr/>
        </p:nvSpPr>
        <p:spPr bwMode="auto">
          <a:xfrm>
            <a:off x="769938" y="1758950"/>
            <a:ext cx="3857625" cy="161925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a:outerShdw blurRad="63500" dist="38100" dir="2700000" algn="tl" rotWithShape="0">
              <a:srgbClr val="000000">
                <a:alpha val="39998"/>
              </a:srgbClr>
            </a:outerShdw>
          </a:effectLst>
        </p:spPr>
        <p:txBody>
          <a:bodyPr anchor="ctr"/>
          <a:lstStyle/>
          <a:p>
            <a:pPr algn="ctr" defTabSz="914400" fontAlgn="auto">
              <a:spcBef>
                <a:spcPts val="0"/>
              </a:spcBef>
              <a:spcAft>
                <a:spcPts val="0"/>
              </a:spcAft>
              <a:defRPr/>
            </a:pPr>
            <a:endParaRPr lang="de-DE" kern="0" dirty="0">
              <a:solidFill>
                <a:srgbClr val="FFFFFF"/>
              </a:solidFill>
              <a:latin typeface="Calibri" pitchFamily="34" charset="0"/>
              <a:ea typeface="ＭＳ Ｐゴシック" pitchFamily="-97" charset="-128"/>
            </a:endParaRPr>
          </a:p>
        </p:txBody>
      </p:sp>
      <p:sp>
        <p:nvSpPr>
          <p:cNvPr id="272" name="Rectangle 39"/>
          <p:cNvSpPr>
            <a:spLocks noChangeArrowheads="1"/>
          </p:cNvSpPr>
          <p:nvPr/>
        </p:nvSpPr>
        <p:spPr bwMode="auto">
          <a:xfrm>
            <a:off x="769938" y="1520825"/>
            <a:ext cx="3857625" cy="296863"/>
          </a:xfrm>
          <a:prstGeom prst="rect">
            <a:avLst/>
          </a:prstGeom>
          <a:gradFill rotWithShape="1">
            <a:gsLst>
              <a:gs pos="0">
                <a:srgbClr val="03C6ED"/>
              </a:gs>
              <a:gs pos="100000">
                <a:srgbClr val="004D86"/>
              </a:gs>
            </a:gsLst>
            <a:lin ang="16200000"/>
          </a:grad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endParaRPr lang="en-US" sz="1400" b="1" kern="0" noProof="1">
              <a:solidFill>
                <a:sysClr val="window" lastClr="FFFFFF"/>
              </a:solidFill>
              <a:latin typeface="Calibri" pitchFamily="34" charset="0"/>
              <a:ea typeface="ＭＳ Ｐゴシック" pitchFamily="-97" charset="-128"/>
            </a:endParaRPr>
          </a:p>
        </p:txBody>
      </p:sp>
      <p:sp>
        <p:nvSpPr>
          <p:cNvPr id="269" name="Rectangle 27"/>
          <p:cNvSpPr>
            <a:spLocks noChangeArrowheads="1"/>
          </p:cNvSpPr>
          <p:nvPr/>
        </p:nvSpPr>
        <p:spPr bwMode="auto">
          <a:xfrm>
            <a:off x="4699000" y="1758950"/>
            <a:ext cx="3857625" cy="161925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a:outerShdw blurRad="63500" dist="38100" dir="2700000" algn="tl" rotWithShape="0">
              <a:srgbClr val="000000">
                <a:alpha val="39998"/>
              </a:srgbClr>
            </a:outerShdw>
          </a:effectLst>
        </p:spPr>
        <p:txBody>
          <a:bodyPr anchor="ctr"/>
          <a:lstStyle/>
          <a:p>
            <a:pPr marL="342900" indent="-342900" algn="ctr" defTabSz="914400" fontAlgn="auto">
              <a:spcBef>
                <a:spcPts val="0"/>
              </a:spcBef>
              <a:spcAft>
                <a:spcPts val="0"/>
              </a:spcAft>
              <a:defRPr/>
            </a:pPr>
            <a:endParaRPr lang="de-DE" kern="0" dirty="0">
              <a:solidFill>
                <a:srgbClr val="FFFFFF"/>
              </a:solidFill>
              <a:latin typeface="Calibri" pitchFamily="34" charset="0"/>
              <a:ea typeface="ＭＳ Ｐゴシック" pitchFamily="-97" charset="-128"/>
            </a:endParaRPr>
          </a:p>
        </p:txBody>
      </p:sp>
      <p:sp>
        <p:nvSpPr>
          <p:cNvPr id="270" name="Rectangle 39"/>
          <p:cNvSpPr>
            <a:spLocks noChangeArrowheads="1"/>
          </p:cNvSpPr>
          <p:nvPr/>
        </p:nvSpPr>
        <p:spPr bwMode="auto">
          <a:xfrm>
            <a:off x="4699000" y="1520825"/>
            <a:ext cx="3857625" cy="296863"/>
          </a:xfrm>
          <a:prstGeom prst="rect">
            <a:avLst/>
          </a:prstGeom>
          <a:gradFill rotWithShape="1">
            <a:gsLst>
              <a:gs pos="0">
                <a:srgbClr val="FFC000"/>
              </a:gs>
              <a:gs pos="70000">
                <a:srgbClr val="FFFF00"/>
              </a:gs>
              <a:gs pos="100000">
                <a:srgbClr val="FFFF00"/>
              </a:gs>
            </a:gsLst>
            <a:lin ang="5400000" scaled="1"/>
          </a:gradFill>
          <a:ln w="3175">
            <a:solidFill>
              <a:srgbClr val="FFCC00"/>
            </a:solidFill>
            <a:miter lim="800000"/>
            <a:headEnd/>
            <a:tailEnd/>
          </a:ln>
        </p:spPr>
        <p:txBody>
          <a:bodyPr anchor="ctr"/>
          <a:lstStyle/>
          <a:p>
            <a:pPr algn="ctr" defTabSz="914400" fontAlgn="auto">
              <a:spcBef>
                <a:spcPts val="0"/>
              </a:spcBef>
              <a:spcAft>
                <a:spcPts val="0"/>
              </a:spcAft>
              <a:defRPr/>
            </a:pPr>
            <a:endParaRPr lang="en-US" sz="1400" b="1" kern="0" noProof="1">
              <a:solidFill>
                <a:sysClr val="windowText" lastClr="000000"/>
              </a:solidFill>
              <a:latin typeface="Calibri" pitchFamily="34" charset="0"/>
              <a:ea typeface="ＭＳ Ｐゴシック" pitchFamily="-97" charset="-128"/>
            </a:endParaRPr>
          </a:p>
        </p:txBody>
      </p:sp>
      <p:sp>
        <p:nvSpPr>
          <p:cNvPr id="267" name="Rectangle 27"/>
          <p:cNvSpPr>
            <a:spLocks noChangeArrowheads="1"/>
          </p:cNvSpPr>
          <p:nvPr/>
        </p:nvSpPr>
        <p:spPr bwMode="auto">
          <a:xfrm>
            <a:off x="769938" y="3759200"/>
            <a:ext cx="3857625" cy="161925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a:outerShdw blurRad="63500" dist="38100" dir="2700000" algn="tl" rotWithShape="0">
              <a:srgbClr val="000000">
                <a:alpha val="39998"/>
              </a:srgbClr>
            </a:outerShdw>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268" name="Rectangle 39"/>
          <p:cNvSpPr>
            <a:spLocks noChangeArrowheads="1"/>
          </p:cNvSpPr>
          <p:nvPr/>
        </p:nvSpPr>
        <p:spPr bwMode="auto">
          <a:xfrm>
            <a:off x="769938" y="3521075"/>
            <a:ext cx="3857625" cy="296863"/>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265" name="Rectangle 27"/>
          <p:cNvSpPr>
            <a:spLocks noChangeArrowheads="1"/>
          </p:cNvSpPr>
          <p:nvPr/>
        </p:nvSpPr>
        <p:spPr bwMode="auto">
          <a:xfrm>
            <a:off x="4699000" y="3759200"/>
            <a:ext cx="3857625" cy="161925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a:outerShdw blurRad="63500" dist="38100" dir="2700000" algn="tl" rotWithShape="0">
              <a:srgbClr val="000000">
                <a:alpha val="39998"/>
              </a:srgbClr>
            </a:outerShdw>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266" name="Rectangle 39"/>
          <p:cNvSpPr>
            <a:spLocks noChangeArrowheads="1"/>
          </p:cNvSpPr>
          <p:nvPr/>
        </p:nvSpPr>
        <p:spPr bwMode="auto">
          <a:xfrm>
            <a:off x="4699000" y="3521075"/>
            <a:ext cx="3857625" cy="296863"/>
          </a:xfrm>
          <a:prstGeom prst="rect">
            <a:avLst/>
          </a:prstGeom>
          <a:gradFill rotWithShape="1">
            <a:gsLst>
              <a:gs pos="0">
                <a:srgbClr val="FF0000"/>
              </a:gs>
              <a:gs pos="100000">
                <a:srgbClr val="800000"/>
              </a:gs>
            </a:gsLst>
            <a:lin ang="13500000" scaled="1"/>
          </a:grad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endParaRPr lang="en-US" sz="1600" b="1" kern="0" noProof="1">
              <a:solidFill>
                <a:sysClr val="window" lastClr="FFFFFF"/>
              </a:solidFill>
              <a:latin typeface="Calibri" pitchFamily="34" charset="0"/>
              <a:ea typeface="ＭＳ Ｐゴシック" pitchFamily="-97" charset="-128"/>
            </a:endParaRPr>
          </a:p>
        </p:txBody>
      </p:sp>
      <p:sp>
        <p:nvSpPr>
          <p:cNvPr id="273" name="Rectangle 39"/>
          <p:cNvSpPr>
            <a:spLocks noChangeArrowheads="1"/>
          </p:cNvSpPr>
          <p:nvPr/>
        </p:nvSpPr>
        <p:spPr bwMode="auto">
          <a:xfrm>
            <a:off x="769938" y="1520825"/>
            <a:ext cx="3857625" cy="296863"/>
          </a:xfrm>
          <a:prstGeom prst="rect">
            <a:avLst/>
          </a:prstGeom>
          <a:no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r>
              <a:rPr lang="en-US" sz="1600" b="1" kern="0" noProof="1">
                <a:solidFill>
                  <a:sysClr val="window" lastClr="FFFFFF"/>
                </a:solidFill>
                <a:latin typeface="Calibri" pitchFamily="34" charset="0"/>
                <a:ea typeface="ＭＳ Ｐゴシック" pitchFamily="-97" charset="-128"/>
              </a:rPr>
              <a:t>URGENT and IMPORTANT</a:t>
            </a:r>
          </a:p>
        </p:txBody>
      </p:sp>
      <p:sp>
        <p:nvSpPr>
          <p:cNvPr id="30731" name="Rectangle 39"/>
          <p:cNvSpPr>
            <a:spLocks noChangeArrowheads="1"/>
          </p:cNvSpPr>
          <p:nvPr/>
        </p:nvSpPr>
        <p:spPr bwMode="auto">
          <a:xfrm>
            <a:off x="4699000" y="1520825"/>
            <a:ext cx="3857625" cy="296863"/>
          </a:xfrm>
          <a:prstGeom prst="rect">
            <a:avLst/>
          </a:prstGeom>
          <a:noFill/>
          <a:ln w="3175">
            <a:noFill/>
            <a:miter lim="800000"/>
            <a:headEnd/>
            <a:tailEnd/>
          </a:ln>
        </p:spPr>
        <p:txBody>
          <a:bodyPr anchor="ctr"/>
          <a:lstStyle/>
          <a:p>
            <a:pPr algn="ctr"/>
            <a:r>
              <a:rPr lang="en-US" sz="1600" b="1" noProof="1">
                <a:latin typeface="Calibri" pitchFamily="-108" charset="0"/>
              </a:rPr>
              <a:t>URGENT but NOT IMPORTANT</a:t>
            </a:r>
          </a:p>
        </p:txBody>
      </p:sp>
      <p:sp>
        <p:nvSpPr>
          <p:cNvPr id="30732" name="Rectangle 39"/>
          <p:cNvSpPr>
            <a:spLocks noChangeArrowheads="1"/>
          </p:cNvSpPr>
          <p:nvPr/>
        </p:nvSpPr>
        <p:spPr bwMode="auto">
          <a:xfrm>
            <a:off x="769938" y="3521075"/>
            <a:ext cx="3857625" cy="296863"/>
          </a:xfrm>
          <a:prstGeom prst="rect">
            <a:avLst/>
          </a:prstGeom>
          <a:noFill/>
          <a:ln w="19050">
            <a:noFill/>
            <a:round/>
            <a:headEnd/>
            <a:tailEnd/>
          </a:ln>
        </p:spPr>
        <p:txBody>
          <a:bodyPr/>
          <a:lstStyle/>
          <a:p>
            <a:pPr algn="ctr"/>
            <a:r>
              <a:rPr lang="en-US" sz="1600" b="1" noProof="1">
                <a:solidFill>
                  <a:srgbClr val="000000"/>
                </a:solidFill>
                <a:latin typeface="Calibri" pitchFamily="-108" charset="0"/>
              </a:rPr>
              <a:t>NOT URGENT but IMPORTANT</a:t>
            </a:r>
          </a:p>
        </p:txBody>
      </p:sp>
      <p:sp>
        <p:nvSpPr>
          <p:cNvPr id="276" name="Rectangle 39"/>
          <p:cNvSpPr>
            <a:spLocks noChangeArrowheads="1"/>
          </p:cNvSpPr>
          <p:nvPr/>
        </p:nvSpPr>
        <p:spPr bwMode="auto">
          <a:xfrm>
            <a:off x="4699000" y="3521075"/>
            <a:ext cx="3857625" cy="296863"/>
          </a:xfrm>
          <a:prstGeom prst="rect">
            <a:avLst/>
          </a:prstGeom>
          <a:no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r>
              <a:rPr lang="en-US" sz="1600" b="1" kern="0" noProof="1">
                <a:solidFill>
                  <a:sysClr val="window" lastClr="FFFFFF"/>
                </a:solidFill>
                <a:latin typeface="Calibri" pitchFamily="34" charset="0"/>
                <a:ea typeface="ＭＳ Ｐゴシック" pitchFamily="-97" charset="-128"/>
              </a:rPr>
              <a:t>NOT URGENT and NOT IMPORTANT</a:t>
            </a:r>
          </a:p>
        </p:txBody>
      </p:sp>
      <p:sp>
        <p:nvSpPr>
          <p:cNvPr id="277" name="Tekstboks 31"/>
          <p:cNvSpPr txBox="1">
            <a:spLocks noChangeArrowheads="1"/>
          </p:cNvSpPr>
          <p:nvPr/>
        </p:nvSpPr>
        <p:spPr bwMode="auto">
          <a:xfrm>
            <a:off x="1341438" y="1949450"/>
            <a:ext cx="2857500" cy="1077913"/>
          </a:xfrm>
          <a:prstGeom prst="rect">
            <a:avLst/>
          </a:prstGeom>
          <a:noFill/>
          <a:ln w="9525">
            <a:noFill/>
            <a:miter lim="800000"/>
            <a:headEnd/>
            <a:tailEnd/>
          </a:ln>
        </p:spPr>
        <p:txBody>
          <a:bodyPr>
            <a:spAutoFit/>
          </a:bodyPr>
          <a:lstStyle/>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This is an example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Go ahead and place your     own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Example text</a:t>
            </a:r>
          </a:p>
        </p:txBody>
      </p:sp>
      <p:sp>
        <p:nvSpPr>
          <p:cNvPr id="278" name="Tekstboks 34"/>
          <p:cNvSpPr txBox="1">
            <a:spLocks noChangeArrowheads="1"/>
          </p:cNvSpPr>
          <p:nvPr/>
        </p:nvSpPr>
        <p:spPr bwMode="auto">
          <a:xfrm>
            <a:off x="5270500" y="1949450"/>
            <a:ext cx="2857500" cy="1077913"/>
          </a:xfrm>
          <a:prstGeom prst="rect">
            <a:avLst/>
          </a:prstGeom>
          <a:noFill/>
          <a:ln w="9525">
            <a:noFill/>
            <a:miter lim="800000"/>
            <a:headEnd/>
            <a:tailEnd/>
          </a:ln>
        </p:spPr>
        <p:txBody>
          <a:bodyPr>
            <a:spAutoFit/>
          </a:bodyPr>
          <a:lstStyle/>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This is an example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Go ahead and place your     own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Example text</a:t>
            </a:r>
          </a:p>
        </p:txBody>
      </p:sp>
      <p:sp>
        <p:nvSpPr>
          <p:cNvPr id="279" name="Tekstboks 36"/>
          <p:cNvSpPr txBox="1">
            <a:spLocks noChangeArrowheads="1"/>
          </p:cNvSpPr>
          <p:nvPr/>
        </p:nvSpPr>
        <p:spPr bwMode="auto">
          <a:xfrm>
            <a:off x="1341438" y="3949700"/>
            <a:ext cx="2857500" cy="1077913"/>
          </a:xfrm>
          <a:prstGeom prst="rect">
            <a:avLst/>
          </a:prstGeom>
          <a:noFill/>
          <a:ln w="9525">
            <a:noFill/>
            <a:miter lim="800000"/>
            <a:headEnd/>
            <a:tailEnd/>
          </a:ln>
        </p:spPr>
        <p:txBody>
          <a:bodyPr>
            <a:spAutoFit/>
          </a:bodyPr>
          <a:lstStyle/>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This is an example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Go ahead and place your     own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Example text</a:t>
            </a:r>
          </a:p>
        </p:txBody>
      </p:sp>
      <p:sp>
        <p:nvSpPr>
          <p:cNvPr id="280" name="Tekstboks 37"/>
          <p:cNvSpPr txBox="1">
            <a:spLocks noChangeArrowheads="1"/>
          </p:cNvSpPr>
          <p:nvPr/>
        </p:nvSpPr>
        <p:spPr bwMode="auto">
          <a:xfrm>
            <a:off x="5270500" y="3949700"/>
            <a:ext cx="2857500" cy="1077913"/>
          </a:xfrm>
          <a:prstGeom prst="rect">
            <a:avLst/>
          </a:prstGeom>
          <a:noFill/>
          <a:ln w="9525">
            <a:noFill/>
            <a:miter lim="800000"/>
            <a:headEnd/>
            <a:tailEnd/>
          </a:ln>
        </p:spPr>
        <p:txBody>
          <a:bodyPr>
            <a:spAutoFit/>
          </a:bodyPr>
          <a:lstStyle/>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This is an example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Go ahead and place your     own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Example text</a:t>
            </a:r>
          </a:p>
        </p:txBody>
      </p:sp>
      <p:sp>
        <p:nvSpPr>
          <p:cNvPr id="30738"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19" name="Date Placeholder 18"/>
          <p:cNvSpPr>
            <a:spLocks noGrp="1"/>
          </p:cNvSpPr>
          <p:nvPr>
            <p:ph type="dt" sz="half" idx="10"/>
          </p:nvPr>
        </p:nvSpPr>
        <p:spPr/>
        <p:txBody>
          <a:bodyPr/>
          <a:lstStyle/>
          <a:p>
            <a:fld id="{D54AE195-95DC-4959-9D44-6B336EE02C2A}" type="datetime8">
              <a:rPr lang="en-US" smtClean="0"/>
              <a:t>1/13/2013 11:51 PM</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18"/>
          <p:cNvGrpSpPr>
            <a:grpSpLocks/>
          </p:cNvGrpSpPr>
          <p:nvPr/>
        </p:nvGrpSpPr>
        <p:grpSpPr bwMode="auto">
          <a:xfrm>
            <a:off x="469900" y="1520825"/>
            <a:ext cx="1858963" cy="4257675"/>
            <a:chOff x="769938" y="1520825"/>
            <a:chExt cx="3857625" cy="1857375"/>
          </a:xfrm>
        </p:grpSpPr>
        <p:sp>
          <p:nvSpPr>
            <p:cNvPr id="271" name="Rectangle 27"/>
            <p:cNvSpPr>
              <a:spLocks noChangeArrowheads="1"/>
            </p:cNvSpPr>
            <p:nvPr/>
          </p:nvSpPr>
          <p:spPr bwMode="auto">
            <a:xfrm>
              <a:off x="769938" y="1759057"/>
              <a:ext cx="3857625" cy="1619143"/>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algn="ctr" defTabSz="914400" fontAlgn="auto">
                <a:spcBef>
                  <a:spcPts val="0"/>
                </a:spcBef>
                <a:spcAft>
                  <a:spcPts val="0"/>
                </a:spcAft>
                <a:defRPr/>
              </a:pPr>
              <a:endParaRPr lang="de-DE" kern="0" dirty="0">
                <a:solidFill>
                  <a:srgbClr val="FFFFFF"/>
                </a:solidFill>
                <a:latin typeface="Calibri" pitchFamily="34" charset="0"/>
                <a:ea typeface="ＭＳ Ｐゴシック" pitchFamily="-97" charset="-128"/>
              </a:endParaRPr>
            </a:p>
          </p:txBody>
        </p:sp>
        <p:sp>
          <p:nvSpPr>
            <p:cNvPr id="272" name="Rectangle 39"/>
            <p:cNvSpPr>
              <a:spLocks noChangeArrowheads="1"/>
            </p:cNvSpPr>
            <p:nvPr/>
          </p:nvSpPr>
          <p:spPr bwMode="auto">
            <a:xfrm>
              <a:off x="769938" y="1520825"/>
              <a:ext cx="3857625" cy="297097"/>
            </a:xfrm>
            <a:prstGeom prst="rect">
              <a:avLst/>
            </a:prstGeom>
            <a:gradFill rotWithShape="1">
              <a:gsLst>
                <a:gs pos="0">
                  <a:srgbClr val="03C6ED"/>
                </a:gs>
                <a:gs pos="100000">
                  <a:srgbClr val="004D86"/>
                </a:gs>
              </a:gsLst>
              <a:lin ang="16200000"/>
            </a:grad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endParaRPr lang="en-US" sz="1400" b="1" kern="0" noProof="1">
                <a:solidFill>
                  <a:sysClr val="window" lastClr="FFFFFF"/>
                </a:solidFill>
                <a:latin typeface="Calibri" pitchFamily="34" charset="0"/>
                <a:ea typeface="ＭＳ Ｐゴシック" pitchFamily="-97" charset="-128"/>
              </a:endParaRPr>
            </a:p>
          </p:txBody>
        </p:sp>
        <p:sp>
          <p:nvSpPr>
            <p:cNvPr id="273" name="Rectangle 39"/>
            <p:cNvSpPr>
              <a:spLocks noChangeArrowheads="1"/>
            </p:cNvSpPr>
            <p:nvPr/>
          </p:nvSpPr>
          <p:spPr bwMode="auto">
            <a:xfrm>
              <a:off x="769938" y="1520825"/>
              <a:ext cx="3857625" cy="297097"/>
            </a:xfrm>
            <a:prstGeom prst="rect">
              <a:avLst/>
            </a:prstGeom>
            <a:no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r>
                <a:rPr lang="en-US" sz="1600" b="1" kern="0" noProof="1">
                  <a:solidFill>
                    <a:sysClr val="window" lastClr="FFFFFF"/>
                  </a:solidFill>
                  <a:latin typeface="Calibri" pitchFamily="34" charset="0"/>
                  <a:ea typeface="ＭＳ Ｐゴシック" pitchFamily="-97" charset="-128"/>
                </a:rPr>
                <a:t>URGENT and IMPORTANT</a:t>
              </a:r>
            </a:p>
          </p:txBody>
        </p:sp>
        <p:sp>
          <p:nvSpPr>
            <p:cNvPr id="277" name="Tekstboks 31"/>
            <p:cNvSpPr txBox="1">
              <a:spLocks noChangeArrowheads="1"/>
            </p:cNvSpPr>
            <p:nvPr/>
          </p:nvSpPr>
          <p:spPr bwMode="auto">
            <a:xfrm>
              <a:off x="1339853" y="1949503"/>
              <a:ext cx="2859451" cy="792258"/>
            </a:xfrm>
            <a:prstGeom prst="rect">
              <a:avLst/>
            </a:prstGeom>
            <a:noFill/>
            <a:ln w="9525">
              <a:noFill/>
              <a:miter lim="800000"/>
              <a:headEnd/>
              <a:tailEnd/>
            </a:ln>
          </p:spPr>
          <p:txBody>
            <a:bodyPr>
              <a:spAutoFit/>
            </a:bodyPr>
            <a:lstStyle/>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This is an example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Go ahead and place your     own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Example text</a:t>
              </a:r>
            </a:p>
          </p:txBody>
        </p:sp>
      </p:grpSp>
      <p:grpSp>
        <p:nvGrpSpPr>
          <p:cNvPr id="31747" name="Group 19"/>
          <p:cNvGrpSpPr>
            <a:grpSpLocks/>
          </p:cNvGrpSpPr>
          <p:nvPr/>
        </p:nvGrpSpPr>
        <p:grpSpPr bwMode="auto">
          <a:xfrm>
            <a:off x="2535238" y="1520825"/>
            <a:ext cx="1858962" cy="4257675"/>
            <a:chOff x="4699000" y="1520825"/>
            <a:chExt cx="3857625" cy="1857375"/>
          </a:xfrm>
        </p:grpSpPr>
        <p:sp>
          <p:nvSpPr>
            <p:cNvPr id="269" name="Rectangle 27"/>
            <p:cNvSpPr>
              <a:spLocks noChangeArrowheads="1"/>
            </p:cNvSpPr>
            <p:nvPr/>
          </p:nvSpPr>
          <p:spPr bwMode="auto">
            <a:xfrm>
              <a:off x="4699000" y="1759057"/>
              <a:ext cx="3857625" cy="1619143"/>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kern="0" dirty="0">
                <a:solidFill>
                  <a:srgbClr val="FFFFFF"/>
                </a:solidFill>
                <a:latin typeface="Calibri" pitchFamily="34" charset="0"/>
                <a:ea typeface="ＭＳ Ｐゴシック" pitchFamily="-97" charset="-128"/>
              </a:endParaRPr>
            </a:p>
          </p:txBody>
        </p:sp>
        <p:sp>
          <p:nvSpPr>
            <p:cNvPr id="270" name="Rectangle 39"/>
            <p:cNvSpPr>
              <a:spLocks noChangeArrowheads="1"/>
            </p:cNvSpPr>
            <p:nvPr/>
          </p:nvSpPr>
          <p:spPr bwMode="auto">
            <a:xfrm>
              <a:off x="4699000" y="1520825"/>
              <a:ext cx="3857625" cy="297097"/>
            </a:xfrm>
            <a:prstGeom prst="rect">
              <a:avLst/>
            </a:prstGeom>
            <a:gradFill rotWithShape="1">
              <a:gsLst>
                <a:gs pos="0">
                  <a:srgbClr val="FFC000"/>
                </a:gs>
                <a:gs pos="70000">
                  <a:srgbClr val="FFFF00"/>
                </a:gs>
                <a:gs pos="100000">
                  <a:srgbClr val="FFFF00"/>
                </a:gs>
              </a:gsLst>
              <a:lin ang="5400000" scaled="1"/>
            </a:gradFill>
            <a:ln w="3175">
              <a:solidFill>
                <a:srgbClr val="FFCC00"/>
              </a:solidFill>
              <a:miter lim="800000"/>
              <a:headEnd/>
              <a:tailEnd/>
            </a:ln>
          </p:spPr>
          <p:txBody>
            <a:bodyPr anchor="ctr"/>
            <a:lstStyle/>
            <a:p>
              <a:pPr algn="ctr" defTabSz="914400" fontAlgn="auto">
                <a:spcBef>
                  <a:spcPts val="0"/>
                </a:spcBef>
                <a:spcAft>
                  <a:spcPts val="0"/>
                </a:spcAft>
                <a:defRPr/>
              </a:pPr>
              <a:endParaRPr lang="en-US" sz="1400" b="1" kern="0" noProof="1">
                <a:solidFill>
                  <a:sysClr val="windowText" lastClr="000000"/>
                </a:solidFill>
                <a:latin typeface="Calibri" pitchFamily="34" charset="0"/>
                <a:ea typeface="ＭＳ Ｐゴシック" pitchFamily="-97" charset="-128"/>
              </a:endParaRPr>
            </a:p>
          </p:txBody>
        </p:sp>
        <p:sp>
          <p:nvSpPr>
            <p:cNvPr id="31761" name="Rectangle 39"/>
            <p:cNvSpPr>
              <a:spLocks noChangeArrowheads="1"/>
            </p:cNvSpPr>
            <p:nvPr/>
          </p:nvSpPr>
          <p:spPr bwMode="auto">
            <a:xfrm>
              <a:off x="4699000" y="1520825"/>
              <a:ext cx="3857625" cy="296863"/>
            </a:xfrm>
            <a:prstGeom prst="rect">
              <a:avLst/>
            </a:prstGeom>
            <a:noFill/>
            <a:ln w="3175">
              <a:noFill/>
              <a:miter lim="800000"/>
              <a:headEnd/>
              <a:tailEnd/>
            </a:ln>
          </p:spPr>
          <p:txBody>
            <a:bodyPr anchor="ctr"/>
            <a:lstStyle/>
            <a:p>
              <a:pPr algn="ctr"/>
              <a:r>
                <a:rPr lang="en-US" sz="1600" b="1" noProof="1">
                  <a:latin typeface="Calibri" pitchFamily="-108" charset="0"/>
                </a:rPr>
                <a:t>URGENT but NOT IMPORTANT</a:t>
              </a:r>
            </a:p>
          </p:txBody>
        </p:sp>
        <p:sp>
          <p:nvSpPr>
            <p:cNvPr id="278" name="Tekstboks 34"/>
            <p:cNvSpPr txBox="1">
              <a:spLocks noChangeArrowheads="1"/>
            </p:cNvSpPr>
            <p:nvPr/>
          </p:nvSpPr>
          <p:spPr bwMode="auto">
            <a:xfrm>
              <a:off x="5268913" y="1949503"/>
              <a:ext cx="2859453" cy="792258"/>
            </a:xfrm>
            <a:prstGeom prst="rect">
              <a:avLst/>
            </a:prstGeom>
            <a:noFill/>
            <a:ln w="9525">
              <a:noFill/>
              <a:miter lim="800000"/>
              <a:headEnd/>
              <a:tailEnd/>
            </a:ln>
          </p:spPr>
          <p:txBody>
            <a:bodyPr>
              <a:spAutoFit/>
            </a:bodyPr>
            <a:lstStyle/>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This is an example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Go ahead and place your     own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Example text</a:t>
              </a:r>
            </a:p>
          </p:txBody>
        </p:sp>
      </p:grpSp>
      <p:grpSp>
        <p:nvGrpSpPr>
          <p:cNvPr id="31748" name="Group 21"/>
          <p:cNvGrpSpPr>
            <a:grpSpLocks/>
          </p:cNvGrpSpPr>
          <p:nvPr/>
        </p:nvGrpSpPr>
        <p:grpSpPr bwMode="auto">
          <a:xfrm>
            <a:off x="4602163" y="1520825"/>
            <a:ext cx="1858962" cy="4257675"/>
            <a:chOff x="769938" y="3521075"/>
            <a:chExt cx="3857625" cy="1857375"/>
          </a:xfrm>
        </p:grpSpPr>
        <p:sp>
          <p:nvSpPr>
            <p:cNvPr id="267" name="Rectangle 27"/>
            <p:cNvSpPr>
              <a:spLocks noChangeArrowheads="1"/>
            </p:cNvSpPr>
            <p:nvPr/>
          </p:nvSpPr>
          <p:spPr bwMode="auto">
            <a:xfrm>
              <a:off x="769938" y="3759307"/>
              <a:ext cx="3857625" cy="1619143"/>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268" name="Rectangle 39"/>
            <p:cNvSpPr>
              <a:spLocks noChangeArrowheads="1"/>
            </p:cNvSpPr>
            <p:nvPr/>
          </p:nvSpPr>
          <p:spPr bwMode="auto">
            <a:xfrm>
              <a:off x="769938" y="3521075"/>
              <a:ext cx="3857625" cy="297097"/>
            </a:xfrm>
            <a:prstGeom prst="rect">
              <a:avLst/>
            </a:prstGeom>
            <a:gradFill rotWithShape="1">
              <a:gsLst>
                <a:gs pos="0">
                  <a:srgbClr val="208A00"/>
                </a:gs>
                <a:gs pos="100000">
                  <a:srgbClr val="5AF300"/>
                </a:gs>
              </a:gsLst>
              <a:lin ang="5400000" scaled="1"/>
            </a:gradFill>
            <a:ln w="19050">
              <a:noFill/>
              <a:round/>
              <a:headEnd/>
              <a:tailEnd/>
            </a:ln>
          </p:spPr>
          <p:txBody>
            <a:bodyPr/>
            <a:lstStyle/>
            <a:p>
              <a:pPr algn="ctr" defTabSz="914400" fontAlgn="auto">
                <a:spcBef>
                  <a:spcPts val="0"/>
                </a:spcBef>
                <a:spcAft>
                  <a:spcPts val="0"/>
                </a:spcAft>
                <a:defRPr/>
              </a:pPr>
              <a:endParaRPr lang="en-US" sz="1400" b="1" kern="0" noProof="1">
                <a:solidFill>
                  <a:srgbClr val="000000"/>
                </a:solidFill>
                <a:latin typeface="Calibri" pitchFamily="34" charset="0"/>
                <a:ea typeface="ＭＳ Ｐゴシック" pitchFamily="-97" charset="-128"/>
              </a:endParaRPr>
            </a:p>
          </p:txBody>
        </p:sp>
        <p:sp>
          <p:nvSpPr>
            <p:cNvPr id="31757" name="Rectangle 39"/>
            <p:cNvSpPr>
              <a:spLocks noChangeArrowheads="1"/>
            </p:cNvSpPr>
            <p:nvPr/>
          </p:nvSpPr>
          <p:spPr bwMode="auto">
            <a:xfrm>
              <a:off x="769938" y="3521075"/>
              <a:ext cx="3857625" cy="296863"/>
            </a:xfrm>
            <a:prstGeom prst="rect">
              <a:avLst/>
            </a:prstGeom>
            <a:noFill/>
            <a:ln w="19050">
              <a:noFill/>
              <a:round/>
              <a:headEnd/>
              <a:tailEnd/>
            </a:ln>
          </p:spPr>
          <p:txBody>
            <a:bodyPr anchor="ctr"/>
            <a:lstStyle/>
            <a:p>
              <a:pPr algn="ctr"/>
              <a:r>
                <a:rPr lang="en-US" sz="1600" b="1" noProof="1">
                  <a:solidFill>
                    <a:srgbClr val="000000"/>
                  </a:solidFill>
                  <a:latin typeface="Calibri" pitchFamily="-108" charset="0"/>
                </a:rPr>
                <a:t>NOT URGENT but IMPORTANT</a:t>
              </a:r>
            </a:p>
          </p:txBody>
        </p:sp>
        <p:sp>
          <p:nvSpPr>
            <p:cNvPr id="279" name="Tekstboks 36"/>
            <p:cNvSpPr txBox="1">
              <a:spLocks noChangeArrowheads="1"/>
            </p:cNvSpPr>
            <p:nvPr/>
          </p:nvSpPr>
          <p:spPr bwMode="auto">
            <a:xfrm>
              <a:off x="1339851" y="3949753"/>
              <a:ext cx="2859453" cy="792258"/>
            </a:xfrm>
            <a:prstGeom prst="rect">
              <a:avLst/>
            </a:prstGeom>
            <a:noFill/>
            <a:ln w="9525">
              <a:noFill/>
              <a:miter lim="800000"/>
              <a:headEnd/>
              <a:tailEnd/>
            </a:ln>
          </p:spPr>
          <p:txBody>
            <a:bodyPr>
              <a:spAutoFit/>
            </a:bodyPr>
            <a:lstStyle/>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This is an example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Go ahead and place your     own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Example text</a:t>
              </a:r>
            </a:p>
          </p:txBody>
        </p:sp>
      </p:grpSp>
      <p:grpSp>
        <p:nvGrpSpPr>
          <p:cNvPr id="31749" name="Group 20"/>
          <p:cNvGrpSpPr>
            <a:grpSpLocks/>
          </p:cNvGrpSpPr>
          <p:nvPr/>
        </p:nvGrpSpPr>
        <p:grpSpPr bwMode="auto">
          <a:xfrm>
            <a:off x="6667500" y="1520825"/>
            <a:ext cx="1858963" cy="4257675"/>
            <a:chOff x="4699000" y="3521075"/>
            <a:chExt cx="3857625" cy="1857375"/>
          </a:xfrm>
        </p:grpSpPr>
        <p:sp>
          <p:nvSpPr>
            <p:cNvPr id="265" name="Rectangle 27"/>
            <p:cNvSpPr>
              <a:spLocks noChangeArrowheads="1"/>
            </p:cNvSpPr>
            <p:nvPr/>
          </p:nvSpPr>
          <p:spPr bwMode="auto">
            <a:xfrm>
              <a:off x="4699000" y="3759307"/>
              <a:ext cx="3857625" cy="1619143"/>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266" name="Rectangle 39"/>
            <p:cNvSpPr>
              <a:spLocks noChangeArrowheads="1"/>
            </p:cNvSpPr>
            <p:nvPr/>
          </p:nvSpPr>
          <p:spPr bwMode="auto">
            <a:xfrm>
              <a:off x="4699000" y="3521075"/>
              <a:ext cx="3857625" cy="297097"/>
            </a:xfrm>
            <a:prstGeom prst="rect">
              <a:avLst/>
            </a:prstGeom>
            <a:gradFill rotWithShape="1">
              <a:gsLst>
                <a:gs pos="0">
                  <a:srgbClr val="FF0000"/>
                </a:gs>
                <a:gs pos="100000">
                  <a:srgbClr val="800000"/>
                </a:gs>
              </a:gsLst>
              <a:lin ang="13500000" scaled="1"/>
            </a:grad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endParaRPr lang="en-US" sz="1600" b="1" kern="0" noProof="1">
                <a:solidFill>
                  <a:sysClr val="window" lastClr="FFFFFF"/>
                </a:solidFill>
                <a:latin typeface="Calibri" pitchFamily="34" charset="0"/>
                <a:ea typeface="ＭＳ Ｐゴシック" pitchFamily="-97" charset="-128"/>
              </a:endParaRPr>
            </a:p>
          </p:txBody>
        </p:sp>
        <p:sp>
          <p:nvSpPr>
            <p:cNvPr id="276" name="Rectangle 39"/>
            <p:cNvSpPr>
              <a:spLocks noChangeArrowheads="1"/>
            </p:cNvSpPr>
            <p:nvPr/>
          </p:nvSpPr>
          <p:spPr bwMode="auto">
            <a:xfrm>
              <a:off x="4699000" y="3521075"/>
              <a:ext cx="3857625" cy="297097"/>
            </a:xfrm>
            <a:prstGeom prst="rect">
              <a:avLst/>
            </a:prstGeom>
            <a:no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r>
                <a:rPr lang="en-US" sz="1600" b="1" kern="0" noProof="1">
                  <a:solidFill>
                    <a:sysClr val="window" lastClr="FFFFFF"/>
                  </a:solidFill>
                  <a:latin typeface="Calibri" pitchFamily="34" charset="0"/>
                  <a:ea typeface="ＭＳ Ｐゴシック" pitchFamily="-97" charset="-128"/>
                </a:rPr>
                <a:t>NOT URGENT and NOT IMPORTANT</a:t>
              </a:r>
            </a:p>
          </p:txBody>
        </p:sp>
        <p:sp>
          <p:nvSpPr>
            <p:cNvPr id="280" name="Tekstboks 37"/>
            <p:cNvSpPr txBox="1">
              <a:spLocks noChangeArrowheads="1"/>
            </p:cNvSpPr>
            <p:nvPr/>
          </p:nvSpPr>
          <p:spPr bwMode="auto">
            <a:xfrm>
              <a:off x="5268915" y="3949753"/>
              <a:ext cx="2859451" cy="792258"/>
            </a:xfrm>
            <a:prstGeom prst="rect">
              <a:avLst/>
            </a:prstGeom>
            <a:noFill/>
            <a:ln w="9525">
              <a:noFill/>
              <a:miter lim="800000"/>
              <a:headEnd/>
              <a:tailEnd/>
            </a:ln>
          </p:spPr>
          <p:txBody>
            <a:bodyPr>
              <a:spAutoFit/>
            </a:bodyPr>
            <a:lstStyle/>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This is an example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Go ahead and place your     own text</a:t>
              </a:r>
            </a:p>
            <a:p>
              <a:pPr defTabSz="914400" fontAlgn="auto">
                <a:spcBef>
                  <a:spcPts val="0"/>
                </a:spcBef>
                <a:spcAft>
                  <a:spcPts val="0"/>
                </a:spcAft>
                <a:buFont typeface="Arial" charset="0"/>
                <a:buChar char="•"/>
                <a:defRPr/>
              </a:pPr>
              <a:r>
                <a:rPr lang="da-DK" sz="1600" kern="0" dirty="0">
                  <a:solidFill>
                    <a:sysClr val="window" lastClr="FFFFFF"/>
                  </a:solidFill>
                  <a:latin typeface="Calibri" pitchFamily="34" charset="0"/>
                  <a:ea typeface="ＭＳ Ｐゴシック" pitchFamily="-97" charset="-128"/>
                </a:rPr>
                <a:t> Example text</a:t>
              </a:r>
            </a:p>
          </p:txBody>
        </p:sp>
      </p:grpSp>
      <p:sp>
        <p:nvSpPr>
          <p:cNvPr id="31750" name="TextBox 23"/>
          <p:cNvSpPr txBox="1">
            <a:spLocks noChangeArrowheads="1"/>
          </p:cNvSpPr>
          <p:nvPr/>
        </p:nvSpPr>
        <p:spPr bwMode="auto">
          <a:xfrm>
            <a:off x="242888" y="184150"/>
            <a:ext cx="1130300" cy="369888"/>
          </a:xfrm>
          <a:prstGeom prst="rect">
            <a:avLst/>
          </a:prstGeom>
          <a:noFill/>
          <a:ln w="9525">
            <a:noFill/>
            <a:miter lim="800000"/>
            <a:headEnd/>
            <a:tailEnd/>
          </a:ln>
        </p:spPr>
        <p:txBody>
          <a:bodyPr>
            <a:spAutoFit/>
          </a:bodyPr>
          <a:lstStyle/>
          <a:p>
            <a:r>
              <a:rPr lang="en-US" b="1">
                <a:latin typeface="Calibri" pitchFamily="-108" charset="0"/>
              </a:rPr>
              <a:t>AGENDA</a:t>
            </a:r>
            <a:endParaRPr lang="en-US">
              <a:latin typeface="Calibri" pitchFamily="-108" charset="0"/>
            </a:endParaRPr>
          </a:p>
        </p:txBody>
      </p:sp>
      <p:sp>
        <p:nvSpPr>
          <p:cNvPr id="23" name="Date Placeholder 22"/>
          <p:cNvSpPr>
            <a:spLocks noGrp="1"/>
          </p:cNvSpPr>
          <p:nvPr>
            <p:ph type="dt" sz="half" idx="10"/>
          </p:nvPr>
        </p:nvSpPr>
        <p:spPr/>
        <p:txBody>
          <a:bodyPr/>
          <a:lstStyle/>
          <a:p>
            <a:fld id="{C55EC019-1243-4156-BF3F-D5DD40FDE759}" type="datetime8">
              <a:rPr lang="en-US" smtClean="0"/>
              <a:t>1/13/2013 11:51 PM</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rallelogram 8"/>
          <p:cNvSpPr/>
          <p:nvPr/>
        </p:nvSpPr>
        <p:spPr bwMode="auto">
          <a:xfrm>
            <a:off x="2269004" y="260985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86" name="Rektangel 76"/>
          <p:cNvSpPr>
            <a:spLocks noChangeArrowheads="1"/>
          </p:cNvSpPr>
          <p:nvPr/>
        </p:nvSpPr>
        <p:spPr bwMode="auto">
          <a:xfrm>
            <a:off x="2419863" y="2609850"/>
            <a:ext cx="5408613" cy="646331"/>
          </a:xfrm>
          <a:prstGeom prst="rect">
            <a:avLst/>
          </a:prstGeom>
          <a:noFill/>
          <a:ln w="9525">
            <a:noFill/>
            <a:miter lim="800000"/>
            <a:headEnd/>
            <a:tailEnd/>
          </a:ln>
        </p:spPr>
        <p:txBody>
          <a:bodyPr>
            <a:spAutoFit/>
          </a:bodyPr>
          <a:lstStyle/>
          <a:p>
            <a:r>
              <a:rPr lang="en-US" sz="3200" b="1" dirty="0" smtClean="0"/>
              <a:t> </a:t>
            </a:r>
            <a:r>
              <a:rPr lang="en-US" sz="3600" b="1" noProof="1" smtClean="0">
                <a:solidFill>
                  <a:srgbClr val="171717"/>
                </a:solidFill>
                <a:latin typeface="Calibri" pitchFamily="-108" charset="0"/>
                <a:cs typeface="Arial" charset="0"/>
              </a:rPr>
              <a:t> </a:t>
            </a:r>
            <a:r>
              <a:rPr lang="en-US" sz="3200" b="1" dirty="0" smtClean="0"/>
              <a:t>Types of Advertisement</a:t>
            </a:r>
            <a:endParaRPr lang="da-DK" sz="3200" b="1" dirty="0" smtClean="0">
              <a:solidFill>
                <a:srgbClr val="171717"/>
              </a:solidFill>
              <a:latin typeface="Calibri" pitchFamily="-108" charset="0"/>
            </a:endParaRPr>
          </a:p>
        </p:txBody>
      </p:sp>
      <p:pic>
        <p:nvPicPr>
          <p:cNvPr id="13"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grpSp>
        <p:nvGrpSpPr>
          <p:cNvPr id="12" name="Group 96"/>
          <p:cNvGrpSpPr>
            <a:grpSpLocks/>
          </p:cNvGrpSpPr>
          <p:nvPr/>
        </p:nvGrpSpPr>
        <p:grpSpPr bwMode="auto">
          <a:xfrm>
            <a:off x="1087390" y="2609838"/>
            <a:ext cx="1181614" cy="722309"/>
            <a:chOff x="1016388" y="913002"/>
            <a:chExt cx="731924" cy="428904"/>
          </a:xfrm>
        </p:grpSpPr>
        <p:sp>
          <p:nvSpPr>
            <p:cNvPr id="14" name="Parallelogram 13"/>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 typeface="Wingdings" pitchFamily="2" charset="2"/>
                <a:buChar char="v"/>
                <a:defRPr/>
              </a:pPr>
              <a:endParaRPr lang="en-US" sz="4800" dirty="0"/>
            </a:p>
          </p:txBody>
        </p:sp>
        <p:sp>
          <p:nvSpPr>
            <p:cNvPr id="15" name="TextBox 7"/>
            <p:cNvSpPr txBox="1">
              <a:spLocks noChangeArrowheads="1"/>
            </p:cNvSpPr>
            <p:nvPr/>
          </p:nvSpPr>
          <p:spPr bwMode="auto">
            <a:xfrm>
              <a:off x="1199310" y="920550"/>
              <a:ext cx="279015" cy="383789"/>
            </a:xfrm>
            <a:prstGeom prst="rect">
              <a:avLst/>
            </a:prstGeom>
            <a:noFill/>
            <a:ln w="9525">
              <a:noFill/>
              <a:miter lim="800000"/>
              <a:headEnd/>
              <a:tailEnd/>
            </a:ln>
          </p:spPr>
          <p:txBody>
            <a:bodyPr wrap="square">
              <a:spAutoFit/>
            </a:bodyPr>
            <a:lstStyle/>
            <a:p>
              <a:r>
                <a:rPr lang="az-Cyrl-AZ" sz="3600" b="1" dirty="0" smtClean="0">
                  <a:latin typeface="Calibri" pitchFamily="-108" charset="0"/>
                </a:rPr>
                <a:t>҉</a:t>
              </a:r>
              <a:endParaRPr lang="en-US" sz="3600" b="1" dirty="0">
                <a:latin typeface="Calibri" pitchFamily="-108" charset="0"/>
              </a:endParaRPr>
            </a:p>
          </p:txBody>
        </p:sp>
      </p:grpSp>
      <p:sp>
        <p:nvSpPr>
          <p:cNvPr id="8" name="Date Placeholder 7"/>
          <p:cNvSpPr>
            <a:spLocks noGrp="1"/>
          </p:cNvSpPr>
          <p:nvPr>
            <p:ph type="dt" sz="half" idx="10"/>
          </p:nvPr>
        </p:nvSpPr>
        <p:spPr/>
        <p:txBody>
          <a:bodyPr/>
          <a:lstStyle/>
          <a:p>
            <a:fld id="{49458BC3-9942-4E97-9954-4901011809E2}" type="datetime8">
              <a:rPr lang="en-US" smtClean="0"/>
              <a:t>1/13/2013 11:51 PM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fade">
                                      <p:cBhvr>
                                        <p:cTn id="17" dur="10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4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8"/>
          <p:cNvGrpSpPr>
            <a:grpSpLocks/>
          </p:cNvGrpSpPr>
          <p:nvPr/>
        </p:nvGrpSpPr>
        <p:grpSpPr bwMode="auto">
          <a:xfrm>
            <a:off x="1593850" y="1801813"/>
            <a:ext cx="6597650" cy="579437"/>
            <a:chOff x="1255713" y="1808163"/>
            <a:chExt cx="6597650" cy="579437"/>
          </a:xfrm>
        </p:grpSpPr>
        <p:grpSp>
          <p:nvGrpSpPr>
            <p:cNvPr id="3" name="Group 59"/>
            <p:cNvGrpSpPr>
              <a:grpSpLocks/>
            </p:cNvGrpSpPr>
            <p:nvPr/>
          </p:nvGrpSpPr>
          <p:grpSpPr bwMode="auto">
            <a:xfrm>
              <a:off x="1255713" y="1882774"/>
              <a:ext cx="6152832" cy="441325"/>
              <a:chOff x="1008408" y="1206967"/>
              <a:chExt cx="6152832" cy="442333"/>
            </a:xfrm>
          </p:grpSpPr>
          <p:sp>
            <p:nvSpPr>
              <p:cNvPr id="23" name="Rectangle 22"/>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62" name="Rektangel 76"/>
              <p:cNvSpPr>
                <a:spLocks noChangeArrowheads="1"/>
              </p:cNvSpPr>
              <p:nvPr/>
            </p:nvSpPr>
            <p:spPr bwMode="auto">
              <a:xfrm>
                <a:off x="1129058" y="1270468"/>
                <a:ext cx="6032182" cy="308480"/>
              </a:xfrm>
              <a:prstGeom prst="rect">
                <a:avLst/>
              </a:prstGeom>
              <a:noFill/>
              <a:ln w="9525">
                <a:noFill/>
                <a:miter lim="800000"/>
                <a:headEnd/>
                <a:tailEnd/>
              </a:ln>
            </p:spPr>
            <p:txBody>
              <a:bodyPr wrap="square">
                <a:spAutoFit/>
              </a:bodyPr>
              <a:lstStyle/>
              <a:p>
                <a:r>
                  <a:rPr lang="en-US" sz="1400" b="1" dirty="0" smtClean="0"/>
                  <a:t>Outdoor Advertising - Billboards, Kiosks, Trade-shows and Events</a:t>
                </a:r>
                <a:endParaRPr lang="en-US" sz="1400" b="1" dirty="0"/>
              </a:p>
            </p:txBody>
          </p:sp>
        </p:grpSp>
        <p:grpSp>
          <p:nvGrpSpPr>
            <p:cNvPr id="4" name="Group 96"/>
            <p:cNvGrpSpPr>
              <a:grpSpLocks/>
            </p:cNvGrpSpPr>
            <p:nvPr/>
          </p:nvGrpSpPr>
          <p:grpSpPr bwMode="auto">
            <a:xfrm>
              <a:off x="7273926" y="1808163"/>
              <a:ext cx="579437" cy="579437"/>
              <a:chOff x="1016388" y="754824"/>
              <a:chExt cx="731922" cy="731924"/>
            </a:xfrm>
          </p:grpSpPr>
          <p:grpSp>
            <p:nvGrpSpPr>
              <p:cNvPr id="5" name="Group 51"/>
              <p:cNvGrpSpPr>
                <a:grpSpLocks/>
              </p:cNvGrpSpPr>
              <p:nvPr/>
            </p:nvGrpSpPr>
            <p:grpSpPr bwMode="auto">
              <a:xfrm>
                <a:off x="1016388" y="754824"/>
                <a:ext cx="731922" cy="731924"/>
                <a:chOff x="1704978" y="1095375"/>
                <a:chExt cx="1514472" cy="1514475"/>
              </a:xfrm>
            </p:grpSpPr>
            <p:sp>
              <p:nvSpPr>
                <p:cNvPr id="27" name="Oval 26"/>
                <p:cNvSpPr/>
                <p:nvPr/>
              </p:nvSpPr>
              <p:spPr>
                <a:xfrm>
                  <a:off x="1704978" y="1095375"/>
                  <a:ext cx="1514472" cy="1514475"/>
                </a:xfrm>
                <a:prstGeom prst="ellipse">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28" name="Oval 4"/>
                <p:cNvSpPr/>
                <p:nvPr/>
              </p:nvSpPr>
              <p:spPr>
                <a:xfrm>
                  <a:off x="1781186" y="1143010"/>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54"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dirty="0">
                    <a:solidFill>
                      <a:schemeClr val="bg1"/>
                    </a:solidFill>
                    <a:latin typeface="Calibri" pitchFamily="-108" charset="0"/>
                  </a:rPr>
                  <a:t>2</a:t>
                </a:r>
              </a:p>
            </p:txBody>
          </p:sp>
        </p:grpSp>
      </p:grpSp>
      <p:grpSp>
        <p:nvGrpSpPr>
          <p:cNvPr id="6" name="Group 97"/>
          <p:cNvGrpSpPr>
            <a:grpSpLocks/>
          </p:cNvGrpSpPr>
          <p:nvPr/>
        </p:nvGrpSpPr>
        <p:grpSpPr bwMode="auto">
          <a:xfrm>
            <a:off x="992188" y="1192213"/>
            <a:ext cx="6591300" cy="656653"/>
            <a:chOff x="684213" y="1192213"/>
            <a:chExt cx="6591300" cy="656653"/>
          </a:xfrm>
        </p:grpSpPr>
        <p:grpSp>
          <p:nvGrpSpPr>
            <p:cNvPr id="7" name="Group 96"/>
            <p:cNvGrpSpPr>
              <a:grpSpLocks/>
            </p:cNvGrpSpPr>
            <p:nvPr/>
          </p:nvGrpSpPr>
          <p:grpSpPr bwMode="auto">
            <a:xfrm>
              <a:off x="684213" y="1192213"/>
              <a:ext cx="579437" cy="577850"/>
              <a:chOff x="1016388" y="754824"/>
              <a:chExt cx="731924" cy="731924"/>
            </a:xfrm>
          </p:grpSpPr>
          <p:grpSp>
            <p:nvGrpSpPr>
              <p:cNvPr id="8" name="Group 51"/>
              <p:cNvGrpSpPr>
                <a:grpSpLocks/>
              </p:cNvGrpSpPr>
              <p:nvPr/>
            </p:nvGrpSpPr>
            <p:grpSpPr bwMode="auto">
              <a:xfrm>
                <a:off x="1016388" y="754824"/>
                <a:ext cx="731924" cy="731924"/>
                <a:chOff x="1704975" y="1095375"/>
                <a:chExt cx="1514475" cy="1514475"/>
              </a:xfrm>
            </p:grpSpPr>
            <p:sp>
              <p:nvSpPr>
                <p:cNvPr id="17" name="Oval 16"/>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1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46" name="TextBox 7"/>
              <p:cNvSpPr txBox="1">
                <a:spLocks noChangeArrowheads="1"/>
              </p:cNvSpPr>
              <p:nvPr/>
            </p:nvSpPr>
            <p:spPr bwMode="auto">
              <a:xfrm>
                <a:off x="1202457" y="807431"/>
                <a:ext cx="476982" cy="596587"/>
              </a:xfrm>
              <a:prstGeom prst="rect">
                <a:avLst/>
              </a:prstGeom>
              <a:noFill/>
              <a:ln w="9525">
                <a:noFill/>
                <a:miter lim="800000"/>
                <a:headEnd/>
                <a:tailEnd/>
              </a:ln>
            </p:spPr>
            <p:txBody>
              <a:bodyPr>
                <a:spAutoFit/>
              </a:bodyPr>
              <a:lstStyle/>
              <a:p>
                <a:r>
                  <a:rPr lang="en-US" sz="2400" dirty="0">
                    <a:solidFill>
                      <a:schemeClr val="bg1"/>
                    </a:solidFill>
                    <a:latin typeface="Calibri" pitchFamily="-108" charset="0"/>
                  </a:rPr>
                  <a:t>1</a:t>
                </a:r>
              </a:p>
            </p:txBody>
          </p:sp>
        </p:grpSp>
        <p:grpSp>
          <p:nvGrpSpPr>
            <p:cNvPr id="9" name="Group 58"/>
            <p:cNvGrpSpPr>
              <a:grpSpLocks/>
            </p:cNvGrpSpPr>
            <p:nvPr/>
          </p:nvGrpSpPr>
          <p:grpSpPr bwMode="auto">
            <a:xfrm>
              <a:off x="1255713" y="1262062"/>
              <a:ext cx="6019800" cy="586804"/>
              <a:chOff x="734228" y="2559750"/>
              <a:chExt cx="6019800" cy="586037"/>
            </a:xfrm>
          </p:grpSpPr>
          <p:sp>
            <p:nvSpPr>
              <p:cNvPr id="52" name="Rectangle 51"/>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44" name="Rektangel 76"/>
              <p:cNvSpPr>
                <a:spLocks noChangeArrowheads="1"/>
              </p:cNvSpPr>
              <p:nvPr/>
            </p:nvSpPr>
            <p:spPr bwMode="auto">
              <a:xfrm>
                <a:off x="885040" y="2623251"/>
                <a:ext cx="5648325" cy="522536"/>
              </a:xfrm>
              <a:prstGeom prst="rect">
                <a:avLst/>
              </a:prstGeom>
              <a:noFill/>
              <a:ln w="9525">
                <a:noFill/>
                <a:miter lim="800000"/>
                <a:headEnd/>
                <a:tailEnd/>
              </a:ln>
            </p:spPr>
            <p:txBody>
              <a:bodyPr wrap="square">
                <a:spAutoFit/>
              </a:bodyPr>
              <a:lstStyle/>
              <a:p>
                <a:pPr defTabSz="914400"/>
                <a:r>
                  <a:rPr lang="en-US" sz="1400" b="1" dirty="0" smtClean="0"/>
                  <a:t>Print Advertising - Newspapers, Magazines, Brochures, Fliers</a:t>
                </a:r>
              </a:p>
              <a:p>
                <a:pPr defTabSz="914400"/>
                <a:r>
                  <a:rPr lang="en-US" sz="1400" noProof="1" smtClean="0">
                    <a:solidFill>
                      <a:srgbClr val="171717"/>
                    </a:solidFill>
                    <a:latin typeface="Calibri" pitchFamily="-108" charset="0"/>
                    <a:cs typeface="Arial" charset="0"/>
                  </a:rPr>
                  <a:t>. </a:t>
                </a:r>
                <a:endParaRPr lang="da-DK" sz="1400" dirty="0">
                  <a:solidFill>
                    <a:srgbClr val="171717"/>
                  </a:solidFill>
                  <a:latin typeface="Calibri" pitchFamily="-108" charset="0"/>
                </a:endParaRPr>
              </a:p>
            </p:txBody>
          </p:sp>
        </p:grpSp>
      </p:grpSp>
      <p:grpSp>
        <p:nvGrpSpPr>
          <p:cNvPr id="10" name="Group 99"/>
          <p:cNvGrpSpPr>
            <a:grpSpLocks/>
          </p:cNvGrpSpPr>
          <p:nvPr/>
        </p:nvGrpSpPr>
        <p:grpSpPr bwMode="auto">
          <a:xfrm>
            <a:off x="992188" y="2413000"/>
            <a:ext cx="6591300" cy="579438"/>
            <a:chOff x="654050" y="2387600"/>
            <a:chExt cx="6591300" cy="579438"/>
          </a:xfrm>
        </p:grpSpPr>
        <p:grpSp>
          <p:nvGrpSpPr>
            <p:cNvPr id="11" name="Group 96"/>
            <p:cNvGrpSpPr>
              <a:grpSpLocks/>
            </p:cNvGrpSpPr>
            <p:nvPr/>
          </p:nvGrpSpPr>
          <p:grpSpPr bwMode="auto">
            <a:xfrm>
              <a:off x="654050" y="2387600"/>
              <a:ext cx="581025" cy="579438"/>
              <a:chOff x="1016388" y="754824"/>
              <a:chExt cx="731924" cy="731924"/>
            </a:xfrm>
          </p:grpSpPr>
          <p:grpSp>
            <p:nvGrpSpPr>
              <p:cNvPr id="12" name="Group 51"/>
              <p:cNvGrpSpPr>
                <a:grpSpLocks/>
              </p:cNvGrpSpPr>
              <p:nvPr/>
            </p:nvGrpSpPr>
            <p:grpSpPr bwMode="auto">
              <a:xfrm>
                <a:off x="1016388" y="754824"/>
                <a:ext cx="731924" cy="731924"/>
                <a:chOff x="1704975" y="1095375"/>
                <a:chExt cx="1514475" cy="1514475"/>
              </a:xfrm>
            </p:grpSpPr>
            <p:sp>
              <p:nvSpPr>
                <p:cNvPr id="64" name="Oval 63"/>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65"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34" name="TextBox 7"/>
              <p:cNvSpPr txBox="1">
                <a:spLocks noChangeArrowheads="1"/>
              </p:cNvSpPr>
              <p:nvPr/>
            </p:nvSpPr>
            <p:spPr bwMode="auto">
              <a:xfrm>
                <a:off x="1202457" y="807431"/>
                <a:ext cx="476982" cy="596587"/>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3</a:t>
                </a:r>
              </a:p>
            </p:txBody>
          </p:sp>
        </p:grpSp>
        <p:grpSp>
          <p:nvGrpSpPr>
            <p:cNvPr id="13" name="Group 65"/>
            <p:cNvGrpSpPr>
              <a:grpSpLocks/>
            </p:cNvGrpSpPr>
            <p:nvPr/>
          </p:nvGrpSpPr>
          <p:grpSpPr bwMode="auto">
            <a:xfrm>
              <a:off x="1225550" y="2459038"/>
              <a:ext cx="6019800" cy="442912"/>
              <a:chOff x="734228" y="2559750"/>
              <a:chExt cx="6019800" cy="442333"/>
            </a:xfrm>
          </p:grpSpPr>
          <p:sp>
            <p:nvSpPr>
              <p:cNvPr id="67" name="Rectangle 66"/>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32" name="Rektangel 76"/>
              <p:cNvSpPr>
                <a:spLocks noChangeArrowheads="1"/>
              </p:cNvSpPr>
              <p:nvPr/>
            </p:nvSpPr>
            <p:spPr bwMode="auto">
              <a:xfrm>
                <a:off x="1008408" y="2623250"/>
                <a:ext cx="5718175" cy="307375"/>
              </a:xfrm>
              <a:prstGeom prst="rect">
                <a:avLst/>
              </a:prstGeom>
              <a:noFill/>
              <a:ln w="9525">
                <a:noFill/>
                <a:miter lim="800000"/>
                <a:headEnd/>
                <a:tailEnd/>
              </a:ln>
            </p:spPr>
            <p:txBody>
              <a:bodyPr wrap="square">
                <a:spAutoFit/>
              </a:bodyPr>
              <a:lstStyle/>
              <a:p>
                <a:pPr defTabSz="914400"/>
                <a:r>
                  <a:rPr lang="en-US" sz="1400" b="1" dirty="0" smtClean="0"/>
                  <a:t>Broadcast Advertising - Television, Radio and the Internet </a:t>
                </a:r>
                <a:endParaRPr lang="da-DK" sz="1400" b="1" dirty="0">
                  <a:solidFill>
                    <a:srgbClr val="171717"/>
                  </a:solidFill>
                  <a:latin typeface="Calibri" pitchFamily="-108" charset="0"/>
                </a:endParaRPr>
              </a:p>
            </p:txBody>
          </p:sp>
        </p:grpSp>
      </p:grpSp>
      <p:grpSp>
        <p:nvGrpSpPr>
          <p:cNvPr id="14" name="Group 100"/>
          <p:cNvGrpSpPr>
            <a:grpSpLocks/>
          </p:cNvGrpSpPr>
          <p:nvPr/>
        </p:nvGrpSpPr>
        <p:grpSpPr bwMode="auto">
          <a:xfrm>
            <a:off x="1593850" y="3024188"/>
            <a:ext cx="6597650" cy="661187"/>
            <a:chOff x="1255713" y="3005901"/>
            <a:chExt cx="6597650" cy="661187"/>
          </a:xfrm>
        </p:grpSpPr>
        <p:grpSp>
          <p:nvGrpSpPr>
            <p:cNvPr id="15" name="Group 59"/>
            <p:cNvGrpSpPr>
              <a:grpSpLocks/>
            </p:cNvGrpSpPr>
            <p:nvPr/>
          </p:nvGrpSpPr>
          <p:grpSpPr bwMode="auto">
            <a:xfrm>
              <a:off x="1255713" y="3080513"/>
              <a:ext cx="6152833" cy="586575"/>
              <a:chOff x="1008408" y="1206967"/>
              <a:chExt cx="6152833" cy="587915"/>
            </a:xfrm>
          </p:grpSpPr>
          <p:sp>
            <p:nvSpPr>
              <p:cNvPr id="51" name="Rectangle 50"/>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26" name="Rektangel 76"/>
              <p:cNvSpPr>
                <a:spLocks noChangeArrowheads="1"/>
              </p:cNvSpPr>
              <p:nvPr/>
            </p:nvSpPr>
            <p:spPr bwMode="auto">
              <a:xfrm>
                <a:off x="2433983" y="1270467"/>
                <a:ext cx="4727258" cy="524415"/>
              </a:xfrm>
              <a:prstGeom prst="rect">
                <a:avLst/>
              </a:prstGeom>
              <a:noFill/>
              <a:ln w="9525">
                <a:noFill/>
                <a:miter lim="800000"/>
                <a:headEnd/>
                <a:tailEnd/>
              </a:ln>
            </p:spPr>
            <p:txBody>
              <a:bodyPr wrap="square">
                <a:spAutoFit/>
              </a:bodyPr>
              <a:lstStyle/>
              <a:p>
                <a:pPr defTabSz="914400"/>
                <a:r>
                  <a:rPr lang="en-US" sz="1400" b="1" dirty="0" smtClean="0"/>
                  <a:t>        Covert Advertising - Advertising in Movies </a:t>
                </a:r>
                <a:br>
                  <a:rPr lang="en-US" sz="1400" b="1" dirty="0" smtClean="0"/>
                </a:br>
                <a:endParaRPr lang="da-DK" sz="1400" b="1" dirty="0">
                  <a:solidFill>
                    <a:srgbClr val="171717"/>
                  </a:solidFill>
                  <a:latin typeface="Calibri" pitchFamily="-108" charset="0"/>
                </a:endParaRPr>
              </a:p>
            </p:txBody>
          </p:sp>
        </p:grpSp>
        <p:grpSp>
          <p:nvGrpSpPr>
            <p:cNvPr id="16" name="Group 96"/>
            <p:cNvGrpSpPr>
              <a:grpSpLocks/>
            </p:cNvGrpSpPr>
            <p:nvPr/>
          </p:nvGrpSpPr>
          <p:grpSpPr bwMode="auto">
            <a:xfrm>
              <a:off x="7273925" y="3005901"/>
              <a:ext cx="579438" cy="579437"/>
              <a:chOff x="1016388" y="754824"/>
              <a:chExt cx="731924" cy="731924"/>
            </a:xfrm>
          </p:grpSpPr>
          <p:grpSp>
            <p:nvGrpSpPr>
              <p:cNvPr id="19" name="Group 51"/>
              <p:cNvGrpSpPr>
                <a:grpSpLocks/>
              </p:cNvGrpSpPr>
              <p:nvPr/>
            </p:nvGrpSpPr>
            <p:grpSpPr bwMode="auto">
              <a:xfrm>
                <a:off x="1016388" y="754824"/>
                <a:ext cx="731924" cy="731924"/>
                <a:chOff x="1704975" y="1095375"/>
                <a:chExt cx="1514475" cy="1514475"/>
              </a:xfrm>
            </p:grpSpPr>
            <p:sp>
              <p:nvSpPr>
                <p:cNvPr id="59" name="Oval 58"/>
                <p:cNvSpPr/>
                <p:nvPr/>
              </p:nvSpPr>
              <p:spPr>
                <a:xfrm>
                  <a:off x="1704978" y="1095375"/>
                  <a:ext cx="1514472" cy="1514475"/>
                </a:xfrm>
                <a:prstGeom prst="ellipse">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60"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18"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4</a:t>
                </a:r>
              </a:p>
            </p:txBody>
          </p:sp>
        </p:grpSp>
      </p:grpSp>
      <p:grpSp>
        <p:nvGrpSpPr>
          <p:cNvPr id="20" name="Group 102"/>
          <p:cNvGrpSpPr>
            <a:grpSpLocks/>
          </p:cNvGrpSpPr>
          <p:nvPr/>
        </p:nvGrpSpPr>
        <p:grpSpPr bwMode="auto">
          <a:xfrm>
            <a:off x="1593850" y="4246563"/>
            <a:ext cx="6597650" cy="579437"/>
            <a:chOff x="1324865" y="4293314"/>
            <a:chExt cx="6597650" cy="579437"/>
          </a:xfrm>
        </p:grpSpPr>
        <p:grpSp>
          <p:nvGrpSpPr>
            <p:cNvPr id="21" name="Group 59"/>
            <p:cNvGrpSpPr>
              <a:grpSpLocks/>
            </p:cNvGrpSpPr>
            <p:nvPr/>
          </p:nvGrpSpPr>
          <p:grpSpPr bwMode="auto">
            <a:xfrm>
              <a:off x="1324865" y="4367926"/>
              <a:ext cx="6152830" cy="441325"/>
              <a:chOff x="1008408" y="1206967"/>
              <a:chExt cx="6152830" cy="442333"/>
            </a:xfrm>
          </p:grpSpPr>
          <p:sp>
            <p:nvSpPr>
              <p:cNvPr id="70" name="Rectangle 69"/>
              <p:cNvSpPr/>
              <p:nvPr/>
            </p:nvSpPr>
            <p:spPr bwMode="auto">
              <a:xfrm>
                <a:off x="1008408" y="1206967"/>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14" name="Rektangel 76"/>
              <p:cNvSpPr>
                <a:spLocks noChangeArrowheads="1"/>
              </p:cNvSpPr>
              <p:nvPr/>
            </p:nvSpPr>
            <p:spPr bwMode="auto">
              <a:xfrm>
                <a:off x="1776757" y="1270467"/>
                <a:ext cx="5384481" cy="308480"/>
              </a:xfrm>
              <a:prstGeom prst="rect">
                <a:avLst/>
              </a:prstGeom>
              <a:noFill/>
              <a:ln w="9525">
                <a:noFill/>
                <a:miter lim="800000"/>
                <a:headEnd/>
                <a:tailEnd/>
              </a:ln>
            </p:spPr>
            <p:txBody>
              <a:bodyPr wrap="square">
                <a:spAutoFit/>
              </a:bodyPr>
              <a:lstStyle/>
              <a:p>
                <a:pPr defTabSz="914400"/>
                <a:r>
                  <a:rPr lang="en-US" sz="1400" b="1" dirty="0" smtClean="0"/>
                  <a:t>Public Service Advertising - Advertising for Social Causes</a:t>
                </a:r>
                <a:r>
                  <a:rPr lang="en-US" sz="1400" dirty="0" smtClean="0"/>
                  <a:t> </a:t>
                </a:r>
                <a:endParaRPr lang="da-DK" sz="1400" dirty="0">
                  <a:solidFill>
                    <a:srgbClr val="171717"/>
                  </a:solidFill>
                  <a:latin typeface="Calibri" pitchFamily="-108" charset="0"/>
                </a:endParaRPr>
              </a:p>
            </p:txBody>
          </p:sp>
        </p:grpSp>
        <p:grpSp>
          <p:nvGrpSpPr>
            <p:cNvPr id="22" name="Group 96"/>
            <p:cNvGrpSpPr>
              <a:grpSpLocks/>
            </p:cNvGrpSpPr>
            <p:nvPr/>
          </p:nvGrpSpPr>
          <p:grpSpPr bwMode="auto">
            <a:xfrm>
              <a:off x="7343077" y="4293314"/>
              <a:ext cx="579438" cy="579437"/>
              <a:chOff x="1016388" y="754824"/>
              <a:chExt cx="731924" cy="731924"/>
            </a:xfrm>
          </p:grpSpPr>
          <p:grpSp>
            <p:nvGrpSpPr>
              <p:cNvPr id="24" name="Group 51"/>
              <p:cNvGrpSpPr>
                <a:grpSpLocks/>
              </p:cNvGrpSpPr>
              <p:nvPr/>
            </p:nvGrpSpPr>
            <p:grpSpPr bwMode="auto">
              <a:xfrm>
                <a:off x="1016388" y="754824"/>
                <a:ext cx="731924" cy="731924"/>
                <a:chOff x="1704975" y="1095375"/>
                <a:chExt cx="1514475" cy="1514475"/>
              </a:xfrm>
            </p:grpSpPr>
            <p:sp>
              <p:nvSpPr>
                <p:cNvPr id="75" name="Oval 74"/>
                <p:cNvSpPr/>
                <p:nvPr/>
              </p:nvSpPr>
              <p:spPr>
                <a:xfrm>
                  <a:off x="1704978" y="1095375"/>
                  <a:ext cx="1514472" cy="1514475"/>
                </a:xfrm>
                <a:prstGeom prst="ellipse">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76"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506"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6</a:t>
                </a:r>
              </a:p>
            </p:txBody>
          </p:sp>
        </p:grpSp>
      </p:grpSp>
      <p:grpSp>
        <p:nvGrpSpPr>
          <p:cNvPr id="25" name="Group 101"/>
          <p:cNvGrpSpPr>
            <a:grpSpLocks/>
          </p:cNvGrpSpPr>
          <p:nvPr/>
        </p:nvGrpSpPr>
        <p:grpSpPr bwMode="auto">
          <a:xfrm>
            <a:off x="992188" y="3635375"/>
            <a:ext cx="6591300" cy="577850"/>
            <a:chOff x="753365" y="3677364"/>
            <a:chExt cx="6591300" cy="577850"/>
          </a:xfrm>
        </p:grpSpPr>
        <p:grpSp>
          <p:nvGrpSpPr>
            <p:cNvPr id="26" name="Group 96"/>
            <p:cNvGrpSpPr>
              <a:grpSpLocks/>
            </p:cNvGrpSpPr>
            <p:nvPr/>
          </p:nvGrpSpPr>
          <p:grpSpPr bwMode="auto">
            <a:xfrm>
              <a:off x="753365" y="3677364"/>
              <a:ext cx="579437" cy="577850"/>
              <a:chOff x="1016388" y="754824"/>
              <a:chExt cx="731924" cy="731924"/>
            </a:xfrm>
          </p:grpSpPr>
          <p:grpSp>
            <p:nvGrpSpPr>
              <p:cNvPr id="29" name="Group 51"/>
              <p:cNvGrpSpPr>
                <a:grpSpLocks/>
              </p:cNvGrpSpPr>
              <p:nvPr/>
            </p:nvGrpSpPr>
            <p:grpSpPr bwMode="auto">
              <a:xfrm>
                <a:off x="1016388" y="754824"/>
                <a:ext cx="731924" cy="731924"/>
                <a:chOff x="1704975" y="1095375"/>
                <a:chExt cx="1514475" cy="1514475"/>
              </a:xfrm>
            </p:grpSpPr>
            <p:sp>
              <p:nvSpPr>
                <p:cNvPr id="66" name="Oval 65"/>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68"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498" name="TextBox 7"/>
              <p:cNvSpPr txBox="1">
                <a:spLocks noChangeArrowheads="1"/>
              </p:cNvSpPr>
              <p:nvPr/>
            </p:nvSpPr>
            <p:spPr bwMode="auto">
              <a:xfrm>
                <a:off x="1170373" y="807431"/>
                <a:ext cx="476982" cy="596587"/>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5</a:t>
                </a:r>
              </a:p>
            </p:txBody>
          </p:sp>
        </p:grpSp>
        <p:grpSp>
          <p:nvGrpSpPr>
            <p:cNvPr id="30" name="Group 58"/>
            <p:cNvGrpSpPr>
              <a:grpSpLocks/>
            </p:cNvGrpSpPr>
            <p:nvPr/>
          </p:nvGrpSpPr>
          <p:grpSpPr bwMode="auto">
            <a:xfrm>
              <a:off x="1324865" y="3747214"/>
              <a:ext cx="6019800" cy="442912"/>
              <a:chOff x="734228" y="2559750"/>
              <a:chExt cx="6019800" cy="442333"/>
            </a:xfrm>
          </p:grpSpPr>
          <p:sp>
            <p:nvSpPr>
              <p:cNvPr id="78" name="Rectangle 77"/>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96" name="Rektangel 76"/>
              <p:cNvSpPr>
                <a:spLocks noChangeArrowheads="1"/>
              </p:cNvSpPr>
              <p:nvPr/>
            </p:nvSpPr>
            <p:spPr bwMode="auto">
              <a:xfrm>
                <a:off x="764390" y="2623250"/>
                <a:ext cx="5483225" cy="307375"/>
              </a:xfrm>
              <a:prstGeom prst="rect">
                <a:avLst/>
              </a:prstGeom>
              <a:noFill/>
              <a:ln w="9525">
                <a:noFill/>
                <a:miter lim="800000"/>
                <a:headEnd/>
                <a:tailEnd/>
              </a:ln>
            </p:spPr>
            <p:txBody>
              <a:bodyPr wrap="square">
                <a:spAutoFit/>
              </a:bodyPr>
              <a:lstStyle/>
              <a:p>
                <a:pPr defTabSz="914400"/>
                <a:r>
                  <a:rPr lang="en-US" sz="1400" b="1" dirty="0" smtClean="0"/>
                  <a:t>    Surrogate Advertising - Advertising Indirectly </a:t>
                </a:r>
                <a:endParaRPr lang="da-DK" sz="1400" b="1" dirty="0">
                  <a:solidFill>
                    <a:srgbClr val="171717"/>
                  </a:solidFill>
                  <a:latin typeface="Calibri" pitchFamily="-108" charset="0"/>
                </a:endParaRPr>
              </a:p>
            </p:txBody>
          </p:sp>
        </p:grpSp>
      </p:grpSp>
      <p:grpSp>
        <p:nvGrpSpPr>
          <p:cNvPr id="31" name="Group 103"/>
          <p:cNvGrpSpPr>
            <a:grpSpLocks/>
          </p:cNvGrpSpPr>
          <p:nvPr/>
        </p:nvGrpSpPr>
        <p:grpSpPr bwMode="auto">
          <a:xfrm>
            <a:off x="992188" y="4857750"/>
            <a:ext cx="6591300" cy="658243"/>
            <a:chOff x="723202" y="4872751"/>
            <a:chExt cx="6591300" cy="658243"/>
          </a:xfrm>
        </p:grpSpPr>
        <p:grpSp>
          <p:nvGrpSpPr>
            <p:cNvPr id="19488" name="Group 96"/>
            <p:cNvGrpSpPr>
              <a:grpSpLocks/>
            </p:cNvGrpSpPr>
            <p:nvPr/>
          </p:nvGrpSpPr>
          <p:grpSpPr bwMode="auto">
            <a:xfrm>
              <a:off x="723202" y="4872751"/>
              <a:ext cx="581025" cy="579438"/>
              <a:chOff x="1016388" y="754824"/>
              <a:chExt cx="731924" cy="731924"/>
            </a:xfrm>
          </p:grpSpPr>
          <p:grpSp>
            <p:nvGrpSpPr>
              <p:cNvPr id="19489" name="Group 51"/>
              <p:cNvGrpSpPr>
                <a:grpSpLocks/>
              </p:cNvGrpSpPr>
              <p:nvPr/>
            </p:nvGrpSpPr>
            <p:grpSpPr bwMode="auto">
              <a:xfrm>
                <a:off x="1016388" y="754824"/>
                <a:ext cx="731924" cy="731924"/>
                <a:chOff x="1704975" y="1095375"/>
                <a:chExt cx="1514475" cy="1514475"/>
              </a:xfrm>
            </p:grpSpPr>
            <p:sp>
              <p:nvSpPr>
                <p:cNvPr id="83" name="Oval 82"/>
                <p:cNvSpPr/>
                <p:nvPr/>
              </p:nvSpPr>
              <p:spPr>
                <a:xfrm>
                  <a:off x="1704975" y="1095375"/>
                  <a:ext cx="1514475" cy="1514475"/>
                </a:xfrm>
                <a:prstGeom prst="ellipse">
                  <a:avLst/>
                </a:prstGeom>
                <a:gradFill flip="none" rotWithShape="1">
                  <a:gsLst>
                    <a:gs pos="0">
                      <a:srgbClr val="5AF300"/>
                    </a:gs>
                    <a:gs pos="100000">
                      <a:srgbClr val="208A00"/>
                    </a:gs>
                  </a:gsLst>
                  <a:path path="shape">
                    <a:fillToRect l="50000" t="50000" r="50000" b="50000"/>
                  </a:path>
                  <a:tileRect/>
                </a:gradFill>
                <a:ln w="25400">
                  <a:solidFill>
                    <a:srgbClr val="208A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84"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486" name="TextBox 7"/>
              <p:cNvSpPr txBox="1">
                <a:spLocks noChangeArrowheads="1"/>
              </p:cNvSpPr>
              <p:nvPr/>
            </p:nvSpPr>
            <p:spPr bwMode="auto">
              <a:xfrm>
                <a:off x="1186459" y="807431"/>
                <a:ext cx="476982" cy="596588"/>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7</a:t>
                </a:r>
              </a:p>
            </p:txBody>
          </p:sp>
        </p:grpSp>
        <p:grpSp>
          <p:nvGrpSpPr>
            <p:cNvPr id="19490" name="Group 65"/>
            <p:cNvGrpSpPr>
              <a:grpSpLocks/>
            </p:cNvGrpSpPr>
            <p:nvPr/>
          </p:nvGrpSpPr>
          <p:grpSpPr bwMode="auto">
            <a:xfrm>
              <a:off x="1294702" y="4944189"/>
              <a:ext cx="6019800" cy="586805"/>
              <a:chOff x="734228" y="2559750"/>
              <a:chExt cx="6019800" cy="586038"/>
            </a:xfrm>
          </p:grpSpPr>
          <p:sp>
            <p:nvSpPr>
              <p:cNvPr id="86" name="Rectangle 85"/>
              <p:cNvSpPr/>
              <p:nvPr/>
            </p:nvSpPr>
            <p:spPr bwMode="auto">
              <a:xfrm flipH="1">
                <a:off x="734228" y="2559750"/>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84" name="Rektangel 76"/>
              <p:cNvSpPr>
                <a:spLocks noChangeArrowheads="1"/>
              </p:cNvSpPr>
              <p:nvPr/>
            </p:nvSpPr>
            <p:spPr bwMode="auto">
              <a:xfrm>
                <a:off x="1008408" y="2623252"/>
                <a:ext cx="5718175" cy="522536"/>
              </a:xfrm>
              <a:prstGeom prst="rect">
                <a:avLst/>
              </a:prstGeom>
              <a:noFill/>
              <a:ln w="9525">
                <a:noFill/>
                <a:miter lim="800000"/>
                <a:headEnd/>
                <a:tailEnd/>
              </a:ln>
            </p:spPr>
            <p:txBody>
              <a:bodyPr>
                <a:spAutoFit/>
              </a:bodyPr>
              <a:lstStyle/>
              <a:p>
                <a:pPr defTabSz="914400"/>
                <a:r>
                  <a:rPr lang="en-US" sz="1400" b="1" dirty="0" smtClean="0"/>
                  <a:t>Celebrity Advertising</a:t>
                </a:r>
                <a:r>
                  <a:rPr lang="en-US" sz="1400" dirty="0" smtClean="0"/>
                  <a:t/>
                </a:r>
                <a:br>
                  <a:rPr lang="en-US" sz="1400" dirty="0" smtClean="0"/>
                </a:br>
                <a:r>
                  <a:rPr lang="en-US" sz="1400" noProof="1" smtClean="0">
                    <a:solidFill>
                      <a:srgbClr val="171717"/>
                    </a:solidFill>
                    <a:latin typeface="Calibri" pitchFamily="-108" charset="0"/>
                    <a:cs typeface="Arial" charset="0"/>
                  </a:rPr>
                  <a:t>. </a:t>
                </a:r>
                <a:endParaRPr lang="da-DK" sz="1400" dirty="0">
                  <a:solidFill>
                    <a:srgbClr val="171717"/>
                  </a:solidFill>
                  <a:latin typeface="Calibri" pitchFamily="-108" charset="0"/>
                </a:endParaRPr>
              </a:p>
            </p:txBody>
          </p:sp>
        </p:grpSp>
      </p:grpSp>
      <p:grpSp>
        <p:nvGrpSpPr>
          <p:cNvPr id="19491" name="Group 104"/>
          <p:cNvGrpSpPr>
            <a:grpSpLocks/>
          </p:cNvGrpSpPr>
          <p:nvPr/>
        </p:nvGrpSpPr>
        <p:grpSpPr bwMode="auto">
          <a:xfrm>
            <a:off x="1593850" y="5468938"/>
            <a:ext cx="6597650" cy="579437"/>
            <a:chOff x="1324865" y="5491052"/>
            <a:chExt cx="6597650" cy="579437"/>
          </a:xfrm>
        </p:grpSpPr>
        <p:grpSp>
          <p:nvGrpSpPr>
            <p:cNvPr id="19492" name="Group 59"/>
            <p:cNvGrpSpPr>
              <a:grpSpLocks/>
            </p:cNvGrpSpPr>
            <p:nvPr/>
          </p:nvGrpSpPr>
          <p:grpSpPr bwMode="auto">
            <a:xfrm>
              <a:off x="1324865" y="5565665"/>
              <a:ext cx="6019800" cy="441325"/>
              <a:chOff x="1008408" y="1206968"/>
              <a:chExt cx="6019800" cy="442333"/>
            </a:xfrm>
          </p:grpSpPr>
          <p:sp>
            <p:nvSpPr>
              <p:cNvPr id="89" name="Rectangle 88"/>
              <p:cNvSpPr/>
              <p:nvPr/>
            </p:nvSpPr>
            <p:spPr bwMode="auto">
              <a:xfrm>
                <a:off x="1008408" y="1206968"/>
                <a:ext cx="6019800" cy="442333"/>
              </a:xfrm>
              <a:prstGeom prst="rect">
                <a:avLst/>
              </a:prstGeom>
              <a:gradFill flip="none" rotWithShape="1">
                <a:gsLst>
                  <a:gs pos="55000">
                    <a:schemeClr val="bg1">
                      <a:lumMod val="65000"/>
                    </a:schemeClr>
                  </a:gs>
                  <a:gs pos="100000">
                    <a:schemeClr val="bg1">
                      <a:lumMod val="95000"/>
                      <a:alpha val="0"/>
                    </a:schemeClr>
                  </a:gs>
                </a:gsLst>
                <a:lin ang="0" scaled="1"/>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78" name="Rektangel 76"/>
              <p:cNvSpPr>
                <a:spLocks noChangeArrowheads="1"/>
              </p:cNvSpPr>
              <p:nvPr/>
            </p:nvSpPr>
            <p:spPr bwMode="auto">
              <a:xfrm>
                <a:off x="4434233" y="1270467"/>
                <a:ext cx="2343150" cy="308480"/>
              </a:xfrm>
              <a:prstGeom prst="rect">
                <a:avLst/>
              </a:prstGeom>
              <a:noFill/>
              <a:ln w="9525">
                <a:noFill/>
                <a:miter lim="800000"/>
                <a:headEnd/>
                <a:tailEnd/>
              </a:ln>
            </p:spPr>
            <p:txBody>
              <a:bodyPr wrap="square">
                <a:spAutoFit/>
              </a:bodyPr>
              <a:lstStyle/>
              <a:p>
                <a:pPr defTabSz="914400"/>
                <a:r>
                  <a:rPr lang="en-US" sz="1400" b="1" dirty="0" smtClean="0"/>
                  <a:t>Mouth Advertisements</a:t>
                </a:r>
                <a:endParaRPr lang="da-DK" sz="1400" b="1" dirty="0">
                  <a:solidFill>
                    <a:srgbClr val="171717"/>
                  </a:solidFill>
                  <a:latin typeface="Calibri" pitchFamily="-108" charset="0"/>
                </a:endParaRPr>
              </a:p>
            </p:txBody>
          </p:sp>
        </p:grpSp>
        <p:grpSp>
          <p:nvGrpSpPr>
            <p:cNvPr id="19493" name="Group 96"/>
            <p:cNvGrpSpPr>
              <a:grpSpLocks/>
            </p:cNvGrpSpPr>
            <p:nvPr/>
          </p:nvGrpSpPr>
          <p:grpSpPr bwMode="auto">
            <a:xfrm>
              <a:off x="7343077" y="5491052"/>
              <a:ext cx="579438" cy="579437"/>
              <a:chOff x="1016388" y="754824"/>
              <a:chExt cx="731924" cy="731924"/>
            </a:xfrm>
          </p:grpSpPr>
          <p:grpSp>
            <p:nvGrpSpPr>
              <p:cNvPr id="19494" name="Group 51"/>
              <p:cNvGrpSpPr>
                <a:grpSpLocks/>
              </p:cNvGrpSpPr>
              <p:nvPr/>
            </p:nvGrpSpPr>
            <p:grpSpPr bwMode="auto">
              <a:xfrm>
                <a:off x="1016388" y="754824"/>
                <a:ext cx="731924" cy="731924"/>
                <a:chOff x="1704975" y="1095375"/>
                <a:chExt cx="1514475" cy="1514475"/>
              </a:xfrm>
            </p:grpSpPr>
            <p:sp>
              <p:nvSpPr>
                <p:cNvPr id="94" name="Oval 93"/>
                <p:cNvSpPr/>
                <p:nvPr/>
              </p:nvSpPr>
              <p:spPr>
                <a:xfrm>
                  <a:off x="1704978" y="1095375"/>
                  <a:ext cx="1514472" cy="1514475"/>
                </a:xfrm>
                <a:prstGeom prst="ellipse">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sp>
              <p:nvSpPr>
                <p:cNvPr id="95" name="Oval 4"/>
                <p:cNvSpPr/>
                <p:nvPr/>
              </p:nvSpPr>
              <p:spPr>
                <a:xfrm>
                  <a:off x="1781186" y="1143011"/>
                  <a:ext cx="1362054" cy="1362054"/>
                </a:xfrm>
                <a:prstGeom prst="ellipse">
                  <a:avLst/>
                </a:prstGeom>
                <a:gradFill>
                  <a:gsLst>
                    <a:gs pos="6000">
                      <a:schemeClr val="bg1"/>
                    </a:gs>
                    <a:gs pos="61000">
                      <a:srgbClr val="0070C0">
                        <a:alpha val="0"/>
                      </a:srgbClr>
                    </a:gs>
                  </a:gsLst>
                  <a:lin ang="6000000" scaled="0"/>
                </a:gradFill>
                <a:ln w="34925">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sp>
            <p:nvSpPr>
              <p:cNvPr id="19470" name="TextBox 7"/>
              <p:cNvSpPr txBox="1">
                <a:spLocks noChangeArrowheads="1"/>
              </p:cNvSpPr>
              <p:nvPr/>
            </p:nvSpPr>
            <p:spPr bwMode="auto">
              <a:xfrm>
                <a:off x="1186436" y="791385"/>
                <a:ext cx="513813" cy="583281"/>
              </a:xfrm>
              <a:prstGeom prst="rect">
                <a:avLst/>
              </a:prstGeom>
              <a:noFill/>
              <a:ln w="9525">
                <a:noFill/>
                <a:miter lim="800000"/>
                <a:headEnd/>
                <a:tailEnd/>
              </a:ln>
            </p:spPr>
            <p:txBody>
              <a:bodyPr>
                <a:spAutoFit/>
              </a:bodyPr>
              <a:lstStyle/>
              <a:p>
                <a:r>
                  <a:rPr lang="en-US" sz="2400">
                    <a:solidFill>
                      <a:schemeClr val="bg1"/>
                    </a:solidFill>
                    <a:latin typeface="Calibri" pitchFamily="-108" charset="0"/>
                  </a:rPr>
                  <a:t>8</a:t>
                </a:r>
              </a:p>
            </p:txBody>
          </p:sp>
        </p:grpSp>
      </p:grpSp>
      <p:pic>
        <p:nvPicPr>
          <p:cNvPr id="81"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77" name="Date Placeholder 76"/>
          <p:cNvSpPr>
            <a:spLocks noGrp="1"/>
          </p:cNvSpPr>
          <p:nvPr>
            <p:ph type="dt" sz="half" idx="10"/>
          </p:nvPr>
        </p:nvSpPr>
        <p:spPr/>
        <p:txBody>
          <a:bodyPr/>
          <a:lstStyle/>
          <a:p>
            <a:fld id="{04930061-2757-428D-A7E4-EFBB607E8A88}" type="datetime8">
              <a:rPr lang="en-US" smtClean="0"/>
              <a:t>1/13/2013 11:51 PM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491"/>
                                        </p:tgtEl>
                                        <p:attrNameLst>
                                          <p:attrName>style.visibility</p:attrName>
                                        </p:attrNameLst>
                                      </p:cBhvr>
                                      <p:to>
                                        <p:strVal val="visible"/>
                                      </p:to>
                                    </p:set>
                                    <p:animEffect transition="in" filter="fade">
                                      <p:cBhvr>
                                        <p:cTn id="42" dur="1000"/>
                                        <p:tgtEl>
                                          <p:spTgt spid="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27"/>
          <p:cNvSpPr>
            <a:spLocks noChangeArrowheads="1"/>
          </p:cNvSpPr>
          <p:nvPr/>
        </p:nvSpPr>
        <p:spPr bwMode="auto">
          <a:xfrm>
            <a:off x="381000" y="1428750"/>
            <a:ext cx="8175625" cy="3771900"/>
          </a:xfrm>
          <a:prstGeom prst="rect">
            <a:avLst/>
          </a:prstGeom>
          <a:gradFill rotWithShape="1">
            <a:gsLst>
              <a:gs pos="0">
                <a:schemeClr val="bg1">
                  <a:lumMod val="75000"/>
                </a:schemeClr>
              </a:gs>
              <a:gs pos="100000">
                <a:schemeClr val="tx1">
                  <a:lumMod val="85000"/>
                  <a:lumOff val="15000"/>
                </a:schemeClr>
              </a:gs>
            </a:gsLst>
            <a:lin ang="16200000"/>
          </a:gradFill>
          <a:ln w="9525">
            <a:noFill/>
            <a:miter lim="800000"/>
            <a:headEnd/>
            <a:tailEnd/>
          </a:ln>
          <a:effectLst>
            <a:outerShdw blurRad="63500" dist="38100" dir="2700000" algn="tl" rotWithShape="0">
              <a:srgbClr val="000000">
                <a:alpha val="39998"/>
              </a:srgbClr>
            </a:outerShdw>
          </a:effectLst>
        </p:spPr>
        <p:txBody>
          <a:bodyPr anchor="ctr"/>
          <a:lstStyle/>
          <a:p>
            <a:pPr marL="342900" indent="-342900" algn="ctr" defTabSz="914400" fontAlgn="auto">
              <a:spcBef>
                <a:spcPts val="0"/>
              </a:spcBef>
              <a:spcAft>
                <a:spcPts val="0"/>
              </a:spcAft>
              <a:defRPr/>
            </a:pPr>
            <a:endParaRPr lang="de-DE" sz="1600" kern="0" dirty="0">
              <a:solidFill>
                <a:srgbClr val="FFFFFF"/>
              </a:solidFill>
              <a:latin typeface="Calibri" pitchFamily="34" charset="0"/>
              <a:ea typeface="ＭＳ Ｐゴシック" pitchFamily="-97" charset="-128"/>
            </a:endParaRPr>
          </a:p>
        </p:txBody>
      </p:sp>
      <p:sp>
        <p:nvSpPr>
          <p:cNvPr id="266" name="Rectangle 39"/>
          <p:cNvSpPr>
            <a:spLocks noChangeArrowheads="1"/>
          </p:cNvSpPr>
          <p:nvPr/>
        </p:nvSpPr>
        <p:spPr bwMode="auto">
          <a:xfrm>
            <a:off x="381000" y="1181102"/>
            <a:ext cx="8175625" cy="540820"/>
          </a:xfrm>
          <a:prstGeom prst="rect">
            <a:avLst/>
          </a:prstGeom>
          <a:gradFill rotWithShape="1">
            <a:gsLst>
              <a:gs pos="0">
                <a:srgbClr val="FF0000"/>
              </a:gs>
              <a:gs pos="100000">
                <a:srgbClr val="800000"/>
              </a:gs>
            </a:gsLst>
            <a:lin ang="13500000" scaled="1"/>
          </a:grad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endParaRPr lang="en-US" sz="1600" b="1" kern="0" noProof="1">
              <a:solidFill>
                <a:sysClr val="window" lastClr="FFFFFF"/>
              </a:solidFill>
              <a:latin typeface="Calibri" pitchFamily="34" charset="0"/>
              <a:ea typeface="ＭＳ Ｐゴシック" pitchFamily="-97" charset="-128"/>
            </a:endParaRPr>
          </a:p>
        </p:txBody>
      </p:sp>
      <p:sp>
        <p:nvSpPr>
          <p:cNvPr id="276" name="Rectangle 39"/>
          <p:cNvSpPr>
            <a:spLocks noChangeArrowheads="1"/>
          </p:cNvSpPr>
          <p:nvPr/>
        </p:nvSpPr>
        <p:spPr bwMode="auto">
          <a:xfrm>
            <a:off x="2302576" y="1298513"/>
            <a:ext cx="4076700" cy="296863"/>
          </a:xfrm>
          <a:prstGeom prst="rect">
            <a:avLst/>
          </a:prstGeom>
          <a:noFill/>
          <a:ln w="9525">
            <a:noFill/>
            <a:miter lim="800000"/>
            <a:headEnd/>
            <a:tailEnd/>
          </a:ln>
          <a:effectLst>
            <a:outerShdw blurRad="63500" dist="23000" dir="5400000" rotWithShape="0">
              <a:srgbClr val="000000">
                <a:alpha val="34998"/>
              </a:srgbClr>
            </a:outerShdw>
          </a:effectLst>
        </p:spPr>
        <p:txBody>
          <a:bodyPr anchor="ctr"/>
          <a:lstStyle/>
          <a:p>
            <a:pPr algn="ctr" defTabSz="914400" fontAlgn="auto">
              <a:spcBef>
                <a:spcPts val="0"/>
              </a:spcBef>
              <a:spcAft>
                <a:spcPts val="0"/>
              </a:spcAft>
              <a:defRPr/>
            </a:pPr>
            <a:r>
              <a:rPr lang="en-US" sz="2800" b="1" dirty="0" smtClean="0">
                <a:solidFill>
                  <a:schemeClr val="bg1"/>
                </a:solidFill>
              </a:rPr>
              <a:t>e-ADVERTISRMMENT</a:t>
            </a:r>
            <a:endParaRPr lang="en-US" sz="2800" b="1" kern="0" noProof="1">
              <a:solidFill>
                <a:schemeClr val="bg1"/>
              </a:solidFill>
              <a:latin typeface="Calibri" pitchFamily="34" charset="0"/>
              <a:ea typeface="ＭＳ Ｐゴシック" pitchFamily="-97" charset="-128"/>
            </a:endParaRPr>
          </a:p>
        </p:txBody>
      </p:sp>
      <p:sp>
        <p:nvSpPr>
          <p:cNvPr id="277" name="Tekstboks 31"/>
          <p:cNvSpPr txBox="1">
            <a:spLocks noChangeArrowheads="1"/>
          </p:cNvSpPr>
          <p:nvPr/>
        </p:nvSpPr>
        <p:spPr bwMode="auto">
          <a:xfrm>
            <a:off x="552449" y="1949450"/>
            <a:ext cx="7705725" cy="2800767"/>
          </a:xfrm>
          <a:prstGeom prst="rect">
            <a:avLst/>
          </a:prstGeom>
          <a:noFill/>
          <a:ln w="9525">
            <a:noFill/>
            <a:miter lim="800000"/>
            <a:headEnd/>
            <a:tailEnd/>
          </a:ln>
        </p:spPr>
        <p:txBody>
          <a:bodyPr wrap="square">
            <a:spAutoFit/>
          </a:bodyPr>
          <a:lstStyle/>
          <a:p>
            <a:r>
              <a:rPr lang="en-US" sz="1600" dirty="0" smtClean="0"/>
              <a:t> </a:t>
            </a:r>
            <a:r>
              <a:rPr lang="en-US" sz="1600" b="1" dirty="0" smtClean="0"/>
              <a:t>Internet marketing</a:t>
            </a:r>
            <a:r>
              <a:rPr lang="en-US" sz="1600" dirty="0" smtClean="0"/>
              <a:t>, also known as </a:t>
            </a:r>
            <a:r>
              <a:rPr lang="en-US" sz="1600" b="1" dirty="0" smtClean="0"/>
              <a:t>online marketing</a:t>
            </a:r>
            <a:r>
              <a:rPr lang="en-US" sz="1600" dirty="0" smtClean="0"/>
              <a:t> or </a:t>
            </a:r>
            <a:r>
              <a:rPr lang="en-US" sz="1600" b="1" dirty="0" smtClean="0"/>
              <a:t>e-marketing</a:t>
            </a:r>
            <a:r>
              <a:rPr lang="en-US" sz="1600" dirty="0" smtClean="0"/>
              <a:t>, is the</a:t>
            </a:r>
            <a:r>
              <a:rPr lang="en-US" sz="1600" b="1" dirty="0" smtClean="0"/>
              <a:t> </a:t>
            </a:r>
            <a:r>
              <a:rPr lang="en-US" sz="1600" b="1" u="sng" dirty="0" smtClean="0"/>
              <a:t>marketing</a:t>
            </a:r>
            <a:r>
              <a:rPr lang="en-US" sz="1600" dirty="0" smtClean="0"/>
              <a:t> and </a:t>
            </a:r>
            <a:r>
              <a:rPr lang="en-US" sz="1600" b="1" u="sng" dirty="0" smtClean="0"/>
              <a:t>promotion</a:t>
            </a:r>
            <a:r>
              <a:rPr lang="en-US" sz="1600" b="1" dirty="0" smtClean="0"/>
              <a:t> </a:t>
            </a:r>
            <a:r>
              <a:rPr lang="en-US" sz="1600" dirty="0" smtClean="0"/>
              <a:t>of products or services over the </a:t>
            </a:r>
            <a:r>
              <a:rPr lang="en-US" sz="1600" b="1" u="sng" dirty="0" smtClean="0"/>
              <a:t>Internet</a:t>
            </a:r>
            <a:r>
              <a:rPr lang="en-US" sz="1600" b="1" dirty="0" smtClean="0"/>
              <a:t>.</a:t>
            </a:r>
            <a:r>
              <a:rPr lang="en-US" sz="1600" dirty="0" smtClean="0"/>
              <a:t>  the use of web banners or banner ads placed on company's own website and increase product awareness. marketers target a user browsing the Internet alone and so that the marketers' messages reach the user personally. </a:t>
            </a:r>
          </a:p>
          <a:p>
            <a:r>
              <a:rPr lang="en-US" sz="1600" dirty="0" smtClean="0"/>
              <a:t>Internet marketing is inexpensive when examining the ratio of cost to the reach of the target audience. Companies can reach a wide audience for a small fraction of traditional advertising budgets. The nature of the medium allows consumers to research and to purchase products and services conveniently. Therefore, businesses have the advantage of appealing to consumers in a medium that can bring results quickly.</a:t>
            </a:r>
            <a:endParaRPr lang="en-US" sz="1600" dirty="0"/>
          </a:p>
        </p:txBody>
      </p:sp>
      <p:pic>
        <p:nvPicPr>
          <p:cNvPr id="10"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7" name="Date Placeholder 6"/>
          <p:cNvSpPr>
            <a:spLocks noGrp="1"/>
          </p:cNvSpPr>
          <p:nvPr>
            <p:ph type="dt" sz="half" idx="10"/>
          </p:nvPr>
        </p:nvSpPr>
        <p:spPr/>
        <p:txBody>
          <a:bodyPr/>
          <a:lstStyle/>
          <a:p>
            <a:fld id="{C8BEA72A-84E4-4514-A7D8-F6FD9A579A84}" type="datetime8">
              <a:rPr lang="en-US" smtClean="0"/>
              <a:t>1/13/2013 11:51 PM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
                                        </p:tgtEl>
                                        <p:attrNameLst>
                                          <p:attrName>style.visibility</p:attrName>
                                        </p:attrNameLst>
                                      </p:cBhvr>
                                      <p:to>
                                        <p:strVal val="visible"/>
                                      </p:to>
                                    </p:set>
                                    <p:animEffect transition="in" filter="fade">
                                      <p:cBhvr>
                                        <p:cTn id="12" dur="1000"/>
                                        <p:tgtEl>
                                          <p:spTgt spid="2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5"/>
                                        </p:tgtEl>
                                        <p:attrNameLst>
                                          <p:attrName>style.visibility</p:attrName>
                                        </p:attrNameLst>
                                      </p:cBhvr>
                                      <p:to>
                                        <p:strVal val="visible"/>
                                      </p:to>
                                    </p:set>
                                    <p:animEffect transition="in" filter="fade">
                                      <p:cBhvr>
                                        <p:cTn id="17" dur="1000"/>
                                        <p:tgtEl>
                                          <p:spTgt spid="26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277"/>
                                        </p:tgtEl>
                                        <p:attrNameLst>
                                          <p:attrName>style.visibility</p:attrName>
                                        </p:attrNameLst>
                                      </p:cBhvr>
                                      <p:to>
                                        <p:strVal val="visible"/>
                                      </p:to>
                                    </p:set>
                                    <p:animEffect transition="in" filter="wheel(4)">
                                      <p:cBhvr>
                                        <p:cTn id="22"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animBg="1"/>
      <p:bldP spid="266" grpId="0" animBg="1"/>
      <p:bldP spid="276" grpId="0"/>
      <p:bldP spid="2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rallelogram 8"/>
          <p:cNvSpPr/>
          <p:nvPr/>
        </p:nvSpPr>
        <p:spPr bwMode="auto">
          <a:xfrm>
            <a:off x="2269004" y="260985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86" name="Rektangel 76"/>
          <p:cNvSpPr>
            <a:spLocks noChangeArrowheads="1"/>
          </p:cNvSpPr>
          <p:nvPr/>
        </p:nvSpPr>
        <p:spPr bwMode="auto">
          <a:xfrm>
            <a:off x="2419863" y="2609850"/>
            <a:ext cx="5408613" cy="584775"/>
          </a:xfrm>
          <a:prstGeom prst="rect">
            <a:avLst/>
          </a:prstGeom>
          <a:noFill/>
          <a:ln w="9525">
            <a:noFill/>
            <a:miter lim="800000"/>
            <a:headEnd/>
            <a:tailEnd/>
          </a:ln>
        </p:spPr>
        <p:txBody>
          <a:bodyPr>
            <a:spAutoFit/>
          </a:bodyPr>
          <a:lstStyle/>
          <a:p>
            <a:r>
              <a:rPr lang="en-US" sz="3200" b="1" dirty="0" smtClean="0"/>
              <a:t>  Why Add- Live  ?</a:t>
            </a:r>
            <a:endParaRPr lang="en-US" sz="3200" b="1" dirty="0"/>
          </a:p>
        </p:txBody>
      </p:sp>
      <p:pic>
        <p:nvPicPr>
          <p:cNvPr id="13"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grpSp>
        <p:nvGrpSpPr>
          <p:cNvPr id="12" name="Group 96"/>
          <p:cNvGrpSpPr>
            <a:grpSpLocks/>
          </p:cNvGrpSpPr>
          <p:nvPr/>
        </p:nvGrpSpPr>
        <p:grpSpPr bwMode="auto">
          <a:xfrm>
            <a:off x="1087390" y="2609838"/>
            <a:ext cx="1181614" cy="722309"/>
            <a:chOff x="1016388" y="913002"/>
            <a:chExt cx="731924" cy="428904"/>
          </a:xfrm>
        </p:grpSpPr>
        <p:sp>
          <p:nvSpPr>
            <p:cNvPr id="14" name="Parallelogram 13"/>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 typeface="Wingdings" pitchFamily="2" charset="2"/>
                <a:buChar char="v"/>
                <a:defRPr/>
              </a:pPr>
              <a:endParaRPr lang="en-US" sz="4800" dirty="0"/>
            </a:p>
          </p:txBody>
        </p:sp>
        <p:sp>
          <p:nvSpPr>
            <p:cNvPr id="15" name="TextBox 7"/>
            <p:cNvSpPr txBox="1">
              <a:spLocks noChangeArrowheads="1"/>
            </p:cNvSpPr>
            <p:nvPr/>
          </p:nvSpPr>
          <p:spPr bwMode="auto">
            <a:xfrm>
              <a:off x="1199310" y="920550"/>
              <a:ext cx="279015" cy="383789"/>
            </a:xfrm>
            <a:prstGeom prst="rect">
              <a:avLst/>
            </a:prstGeom>
            <a:noFill/>
            <a:ln w="9525">
              <a:noFill/>
              <a:miter lim="800000"/>
              <a:headEnd/>
              <a:tailEnd/>
            </a:ln>
          </p:spPr>
          <p:txBody>
            <a:bodyPr wrap="square">
              <a:spAutoFit/>
            </a:bodyPr>
            <a:lstStyle/>
            <a:p>
              <a:r>
                <a:rPr lang="az-Cyrl-AZ" sz="3600" b="1" dirty="0" smtClean="0">
                  <a:latin typeface="Calibri" pitchFamily="-108" charset="0"/>
                </a:rPr>
                <a:t>҉</a:t>
              </a:r>
              <a:endParaRPr lang="en-US" sz="3600" b="1" dirty="0">
                <a:latin typeface="Calibri" pitchFamily="-108" charset="0"/>
              </a:endParaRPr>
            </a:p>
          </p:txBody>
        </p:sp>
      </p:grpSp>
      <p:sp>
        <p:nvSpPr>
          <p:cNvPr id="8" name="Date Placeholder 7"/>
          <p:cNvSpPr>
            <a:spLocks noGrp="1"/>
          </p:cNvSpPr>
          <p:nvPr>
            <p:ph type="dt" sz="half" idx="10"/>
          </p:nvPr>
        </p:nvSpPr>
        <p:spPr/>
        <p:txBody>
          <a:bodyPr/>
          <a:lstStyle/>
          <a:p>
            <a:fld id="{89209009-E360-4AB3-A9FC-13267C8A763C}" type="datetime8">
              <a:rPr lang="en-US" smtClean="0"/>
              <a:t>1/13/2013 11:51 PM</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fade">
                                      <p:cBhvr>
                                        <p:cTn id="17" dur="10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4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1179513" y="1477963"/>
            <a:ext cx="7732712" cy="972932"/>
            <a:chOff x="1695450" y="1381173"/>
            <a:chExt cx="6957221" cy="875587"/>
          </a:xfrm>
        </p:grpSpPr>
        <p:grpSp>
          <p:nvGrpSpPr>
            <p:cNvPr id="3" name="Group 96"/>
            <p:cNvGrpSpPr>
              <a:grpSpLocks/>
            </p:cNvGrpSpPr>
            <p:nvPr/>
          </p:nvGrpSpPr>
          <p:grpSpPr bwMode="auto">
            <a:xfrm>
              <a:off x="1695450" y="1392238"/>
              <a:ext cx="1041400" cy="722312"/>
              <a:chOff x="1016388" y="913002"/>
              <a:chExt cx="731924" cy="428904"/>
            </a:xfrm>
          </p:grpSpPr>
          <p:sp>
            <p:nvSpPr>
              <p:cNvPr id="7" name="Parallelogram 6"/>
              <p:cNvSpPr/>
              <p:nvPr/>
            </p:nvSpPr>
            <p:spPr bwMode="auto">
              <a:xfrm>
                <a:off x="1016388" y="913219"/>
                <a:ext cx="731802" cy="428408"/>
              </a:xfrm>
              <a:prstGeom prst="parallelogram">
                <a:avLst>
                  <a:gd name="adj" fmla="val 28140"/>
                </a:avLst>
              </a:prstGeom>
              <a:gradFill flip="none" rotWithShape="1">
                <a:gsLst>
                  <a:gs pos="0">
                    <a:srgbClr val="03C6ED"/>
                  </a:gs>
                  <a:gs pos="100000">
                    <a:srgbClr val="004D86"/>
                  </a:gs>
                </a:gsLst>
                <a:path path="shape">
                  <a:fillToRect l="50000" t="50000" r="50000" b="50000"/>
                </a:path>
                <a:tileRect/>
              </a:gradFill>
              <a:ln w="25400">
                <a:solidFill>
                  <a:srgbClr val="004D8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42" name="TextBox 7"/>
              <p:cNvSpPr txBox="1">
                <a:spLocks noChangeArrowheads="1"/>
              </p:cNvSpPr>
              <p:nvPr/>
            </p:nvSpPr>
            <p:spPr bwMode="auto">
              <a:xfrm>
                <a:off x="1246510" y="954850"/>
                <a:ext cx="279015" cy="309572"/>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9" name="Parallelogram 8"/>
            <p:cNvSpPr/>
            <p:nvPr/>
          </p:nvSpPr>
          <p:spPr bwMode="auto">
            <a:xfrm>
              <a:off x="2632870" y="1381173"/>
              <a:ext cx="6019801" cy="742832"/>
            </a:xfrm>
            <a:prstGeom prst="parallelogram">
              <a:avLst/>
            </a:prstGeom>
            <a:gradFill flip="none" rotWithShape="1">
              <a:gsLst>
                <a:gs pos="50000">
                  <a:srgbClr val="03C6ED"/>
                </a:gs>
                <a:gs pos="100000">
                  <a:srgbClr val="004D86"/>
                </a:gs>
                <a:gs pos="0">
                  <a:srgbClr val="004D86"/>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FFFFFF"/>
                </a:solidFill>
              </a:endParaRPr>
            </a:p>
          </p:txBody>
        </p:sp>
        <p:sp>
          <p:nvSpPr>
            <p:cNvPr id="21540" name="Rektangel 76"/>
            <p:cNvSpPr>
              <a:spLocks noChangeArrowheads="1"/>
            </p:cNvSpPr>
            <p:nvPr/>
          </p:nvSpPr>
          <p:spPr bwMode="auto">
            <a:xfrm>
              <a:off x="2900691" y="1453511"/>
              <a:ext cx="5549162" cy="803249"/>
            </a:xfrm>
            <a:prstGeom prst="rect">
              <a:avLst/>
            </a:prstGeom>
            <a:noFill/>
            <a:ln w="9525">
              <a:noFill/>
              <a:miter lim="800000"/>
              <a:headEnd/>
              <a:tailEnd/>
            </a:ln>
          </p:spPr>
          <p:txBody>
            <a:bodyPr wrap="square">
              <a:spAutoFit/>
            </a:bodyPr>
            <a:lstStyle/>
            <a:p>
              <a:pPr algn="ctr"/>
              <a:r>
                <a:rPr lang="en-US" b="1" i="1" dirty="0" smtClean="0"/>
                <a:t>Not only Watching ads but also read, Understand and Analyze the Product or Service</a:t>
              </a:r>
              <a:r>
                <a:rPr lang="en-US" sz="1600" b="1" i="1" dirty="0" smtClean="0"/>
                <a:t>.</a:t>
              </a:r>
            </a:p>
            <a:p>
              <a:pPr defTabSz="914400"/>
              <a:endParaRPr lang="en-US" sz="1600" dirty="0">
                <a:solidFill>
                  <a:srgbClr val="FFFFFF"/>
                </a:solidFill>
                <a:latin typeface="Calibri" pitchFamily="-108" charset="0"/>
              </a:endParaRPr>
            </a:p>
          </p:txBody>
        </p:sp>
      </p:grpSp>
      <p:grpSp>
        <p:nvGrpSpPr>
          <p:cNvPr id="4" name="Group 96"/>
          <p:cNvGrpSpPr>
            <a:grpSpLocks/>
          </p:cNvGrpSpPr>
          <p:nvPr/>
        </p:nvGrpSpPr>
        <p:grpSpPr bwMode="auto">
          <a:xfrm>
            <a:off x="1016000" y="2411413"/>
            <a:ext cx="1041400"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4" name="Parallelogram 13"/>
          <p:cNvSpPr/>
          <p:nvPr/>
        </p:nvSpPr>
        <p:spPr bwMode="auto">
          <a:xfrm>
            <a:off x="1999367" y="2399539"/>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5" name="Group 96"/>
          <p:cNvGrpSpPr>
            <a:grpSpLocks/>
          </p:cNvGrpSpPr>
          <p:nvPr/>
        </p:nvGrpSpPr>
        <p:grpSpPr bwMode="auto">
          <a:xfrm>
            <a:off x="769938" y="3279775"/>
            <a:ext cx="1041400"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19" name="Parallelogram 18"/>
          <p:cNvSpPr/>
          <p:nvPr/>
        </p:nvSpPr>
        <p:spPr bwMode="auto">
          <a:xfrm>
            <a:off x="1752479" y="3268220"/>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grpSp>
        <p:nvGrpSpPr>
          <p:cNvPr id="6" name="Group 96"/>
          <p:cNvGrpSpPr>
            <a:grpSpLocks/>
          </p:cNvGrpSpPr>
          <p:nvPr/>
        </p:nvGrpSpPr>
        <p:grpSpPr bwMode="auto">
          <a:xfrm>
            <a:off x="531813" y="4138613"/>
            <a:ext cx="1041400"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3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4" name="Parallelogram 23"/>
          <p:cNvSpPr/>
          <p:nvPr/>
        </p:nvSpPr>
        <p:spPr bwMode="auto">
          <a:xfrm>
            <a:off x="1514735" y="4127756"/>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8" name="Group 96"/>
          <p:cNvGrpSpPr>
            <a:grpSpLocks/>
          </p:cNvGrpSpPr>
          <p:nvPr/>
        </p:nvGrpSpPr>
        <p:grpSpPr bwMode="auto">
          <a:xfrm>
            <a:off x="293688" y="4997450"/>
            <a:ext cx="1041400"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152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276991" y="4985567"/>
            <a:ext cx="6019800" cy="742832"/>
          </a:xfrm>
          <a:prstGeom prst="parallelogram">
            <a:avLst/>
          </a:prstGeom>
          <a:gradFill flip="none" rotWithShape="1">
            <a:gsLst>
              <a:gs pos="0">
                <a:schemeClr val="bg1">
                  <a:lumMod val="95000"/>
                </a:schemeClr>
              </a:gs>
              <a:gs pos="100000">
                <a:schemeClr val="tx1">
                  <a:lumMod val="50000"/>
                  <a:lumOff val="50000"/>
                </a:schemeClr>
              </a:gs>
            </a:gsLst>
            <a:lin ang="16200000" scaled="0"/>
            <a:tileRect/>
          </a:gra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524" name="Rektangel 76"/>
          <p:cNvSpPr>
            <a:spLocks noChangeArrowheads="1"/>
          </p:cNvSpPr>
          <p:nvPr/>
        </p:nvSpPr>
        <p:spPr bwMode="auto">
          <a:xfrm>
            <a:off x="1544638" y="5191125"/>
            <a:ext cx="5408612" cy="369332"/>
          </a:xfrm>
          <a:prstGeom prst="rect">
            <a:avLst/>
          </a:prstGeom>
          <a:noFill/>
          <a:ln w="9525">
            <a:noFill/>
            <a:miter lim="800000"/>
            <a:headEnd/>
            <a:tailEnd/>
          </a:ln>
        </p:spPr>
        <p:txBody>
          <a:bodyPr wrap="square">
            <a:spAutoFit/>
          </a:bodyPr>
          <a:lstStyle/>
          <a:p>
            <a:pPr algn="ctr"/>
            <a:r>
              <a:rPr lang="en-US" b="1" i="1" dirty="0" smtClean="0"/>
              <a:t>Fastest marketing</a:t>
            </a:r>
            <a:endParaRPr lang="en-US" b="1" i="1" dirty="0"/>
          </a:p>
        </p:txBody>
      </p:sp>
      <p:sp>
        <p:nvSpPr>
          <p:cNvPr id="21525" name="Rektangel 76"/>
          <p:cNvSpPr>
            <a:spLocks noChangeArrowheads="1"/>
          </p:cNvSpPr>
          <p:nvPr/>
        </p:nvSpPr>
        <p:spPr bwMode="auto">
          <a:xfrm>
            <a:off x="2260600" y="2609850"/>
            <a:ext cx="5408613" cy="369332"/>
          </a:xfrm>
          <a:prstGeom prst="rect">
            <a:avLst/>
          </a:prstGeom>
          <a:noFill/>
          <a:ln w="9525">
            <a:noFill/>
            <a:miter lim="800000"/>
            <a:headEnd/>
            <a:tailEnd/>
          </a:ln>
        </p:spPr>
        <p:txBody>
          <a:bodyPr wrap="square">
            <a:spAutoFit/>
          </a:bodyPr>
          <a:lstStyle/>
          <a:p>
            <a:pPr algn="ctr"/>
            <a:r>
              <a:rPr lang="en-US" b="1" i="1" dirty="0" smtClean="0"/>
              <a:t>Focus on Big as well as Small Business</a:t>
            </a:r>
            <a:r>
              <a:rPr lang="en-US" sz="1400" dirty="0" smtClean="0"/>
              <a:t>.</a:t>
            </a:r>
            <a:endParaRPr lang="en-US" sz="1400" dirty="0"/>
          </a:p>
        </p:txBody>
      </p:sp>
      <p:sp>
        <p:nvSpPr>
          <p:cNvPr id="21526" name="Rektangel 76"/>
          <p:cNvSpPr>
            <a:spLocks noChangeArrowheads="1"/>
          </p:cNvSpPr>
          <p:nvPr/>
        </p:nvSpPr>
        <p:spPr bwMode="auto">
          <a:xfrm>
            <a:off x="2057400" y="3467099"/>
            <a:ext cx="5408613" cy="369332"/>
          </a:xfrm>
          <a:prstGeom prst="rect">
            <a:avLst/>
          </a:prstGeom>
          <a:noFill/>
          <a:ln w="9525">
            <a:noFill/>
            <a:miter lim="800000"/>
            <a:headEnd/>
            <a:tailEnd/>
          </a:ln>
        </p:spPr>
        <p:txBody>
          <a:bodyPr wrap="square">
            <a:spAutoFit/>
          </a:bodyPr>
          <a:lstStyle/>
          <a:p>
            <a:pPr algn="ctr"/>
            <a:r>
              <a:rPr lang="en-US" b="1" i="1" dirty="0" smtClean="0"/>
              <a:t>City wise distributed</a:t>
            </a:r>
            <a:r>
              <a:rPr lang="en-US" sz="1400" dirty="0" smtClean="0"/>
              <a:t>.</a:t>
            </a:r>
            <a:endParaRPr lang="en-US" sz="1400" dirty="0"/>
          </a:p>
        </p:txBody>
      </p:sp>
      <p:sp>
        <p:nvSpPr>
          <p:cNvPr id="21527" name="Rektangel 76"/>
          <p:cNvSpPr>
            <a:spLocks noChangeArrowheads="1"/>
          </p:cNvSpPr>
          <p:nvPr/>
        </p:nvSpPr>
        <p:spPr bwMode="auto">
          <a:xfrm>
            <a:off x="1765300" y="4352925"/>
            <a:ext cx="5408613" cy="369332"/>
          </a:xfrm>
          <a:prstGeom prst="rect">
            <a:avLst/>
          </a:prstGeom>
          <a:noFill/>
          <a:ln w="9525">
            <a:noFill/>
            <a:miter lim="800000"/>
            <a:headEnd/>
            <a:tailEnd/>
          </a:ln>
        </p:spPr>
        <p:txBody>
          <a:bodyPr wrap="square">
            <a:spAutoFit/>
          </a:bodyPr>
          <a:lstStyle/>
          <a:p>
            <a:pPr algn="ctr"/>
            <a:r>
              <a:rPr lang="en-US" b="1" i="1" dirty="0" smtClean="0"/>
              <a:t>Less expensive</a:t>
            </a:r>
            <a:endParaRPr lang="en-US" b="1" i="1" dirty="0"/>
          </a:p>
        </p:txBody>
      </p:sp>
      <p:pic>
        <p:nvPicPr>
          <p:cNvPr id="33" name="Picture 2" descr="D:\add-live\ADD-LIVE 4.png"/>
          <p:cNvPicPr>
            <a:picLocks noChangeAspect="1" noChangeArrowheads="1"/>
          </p:cNvPicPr>
          <p:nvPr/>
        </p:nvPicPr>
        <p:blipFill>
          <a:blip r:embed="rId2"/>
          <a:srcRect/>
          <a:stretch>
            <a:fillRect/>
          </a:stretch>
        </p:blipFill>
        <p:spPr bwMode="auto">
          <a:xfrm>
            <a:off x="0" y="0"/>
            <a:ext cx="1720277" cy="609749"/>
          </a:xfrm>
          <a:prstGeom prst="rect">
            <a:avLst/>
          </a:prstGeom>
          <a:noFill/>
        </p:spPr>
      </p:pic>
      <p:sp>
        <p:nvSpPr>
          <p:cNvPr id="30" name="Date Placeholder 29"/>
          <p:cNvSpPr>
            <a:spLocks noGrp="1"/>
          </p:cNvSpPr>
          <p:nvPr>
            <p:ph type="dt" sz="half" idx="10"/>
          </p:nvPr>
        </p:nvSpPr>
        <p:spPr/>
        <p:txBody>
          <a:bodyPr/>
          <a:lstStyle/>
          <a:p>
            <a:fld id="{19FBEBEA-6337-4C5D-A670-3B5DFCAC3210}" type="datetime8">
              <a:rPr lang="en-US" smtClean="0"/>
              <a:t>1/13/2013 11:51 PM</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S10187548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75C2B78-EEB5-4C76-920F-96762DA52D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TS101875480</Template>
  <TotalTime>1807</TotalTime>
  <Words>2715</Words>
  <Application>Microsoft Office PowerPoint</Application>
  <PresentationFormat>On-screen Show (4:3)</PresentationFormat>
  <Paragraphs>529</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TS101875480</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sidrock</dc:creator>
  <cp:lastModifiedBy>sidrock</cp:lastModifiedBy>
  <cp:revision>105</cp:revision>
  <dcterms:created xsi:type="dcterms:W3CDTF">2013-01-07T17:33:16Z</dcterms:created>
  <dcterms:modified xsi:type="dcterms:W3CDTF">2013-01-14T07:54:16Z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TC018754809991</vt:lpwstr>
  </property>
</Properties>
</file>