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6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834" y="-686157"/>
            <a:ext cx="14631668" cy="8230313"/>
          </a:xfrm>
          <a:prstGeom prst="rect">
            <a:avLst/>
          </a:prstGeom>
        </p:spPr>
      </p:pic>
    </p:spTree>
    <p:extLst>
      <p:ext uri="{BB962C8B-B14F-4D97-AF65-F5344CB8AC3E}">
        <p14:creationId xmlns:p14="http://schemas.microsoft.com/office/powerpoint/2010/main" val="13363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725283"/>
            <a:ext cx="11271999" cy="3450566"/>
          </a:xfrm>
        </p:spPr>
        <p:txBody>
          <a:bodyPr>
            <a:normAutofit/>
          </a:bodyPr>
          <a:lstStyle/>
          <a:p>
            <a:r>
              <a:rPr lang="en-US" sz="4400" b="1" i="1" dirty="0" smtClean="0">
                <a:solidFill>
                  <a:schemeClr val="bg1"/>
                </a:solidFill>
                <a:latin typeface="Arial Black" panose="020B0A04020102020204" pitchFamily="34" charset="0"/>
              </a:rPr>
              <a:t>Government polytechnic                       </a:t>
            </a:r>
            <a:r>
              <a:rPr lang="en-US" sz="4400" b="1" i="1" dirty="0" err="1" smtClean="0">
                <a:solidFill>
                  <a:schemeClr val="bg1"/>
                </a:solidFill>
                <a:latin typeface="Arial Black" panose="020B0A04020102020204" pitchFamily="34" charset="0"/>
              </a:rPr>
              <a:t>gandhinagar</a:t>
            </a:r>
            <a:endParaRPr lang="en-US" sz="4400" b="1" i="1"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890400" y="2337796"/>
            <a:ext cx="10584424" cy="2637616"/>
          </a:xfrm>
        </p:spPr>
        <p:txBody>
          <a:bodyPr>
            <a:normAutofit fontScale="70000" lnSpcReduction="20000"/>
          </a:bodyPr>
          <a:lstStyle/>
          <a:p>
            <a:r>
              <a:rPr lang="en-US" sz="2900" b="1" i="1" dirty="0">
                <a:solidFill>
                  <a:schemeClr val="bg1"/>
                </a:solidFill>
                <a:latin typeface="Times New Roman" panose="02020603050405020304" pitchFamily="18" charset="0"/>
                <a:cs typeface="Times New Roman" panose="02020603050405020304" pitchFamily="18" charset="0"/>
              </a:rPr>
              <a:t>The Government Polytechnic </a:t>
            </a:r>
            <a:r>
              <a:rPr lang="en-US" sz="2900" b="1" i="1" dirty="0" err="1" smtClean="0">
                <a:solidFill>
                  <a:schemeClr val="bg1"/>
                </a:solidFill>
                <a:latin typeface="Times New Roman" panose="02020603050405020304" pitchFamily="18" charset="0"/>
                <a:cs typeface="Times New Roman" panose="02020603050405020304" pitchFamily="18" charset="0"/>
              </a:rPr>
              <a:t>Gandhinagar</a:t>
            </a:r>
            <a:r>
              <a:rPr lang="en-US" sz="2900" b="1" i="1" dirty="0" smtClean="0">
                <a:solidFill>
                  <a:schemeClr val="bg1"/>
                </a:solidFill>
                <a:latin typeface="Times New Roman" panose="02020603050405020304" pitchFamily="18" charset="0"/>
                <a:cs typeface="Times New Roman" panose="02020603050405020304" pitchFamily="18" charset="0"/>
              </a:rPr>
              <a:t> is </a:t>
            </a:r>
            <a:r>
              <a:rPr lang="en-US" sz="2900" b="1" i="1" dirty="0">
                <a:solidFill>
                  <a:schemeClr val="bg1"/>
                </a:solidFill>
                <a:latin typeface="Times New Roman" panose="02020603050405020304" pitchFamily="18" charset="0"/>
                <a:cs typeface="Times New Roman" panose="02020603050405020304" pitchFamily="18" charset="0"/>
              </a:rPr>
              <a:t>situated in very proximity of industrial estate that too in the state capital city and the industrial estate declared as Electronics Gujarat Industrial Development Corporation (GIDC) Estate, which is the customer and supplier too. As a customer we say this institute serve them by supplying the semi finished stock of pass out employing them in mining full way building there real interest </a:t>
            </a:r>
            <a:r>
              <a:rPr lang="en-US" sz="2900" b="1" i="1" dirty="0" err="1">
                <a:solidFill>
                  <a:schemeClr val="bg1"/>
                </a:solidFill>
                <a:latin typeface="Times New Roman" panose="02020603050405020304" pitchFamily="18" charset="0"/>
                <a:cs typeface="Times New Roman" panose="02020603050405020304" pitchFamily="18" charset="0"/>
              </a:rPr>
              <a:t>viz</a:t>
            </a:r>
            <a:r>
              <a:rPr lang="en-US" sz="2900" b="1" i="1" dirty="0">
                <a:solidFill>
                  <a:schemeClr val="bg1"/>
                </a:solidFill>
                <a:latin typeface="Times New Roman" panose="02020603050405020304" pitchFamily="18" charset="0"/>
                <a:cs typeface="Times New Roman" panose="02020603050405020304" pitchFamily="18" charset="0"/>
              </a:rPr>
              <a:t> profit, quality, landmark, optimized productivity and </a:t>
            </a:r>
            <a:r>
              <a:rPr lang="en-US" sz="2900" b="1" i="1" dirty="0" err="1" smtClean="0">
                <a:solidFill>
                  <a:schemeClr val="bg1"/>
                </a:solidFill>
                <a:latin typeface="Times New Roman" panose="02020603050405020304" pitchFamily="18" charset="0"/>
                <a:cs typeface="Times New Roman" panose="02020603050405020304" pitchFamily="18" charset="0"/>
              </a:rPr>
              <a:t>excellencies</a:t>
            </a:r>
            <a:r>
              <a:rPr lang="en-US" sz="2900" b="1" i="1" dirty="0" smtClean="0">
                <a:solidFill>
                  <a:schemeClr val="bg1"/>
                </a:solidFill>
                <a:latin typeface="Times New Roman" panose="02020603050405020304" pitchFamily="18" charset="0"/>
                <a:cs typeface="Times New Roman" panose="02020603050405020304" pitchFamily="18" charset="0"/>
              </a:rPr>
              <a:t> achievement </a:t>
            </a:r>
            <a:r>
              <a:rPr lang="en-US" sz="2900" b="1" i="1" dirty="0">
                <a:solidFill>
                  <a:schemeClr val="bg1"/>
                </a:solidFill>
                <a:latin typeface="Times New Roman" panose="02020603050405020304" pitchFamily="18" charset="0"/>
                <a:cs typeface="Times New Roman" panose="02020603050405020304" pitchFamily="18" charset="0"/>
              </a:rPr>
              <a:t>Established under World Bank Assistance in year 1991.</a:t>
            </a:r>
          </a:p>
          <a:p>
            <a:r>
              <a:rPr lang="en-US" sz="2900" b="1" i="1" dirty="0">
                <a:solidFill>
                  <a:schemeClr val="bg1"/>
                </a:solidFill>
                <a:latin typeface="Times New Roman" panose="02020603050405020304" pitchFamily="18" charset="0"/>
                <a:cs typeface="Times New Roman" panose="02020603050405020304" pitchFamily="18" charset="0"/>
              </a:rPr>
              <a:t>Institute is spread in total 12 acre of area split in to strategic best academic formation with multiple academic houses in</a:t>
            </a:r>
            <a:r>
              <a:rPr lang="en-US" dirty="0"/>
              <a:t>.</a:t>
            </a:r>
          </a:p>
          <a:p>
            <a:endParaRPr lang="en-US" dirty="0"/>
          </a:p>
        </p:txBody>
      </p:sp>
      <p:sp>
        <p:nvSpPr>
          <p:cNvPr id="6" name="5-Point Star 5"/>
          <p:cNvSpPr/>
          <p:nvPr/>
        </p:nvSpPr>
        <p:spPr>
          <a:xfrm>
            <a:off x="502024" y="681318"/>
            <a:ext cx="107576" cy="1165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0965" y="250115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03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489"/>
            <a:ext cx="6003985" cy="5559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546" y="94890"/>
            <a:ext cx="5633050" cy="6016925"/>
          </a:xfrm>
          <a:prstGeom prst="rect">
            <a:avLst/>
          </a:prstGeom>
        </p:spPr>
      </p:pic>
    </p:spTree>
    <p:extLst>
      <p:ext uri="{BB962C8B-B14F-4D97-AF65-F5344CB8AC3E}">
        <p14:creationId xmlns:p14="http://schemas.microsoft.com/office/powerpoint/2010/main" val="338085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95565"/>
            <a:ext cx="10498347" cy="1785104"/>
          </a:xfrm>
          <a:prstGeom prst="rect">
            <a:avLst/>
          </a:prstGeom>
        </p:spPr>
        <p:txBody>
          <a:bodyPr wrap="square">
            <a:spAutoFit/>
          </a:bodyPr>
          <a:lstStyle/>
          <a:p>
            <a:r>
              <a:rPr lang="en-US" sz="2000" b="1" i="1" u="sng" dirty="0" smtClean="0">
                <a:solidFill>
                  <a:srgbClr val="333333"/>
                </a:solidFill>
                <a:latin typeface="Verdana" panose="020B0604030504040204" pitchFamily="34" charset="0"/>
              </a:rPr>
              <a:t>Institute Vision</a:t>
            </a:r>
          </a:p>
          <a:p>
            <a:endParaRPr lang="en-US" dirty="0" smtClean="0">
              <a:solidFill>
                <a:srgbClr val="333333"/>
              </a:solidFill>
              <a:latin typeface="Open Sans"/>
            </a:endParaRPr>
          </a:p>
          <a:p>
            <a:pPr>
              <a:buFont typeface="Arial" panose="020B0604020202020204" pitchFamily="34" charset="0"/>
              <a:buChar char="•"/>
            </a:pPr>
            <a:r>
              <a:rPr lang="en-US" b="1" i="1" dirty="0" smtClean="0">
                <a:solidFill>
                  <a:schemeClr val="bg1"/>
                </a:solidFill>
                <a:latin typeface="Times New Roman" panose="02020603050405020304" pitchFamily="18" charset="0"/>
                <a:cs typeface="Times New Roman" panose="02020603050405020304" pitchFamily="18" charset="0"/>
              </a:rPr>
              <a:t>To Develop technically proficient and ethically sound diploma engineers contributing to industry and society needs</a:t>
            </a:r>
            <a:r>
              <a:rPr lang="en-US" b="1" i="1" dirty="0" smtClean="0">
                <a:solidFill>
                  <a:srgbClr val="333333"/>
                </a:solidFill>
                <a:latin typeface="Times New Roman" panose="02020603050405020304" pitchFamily="18" charset="0"/>
                <a:cs typeface="Times New Roman" panose="02020603050405020304" pitchFamily="18" charset="0"/>
              </a:rPr>
              <a:t>.</a:t>
            </a:r>
          </a:p>
          <a:p>
            <a:r>
              <a:rPr lang="en-US" dirty="0" smtClean="0"/>
              <a:t/>
            </a:r>
            <a:br>
              <a:rPr lang="en-US" dirty="0" smtClean="0"/>
            </a:br>
            <a:endParaRPr lang="en-US" dirty="0"/>
          </a:p>
        </p:txBody>
      </p:sp>
      <p:sp>
        <p:nvSpPr>
          <p:cNvPr id="3" name="Rectangle 1"/>
          <p:cNvSpPr>
            <a:spLocks noChangeArrowheads="1"/>
          </p:cNvSpPr>
          <p:nvPr/>
        </p:nvSpPr>
        <p:spPr bwMode="auto">
          <a:xfrm>
            <a:off x="517585" y="3907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12696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517585" y="3907766"/>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0" y="3287533"/>
            <a:ext cx="12278264" cy="1479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1" u="sng" strike="noStrike" cap="none" normalizeH="0" baseline="0" dirty="0" smtClean="0">
                <a:ln>
                  <a:noFill/>
                </a:ln>
                <a:solidFill>
                  <a:srgbClr val="333333"/>
                </a:solidFill>
                <a:effectLst/>
                <a:latin typeface="Verdana" panose="020B0604030504040204" pitchFamily="34" charset="0"/>
              </a:rPr>
              <a:t>Institute Mission</a:t>
            </a:r>
            <a:endParaRPr kumimoji="0" lang="en-US" sz="2000" i="1"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To impart quality technical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To shape students towards sensitizing in ethical values and contributing in nature.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To familiarize students with the world of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751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834" y="-686157"/>
            <a:ext cx="14631668" cy="8230313"/>
          </a:xfrm>
          <a:prstGeom prst="rect">
            <a:avLst/>
          </a:prstGeom>
        </p:spPr>
      </p:pic>
    </p:spTree>
    <p:extLst>
      <p:ext uri="{BB962C8B-B14F-4D97-AF65-F5344CB8AC3E}">
        <p14:creationId xmlns:p14="http://schemas.microsoft.com/office/powerpoint/2010/main" val="2846795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49324" y="580710"/>
            <a:ext cx="578523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entury Gothic" panose="020B0502020202020204" pitchFamily="34" charset="0"/>
              </a:rPr>
              <a:t>Government Polytechnic Institute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777777"/>
                </a:solidFill>
                <a:effectLst/>
                <a:latin typeface="Century Gothic" panose="020B0502020202020204" pitchFamily="34" charset="0"/>
              </a:rPr>
              <a:t>sector 15 GANDHINAGAR</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Century Gothic" panose="020B0502020202020204" pitchFamily="34" charset="0"/>
              </a:rPr>
              <a:t>8866185893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777777"/>
                </a:solidFill>
                <a:effectLst/>
                <a:latin typeface="Century Gothic" panose="020B0502020202020204" pitchFamily="34" charset="0"/>
              </a:rPr>
              <a:t>Monday to Saturday,10Am to Pm</a:t>
            </a:r>
            <a:endParaRPr kumimoji="0" lang="en-US" sz="2800" b="0" i="0" u="none" strike="noStrike" cap="none" normalizeH="0" baseline="0" dirty="0" smtClean="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Century Gothic" panose="020B0502020202020204" pitchFamily="34" charset="0"/>
              </a:rPr>
              <a:t>ms9409621877@gmail.com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777777"/>
                </a:solidFill>
                <a:effectLst/>
                <a:latin typeface="Century Gothic" panose="020B0502020202020204" pitchFamily="34" charset="0"/>
              </a:rPr>
              <a:t>For any query</a:t>
            </a:r>
            <a:endParaRPr kumimoji="0" lang="en-US" sz="2800" b="0" i="0" u="none" strike="noStrike" cap="none" normalizeH="0" baseline="0" dirty="0" smtClean="0">
              <a:ln>
                <a:noFill/>
              </a:ln>
              <a:solidFill>
                <a:srgbClr val="000000"/>
              </a:solidFill>
              <a:effectLst/>
              <a:latin typeface="Century Gothic" panose="020B0502020202020204" pitchFamily="34" charset="0"/>
            </a:endParaRPr>
          </a:p>
        </p:txBody>
      </p:sp>
      <p:sp>
        <p:nvSpPr>
          <p:cNvPr id="3" name="AutoShape 2" descr="C:\Users\Asus\Documents\MUKUL\call.png width="/>
          <p:cNvSpPr>
            <a:spLocks noChangeAspect="1" noChangeArrowheads="1"/>
          </p:cNvSpPr>
          <p:nvPr/>
        </p:nvSpPr>
        <p:spPr bwMode="auto">
          <a:xfrm>
            <a:off x="2702764" y="26735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0445894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TotalTime>
  <Words>172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Century Gothic</vt:lpstr>
      <vt:lpstr>Open Sans</vt:lpstr>
      <vt:lpstr>Times New Roman</vt:lpstr>
      <vt:lpstr>Verdana</vt:lpstr>
      <vt:lpstr>Wingdings 3</vt:lpstr>
      <vt:lpstr>Slice</vt:lpstr>
      <vt:lpstr>PowerPoint Presentation</vt:lpstr>
      <vt:lpstr>Government polytechnic                       gandhinagar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gandhinagar</dc:title>
  <dc:creator>Microsoft account</dc:creator>
  <cp:lastModifiedBy>Microsoft account</cp:lastModifiedBy>
  <cp:revision>4</cp:revision>
  <dcterms:created xsi:type="dcterms:W3CDTF">2022-12-12T13:42:32Z</dcterms:created>
  <dcterms:modified xsi:type="dcterms:W3CDTF">2023-01-20T03:14:51Z</dcterms:modified>
</cp:coreProperties>
</file>