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82" r:id="rId4"/>
    <p:sldId id="283" r:id="rId5"/>
    <p:sldId id="277" r:id="rId6"/>
    <p:sldId id="286" r:id="rId7"/>
    <p:sldId id="281" r:id="rId8"/>
    <p:sldId id="275" r:id="rId9"/>
    <p:sldId id="263" r:id="rId10"/>
    <p:sldId id="264" r:id="rId11"/>
    <p:sldId id="265" r:id="rId12"/>
    <p:sldId id="276" r:id="rId13"/>
    <p:sldId id="269" r:id="rId14"/>
    <p:sldId id="272" r:id="rId15"/>
    <p:sldId id="279" r:id="rId16"/>
    <p:sldId id="273" r:id="rId17"/>
    <p:sldId id="285" r:id="rId18"/>
    <p:sldId id="270" r:id="rId19"/>
    <p:sldId id="274" r:id="rId20"/>
    <p:sldId id="271" r:id="rId21"/>
    <p:sldId id="278" r:id="rId22"/>
    <p:sldId id="284"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1pPr>
    <a:lvl2pPr marL="0" marR="0" indent="457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2pPr>
    <a:lvl3pPr marL="0" marR="0" indent="914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3pPr>
    <a:lvl4pPr marL="0" marR="0" indent="1371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4pPr>
    <a:lvl5pPr marL="0" marR="0" indent="18288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5pPr>
    <a:lvl6pPr marL="0" marR="0" indent="22860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6pPr>
    <a:lvl7pPr marL="0" marR="0" indent="2743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7pPr>
    <a:lvl8pPr marL="0" marR="0" indent="3200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8pPr>
    <a:lvl9pPr marL="0" marR="0" indent="3657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5E5E5E"/>
        </a:fontRef>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Medium"/>
          <a:ea typeface="Graphik Medium"/>
          <a:cs typeface="Graphik Medium"/>
        </a:font>
        <a:srgbClr val="5E5E5E"/>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1">
              <a:satOff val="3942"/>
              <a:lumOff val="17322"/>
            </a:schemeClr>
          </a:solidFill>
        </a:fill>
      </a:tcStyle>
    </a:firstRow>
  </a:tblStyle>
  <a:tblStyle styleId="{EEE7283C-3CF3-47DC-8721-378D4A62B228}" styleName="">
    <a:tblBg/>
    <a:wholeTbl>
      <a:tcTxStyle b="off" i="off">
        <a:font>
          <a:latin typeface="Graphik Medium"/>
          <a:ea typeface="Graphik Medium"/>
          <a:cs typeface="Graphik Medium"/>
        </a:font>
        <a:schemeClr val="accent6"/>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F0EAF0"/>
          </a:solidFill>
        </a:fill>
      </a:tcStyle>
    </a:band2H>
    <a:firstCol>
      <a:tcTxStyle b="off" i="off">
        <a:font>
          <a:latin typeface="Graphik Medium"/>
          <a:ea typeface="Graphik Medium"/>
          <a:cs typeface="Graphik Medium"/>
        </a:font>
        <a:schemeClr val="accent6"/>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Medium"/>
          <a:ea typeface="Graphik Medium"/>
          <a:cs typeface="Graphik Medium"/>
        </a:font>
        <a:schemeClr val="accent6"/>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chemeClr val="accent6"/>
        </a:fontRef>
        <a:schemeClr val="accent6"/>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6">
              <a:hueOff val="-35454"/>
              <a:satOff val="2115"/>
              <a:lumOff val="45487"/>
            </a:schemeClr>
          </a:solidFill>
        </a:fill>
      </a:tcStyle>
    </a:firstRow>
  </a:tblStyle>
  <a:tblStyle styleId="{CF821DB8-F4EB-4A41-A1BA-3FCAFE7338EE}" styleName="">
    <a:tblBg/>
    <a:wholeTbl>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wholeTbl>
    <a:band2H>
      <a:tcTxStyle/>
      <a:tcStyle>
        <a:tcBdr/>
        <a:fill>
          <a:solidFill>
            <a:srgbClr val="EBEBEB"/>
          </a:solidFill>
        </a:fill>
      </a:tcStyle>
    </a:band2H>
    <a:firstCol>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254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Col>
    <a:lastRow>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254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lastRow>
    <a:firstRow>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254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Row>
  </a:tblStyle>
  <a:tblStyle styleId="{33BA23B1-9221-436E-865A-0063620EA4FD}" styleName="">
    <a:tblBg/>
    <a:wholeTbl>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FFFFFF"/>
          </a:solidFill>
        </a:fill>
      </a:tcStyle>
    </a:band2H>
    <a:firstCol>
      <a:tcTxStyle b="off" i="off">
        <a:font>
          <a:latin typeface="Graphik Medium"/>
          <a:ea typeface="Graphik Medium"/>
          <a:cs typeface="Graphik Medium"/>
        </a:font>
        <a:srgbClr val="5E5E5E"/>
      </a:tcTxStyle>
      <a:tcStyle>
        <a:tcBdr>
          <a:left>
            <a:ln w="12700" cap="flat">
              <a:solidFill>
                <a:srgbClr val="5C526A"/>
              </a:solidFill>
              <a:prstDash val="solid"/>
              <a:miter lim="400000"/>
            </a:ln>
          </a:left>
          <a:right>
            <a:ln w="254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CB5B2"/>
          </a:solidFill>
        </a:fill>
      </a:tcStyle>
    </a:firstCol>
    <a:lastRow>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25400" cap="flat">
              <a:solidFill>
                <a:srgbClr val="5E5E5E"/>
              </a:solidFill>
              <a:prstDash val="solid"/>
              <a:miter lim="400000"/>
            </a:ln>
          </a:top>
          <a:bottom>
            <a:ln w="12700" cap="flat">
              <a:solidFill>
                <a:srgbClr val="5C526A"/>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3B3B3B"/>
              </a:solidFill>
              <a:prstDash val="solid"/>
              <a:miter lim="400000"/>
            </a:ln>
          </a:left>
          <a:right>
            <a:ln w="12700" cap="flat">
              <a:solidFill>
                <a:srgbClr val="3B3B3B"/>
              </a:solidFill>
              <a:prstDash val="solid"/>
              <a:miter lim="400000"/>
            </a:ln>
          </a:right>
          <a:top>
            <a:ln w="12700" cap="flat">
              <a:solidFill>
                <a:srgbClr val="5C526A"/>
              </a:solidFill>
              <a:prstDash val="solid"/>
              <a:miter lim="400000"/>
            </a:ln>
          </a:top>
          <a:bottom>
            <a:ln w="25400" cap="flat">
              <a:solidFill>
                <a:srgbClr val="3B3B3B"/>
              </a:solidFill>
              <a:prstDash val="solid"/>
              <a:miter lim="400000"/>
            </a:ln>
          </a:bottom>
          <a:insideH>
            <a:ln w="12700" cap="flat">
              <a:solidFill>
                <a:srgbClr val="3B3B3B"/>
              </a:solidFill>
              <a:prstDash val="solid"/>
              <a:miter lim="400000"/>
            </a:ln>
          </a:insideH>
          <a:insideV>
            <a:ln w="12700" cap="flat">
              <a:solidFill>
                <a:srgbClr val="3B3B3B"/>
              </a:solidFill>
              <a:prstDash val="solid"/>
              <a:miter lim="400000"/>
            </a:ln>
          </a:insideV>
        </a:tcBdr>
        <a:fill>
          <a:solidFill>
            <a:srgbClr val="C16E6A"/>
          </a:solidFill>
        </a:fill>
      </a:tcStyle>
    </a:firstRow>
  </a:tblStyle>
  <a:tblStyle styleId="{2708684C-4D16-4618-839F-0558EEFCDFE6}" styleName="">
    <a:tblBg/>
    <a:wholeTbl>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CDCECC"/>
          </a:solidFill>
        </a:fill>
      </a:tcStyle>
    </a:wholeTbl>
    <a:band2H>
      <a:tcTxStyle/>
      <a:tcStyle>
        <a:tcBdr/>
        <a:fill>
          <a:solidFill>
            <a:srgbClr val="EDEEEE"/>
          </a:solidFill>
        </a:fill>
      </a:tcStyle>
    </a:band2H>
    <a:firstCol>
      <a:tcTxStyle b="off" i="off">
        <a:font>
          <a:latin typeface="Graphik Medium"/>
          <a:ea typeface="Graphik Medium"/>
          <a:cs typeface="Graphik Medium"/>
        </a:font>
        <a:srgbClr val="FFFFFF"/>
      </a:tcTxStyle>
      <a:tcStyle>
        <a:tcBdr>
          <a:left>
            <a:ln w="12700" cap="flat">
              <a:solidFill>
                <a:srgbClr val="5E5E5E"/>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D2F24"/>
          </a:solidFill>
        </a:fill>
      </a:tcStyle>
    </a:firstCol>
    <a:la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5E5E5E"/>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5E5E5E"/>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34" d="100"/>
          <a:sy n="34" d="100"/>
        </p:scale>
        <p:origin x="79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7" name="Shape 177"/>
          <p:cNvSpPr>
            <a:spLocks noGrp="1" noRot="1" noChangeAspect="1"/>
          </p:cNvSpPr>
          <p:nvPr>
            <p:ph type="sldImg"/>
          </p:nvPr>
        </p:nvSpPr>
        <p:spPr>
          <a:xfrm>
            <a:off x="1143000" y="685800"/>
            <a:ext cx="4572000" cy="3429000"/>
          </a:xfrm>
          <a:prstGeom prst="rect">
            <a:avLst/>
          </a:prstGeom>
        </p:spPr>
        <p:txBody>
          <a:bodyPr/>
          <a:lstStyle/>
          <a:p>
            <a:endParaRPr/>
          </a:p>
        </p:txBody>
      </p:sp>
      <p:sp>
        <p:nvSpPr>
          <p:cNvPr id="178" name="Shape 17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5" name="Topic"/>
          <p:cNvSpPr txBox="1">
            <a:spLocks noGrp="1"/>
          </p:cNvSpPr>
          <p:nvPr>
            <p:ph type="body" sz="quarter" idx="21" hasCustomPrompt="1"/>
          </p:nvPr>
        </p:nvSpPr>
        <p:spPr>
          <a:xfrm>
            <a:off x="1181100" y="12364718"/>
            <a:ext cx="4965700" cy="467107"/>
          </a:xfrm>
          <a:prstGeom prst="rect">
            <a:avLst/>
          </a:prstGeom>
        </p:spPr>
        <p:txBody>
          <a:bodyPr anchor="t"/>
          <a:lstStyle>
            <a:lvl1pPr>
              <a:defRPr sz="2200" b="0" cap="all" spc="88"/>
            </a:lvl1pPr>
          </a:lstStyle>
          <a:p>
            <a:r>
              <a:t>Topic</a:t>
            </a:r>
          </a:p>
        </p:txBody>
      </p:sp>
      <p:sp>
        <p:nvSpPr>
          <p:cNvPr id="16" name="Location"/>
          <p:cNvSpPr txBox="1">
            <a:spLocks noGrp="1"/>
          </p:cNvSpPr>
          <p:nvPr>
            <p:ph type="body" sz="quarter" idx="22" hasCustomPrompt="1"/>
          </p:nvPr>
        </p:nvSpPr>
        <p:spPr>
          <a:xfrm>
            <a:off x="18237200" y="12364718"/>
            <a:ext cx="4965700" cy="467107"/>
          </a:xfrm>
          <a:prstGeom prst="rect">
            <a:avLst/>
          </a:prstGeom>
        </p:spPr>
        <p:txBody>
          <a:bodyPr anchor="t"/>
          <a:lstStyle>
            <a:lvl1pPr>
              <a:defRPr sz="2200" b="0" cap="all" spc="88"/>
            </a:lvl1pPr>
          </a:lstStyle>
          <a:p>
            <a:r>
              <a:t>Location</a:t>
            </a:r>
          </a:p>
        </p:txBody>
      </p:sp>
      <p:sp>
        <p:nvSpPr>
          <p:cNvPr id="17" name="Author and Date"/>
          <p:cNvSpPr txBox="1">
            <a:spLocks noGrp="1"/>
          </p:cNvSpPr>
          <p:nvPr>
            <p:ph type="body" sz="quarter" idx="23" hasCustomPrompt="1"/>
          </p:nvPr>
        </p:nvSpPr>
        <p:spPr>
          <a:xfrm>
            <a:off x="6946900" y="12233909"/>
            <a:ext cx="10490200" cy="706629"/>
          </a:xfrm>
          <a:prstGeom prst="rect">
            <a:avLst/>
          </a:prstGeom>
        </p:spPr>
        <p:txBody>
          <a:bodyPr anchor="t"/>
          <a:lstStyle/>
          <a:p>
            <a:r>
              <a:t>Author and Date</a:t>
            </a:r>
          </a:p>
        </p:txBody>
      </p:sp>
      <p:sp>
        <p:nvSpPr>
          <p:cNvPr id="18" name="Presentation Title"/>
          <p:cNvSpPr txBox="1">
            <a:spLocks noGrp="1"/>
          </p:cNvSpPr>
          <p:nvPr>
            <p:ph type="title" hasCustomPrompt="1"/>
          </p:nvPr>
        </p:nvSpPr>
        <p:spPr>
          <a:prstGeom prst="rect">
            <a:avLst/>
          </a:prstGeom>
        </p:spPr>
        <p:txBody>
          <a:bodyPr/>
          <a:lstStyle/>
          <a:p>
            <a:r>
              <a:t>Presentation Title</a:t>
            </a:r>
          </a:p>
        </p:txBody>
      </p:sp>
      <p:sp>
        <p:nvSpPr>
          <p:cNvPr id="19" name="Body Level One…"/>
          <p:cNvSpPr txBox="1">
            <a:spLocks noGrp="1"/>
          </p:cNvSpPr>
          <p:nvPr>
            <p:ph type="body" sz="quarter" idx="1" hasCustomPrompt="1"/>
          </p:nvPr>
        </p:nvSpPr>
        <p:spPr>
          <a:prstGeom prst="rect">
            <a:avLst/>
          </a:prstGeom>
        </p:spPr>
        <p:txBody>
          <a:bodyPr/>
          <a:lstStyle/>
          <a:p>
            <a:r>
              <a:t>Presentation Subtitle</a:t>
            </a:r>
          </a:p>
          <a:p>
            <a:pPr lvl="1"/>
            <a:endParaRPr/>
          </a:p>
          <a:p>
            <a:pPr lvl="2"/>
            <a:endParaRPr/>
          </a:p>
          <a:p>
            <a:pPr lvl="3"/>
            <a:endParaRPr/>
          </a:p>
          <a:p>
            <a:pPr lvl="4"/>
            <a:endParaRPr/>
          </a:p>
        </p:txBody>
      </p:sp>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Statement">
    <p:bg>
      <p:bgPr>
        <a:solidFill>
          <a:srgbClr val="F3F5B1"/>
        </a:solidFill>
        <a:effectLst/>
      </p:bgPr>
    </p:bg>
    <p:spTree>
      <p:nvGrpSpPr>
        <p:cNvPr id="1" name=""/>
        <p:cNvGrpSpPr/>
        <p:nvPr/>
      </p:nvGrpSpPr>
      <p:grpSpPr>
        <a:xfrm>
          <a:off x="0" y="0"/>
          <a:ext cx="0" cy="0"/>
          <a:chOff x="0" y="0"/>
          <a:chExt cx="0" cy="0"/>
        </a:xfrm>
      </p:grpSpPr>
      <p:sp>
        <p:nvSpPr>
          <p:cNvPr id="121" name="Body Level One…"/>
          <p:cNvSpPr txBox="1">
            <a:spLocks noGrp="1"/>
          </p:cNvSpPr>
          <p:nvPr>
            <p:ph type="body" sz="half" idx="1" hasCustomPrompt="1"/>
          </p:nvPr>
        </p:nvSpPr>
        <p:spPr>
          <a:xfrm>
            <a:off x="2082800" y="4337484"/>
            <a:ext cx="20205700" cy="4699001"/>
          </a:xfrm>
          <a:prstGeom prst="rect">
            <a:avLst/>
          </a:prstGeom>
        </p:spPr>
        <p:txBody>
          <a:bodyPr anchor="ctr"/>
          <a:lstStyle>
            <a:lvl1pPr>
              <a:lnSpc>
                <a:spcPct val="90000"/>
              </a:lnSpc>
              <a:defRPr sz="9000" cap="all" spc="270">
                <a:solidFill>
                  <a:schemeClr val="accent1">
                    <a:satOff val="36598"/>
                    <a:lumOff val="-17227"/>
                  </a:schemeClr>
                </a:solidFill>
              </a:defRPr>
            </a:lvl1pPr>
            <a:lvl2pPr>
              <a:lnSpc>
                <a:spcPct val="90000"/>
              </a:lnSpc>
              <a:defRPr sz="9000" cap="all" spc="270">
                <a:solidFill>
                  <a:schemeClr val="accent1">
                    <a:satOff val="36598"/>
                    <a:lumOff val="-17227"/>
                  </a:schemeClr>
                </a:solidFill>
              </a:defRPr>
            </a:lvl2pPr>
            <a:lvl3pPr>
              <a:lnSpc>
                <a:spcPct val="90000"/>
              </a:lnSpc>
              <a:defRPr sz="9000" cap="all" spc="270">
                <a:solidFill>
                  <a:schemeClr val="accent1">
                    <a:satOff val="36598"/>
                    <a:lumOff val="-17227"/>
                  </a:schemeClr>
                </a:solidFill>
              </a:defRPr>
            </a:lvl3pPr>
            <a:lvl4pPr>
              <a:lnSpc>
                <a:spcPct val="90000"/>
              </a:lnSpc>
              <a:defRPr sz="9000" cap="all" spc="270">
                <a:solidFill>
                  <a:schemeClr val="accent1">
                    <a:satOff val="36598"/>
                    <a:lumOff val="-17227"/>
                  </a:schemeClr>
                </a:solidFill>
              </a:defRPr>
            </a:lvl4pPr>
            <a:lvl5pPr>
              <a:lnSpc>
                <a:spcPct val="90000"/>
              </a:lnSpc>
              <a:defRPr sz="9000" cap="all" spc="270">
                <a:solidFill>
                  <a:schemeClr val="accent1">
                    <a:satOff val="36598"/>
                    <a:lumOff val="-17227"/>
                  </a:schemeClr>
                </a:solidFill>
              </a:defRPr>
            </a:lvl5pPr>
          </a:lstStyle>
          <a:p>
            <a:r>
              <a:t>Statement</a:t>
            </a:r>
          </a:p>
          <a:p>
            <a:pPr lvl="1"/>
            <a:endParaRPr/>
          </a:p>
          <a:p>
            <a:pPr lvl="2"/>
            <a:endParaRPr/>
          </a:p>
          <a:p>
            <a:pPr lvl="3"/>
            <a:endParaRPr/>
          </a:p>
          <a:p>
            <a:pPr lvl="4"/>
            <a:endParaRPr/>
          </a:p>
        </p:txBody>
      </p:sp>
      <p:sp>
        <p:nvSpPr>
          <p:cNvPr id="122" name="Line"/>
          <p:cNvSpPr/>
          <p:nvPr/>
        </p:nvSpPr>
        <p:spPr>
          <a:xfrm>
            <a:off x="766879" y="952500"/>
            <a:ext cx="22850242" cy="0"/>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123" name="Li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124"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ig Fact">
    <p:bg>
      <p:bgPr>
        <a:solidFill>
          <a:srgbClr val="F3F5B1"/>
        </a:solidFill>
        <a:effectLst/>
      </p:bgPr>
    </p:bg>
    <p:spTree>
      <p:nvGrpSpPr>
        <p:cNvPr id="1" name=""/>
        <p:cNvGrpSpPr/>
        <p:nvPr/>
      </p:nvGrpSpPr>
      <p:grpSpPr>
        <a:xfrm>
          <a:off x="0" y="0"/>
          <a:ext cx="0" cy="0"/>
          <a:chOff x="0" y="0"/>
          <a:chExt cx="0" cy="0"/>
        </a:xfrm>
      </p:grpSpPr>
      <p:sp>
        <p:nvSpPr>
          <p:cNvPr id="131" name="Body Level One…"/>
          <p:cNvSpPr txBox="1">
            <a:spLocks noGrp="1"/>
          </p:cNvSpPr>
          <p:nvPr>
            <p:ph type="body" idx="1" hasCustomPrompt="1"/>
          </p:nvPr>
        </p:nvSpPr>
        <p:spPr>
          <a:xfrm>
            <a:off x="2082800" y="1509784"/>
            <a:ext cx="20205700" cy="6852293"/>
          </a:xfrm>
          <a:prstGeom prst="rect">
            <a:avLst/>
          </a:prstGeom>
        </p:spPr>
        <p:txBody>
          <a:bodyPr/>
          <a:lstStyle>
            <a:lvl1pPr>
              <a:lnSpc>
                <a:spcPct val="90000"/>
              </a:lnSpc>
              <a:defRPr sz="25000" cap="all" spc="750">
                <a:solidFill>
                  <a:schemeClr val="accent1">
                    <a:satOff val="36598"/>
                    <a:lumOff val="-17227"/>
                  </a:schemeClr>
                </a:solidFill>
              </a:defRPr>
            </a:lvl1pPr>
            <a:lvl2pPr>
              <a:lnSpc>
                <a:spcPct val="90000"/>
              </a:lnSpc>
              <a:defRPr sz="25000" cap="all" spc="750">
                <a:solidFill>
                  <a:schemeClr val="accent1">
                    <a:satOff val="36598"/>
                    <a:lumOff val="-17227"/>
                  </a:schemeClr>
                </a:solidFill>
              </a:defRPr>
            </a:lvl2pPr>
            <a:lvl3pPr>
              <a:lnSpc>
                <a:spcPct val="90000"/>
              </a:lnSpc>
              <a:defRPr sz="25000" cap="all" spc="750">
                <a:solidFill>
                  <a:schemeClr val="accent1">
                    <a:satOff val="36598"/>
                    <a:lumOff val="-17227"/>
                  </a:schemeClr>
                </a:solidFill>
              </a:defRPr>
            </a:lvl3pPr>
            <a:lvl4pPr>
              <a:lnSpc>
                <a:spcPct val="90000"/>
              </a:lnSpc>
              <a:defRPr sz="25000" cap="all" spc="750">
                <a:solidFill>
                  <a:schemeClr val="accent1">
                    <a:satOff val="36598"/>
                    <a:lumOff val="-17227"/>
                  </a:schemeClr>
                </a:solidFill>
              </a:defRPr>
            </a:lvl4pPr>
            <a:lvl5pPr>
              <a:lnSpc>
                <a:spcPct val="90000"/>
              </a:lnSpc>
              <a:defRPr sz="25000" cap="all" spc="750">
                <a:solidFill>
                  <a:schemeClr val="accent1">
                    <a:satOff val="36598"/>
                    <a:lumOff val="-17227"/>
                  </a:schemeClr>
                </a:solidFill>
              </a:defRPr>
            </a:lvl5pPr>
          </a:lstStyle>
          <a:p>
            <a:r>
              <a:t>100%</a:t>
            </a:r>
          </a:p>
          <a:p>
            <a:pPr lvl="1"/>
            <a:endParaRPr/>
          </a:p>
          <a:p>
            <a:pPr lvl="2"/>
            <a:endParaRPr/>
          </a:p>
          <a:p>
            <a:pPr lvl="3"/>
            <a:endParaRPr/>
          </a:p>
          <a:p>
            <a:pPr lvl="4"/>
            <a:endParaRPr/>
          </a:p>
        </p:txBody>
      </p:sp>
      <p:sp>
        <p:nvSpPr>
          <p:cNvPr id="132" name="Fact information"/>
          <p:cNvSpPr txBox="1">
            <a:spLocks noGrp="1"/>
          </p:cNvSpPr>
          <p:nvPr>
            <p:ph type="body" sz="quarter" idx="21" hasCustomPrompt="1"/>
          </p:nvPr>
        </p:nvSpPr>
        <p:spPr>
          <a:xfrm>
            <a:off x="2082800" y="8407994"/>
            <a:ext cx="20205700" cy="694056"/>
          </a:xfrm>
          <a:prstGeom prst="rect">
            <a:avLst/>
          </a:prstGeom>
        </p:spPr>
        <p:txBody>
          <a:bodyPr anchor="t"/>
          <a:lstStyle>
            <a:lvl1pPr>
              <a:defRPr sz="3500" spc="104">
                <a:solidFill>
                  <a:schemeClr val="accent1"/>
                </a:solidFill>
              </a:defRPr>
            </a:lvl1pPr>
          </a:lstStyle>
          <a:p>
            <a:r>
              <a:t>Fact information</a:t>
            </a:r>
          </a:p>
        </p:txBody>
      </p:sp>
      <p:sp>
        <p:nvSpPr>
          <p:cNvPr id="133" name="Li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134" name="Line"/>
          <p:cNvSpPr/>
          <p:nvPr/>
        </p:nvSpPr>
        <p:spPr>
          <a:xfrm>
            <a:off x="766879" y="12598400"/>
            <a:ext cx="22850242" cy="0"/>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135"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p:bg>
      <p:bgPr>
        <a:solidFill>
          <a:srgbClr val="FFCBC5"/>
        </a:solidFill>
        <a:effectLst/>
      </p:bgPr>
    </p:bg>
    <p:spTree>
      <p:nvGrpSpPr>
        <p:cNvPr id="1" name=""/>
        <p:cNvGrpSpPr/>
        <p:nvPr/>
      </p:nvGrpSpPr>
      <p:grpSpPr>
        <a:xfrm>
          <a:off x="0" y="0"/>
          <a:ext cx="0" cy="0"/>
          <a:chOff x="0" y="0"/>
          <a:chExt cx="0" cy="0"/>
        </a:xfrm>
      </p:grpSpPr>
      <p:sp>
        <p:nvSpPr>
          <p:cNvPr id="142" name="Attribution"/>
          <p:cNvSpPr txBox="1">
            <a:spLocks noGrp="1"/>
          </p:cNvSpPr>
          <p:nvPr>
            <p:ph type="body" sz="quarter" idx="21" hasCustomPrompt="1"/>
          </p:nvPr>
        </p:nvSpPr>
        <p:spPr>
          <a:xfrm>
            <a:off x="2088436" y="11375561"/>
            <a:ext cx="20207127" cy="706629"/>
          </a:xfrm>
          <a:prstGeom prst="rect">
            <a:avLst/>
          </a:prstGeom>
        </p:spPr>
        <p:txBody>
          <a:bodyPr anchor="t"/>
          <a:lstStyle>
            <a:lvl1pPr>
              <a:defRPr>
                <a:solidFill>
                  <a:schemeClr val="accent1"/>
                </a:solidFill>
              </a:defRPr>
            </a:lvl1pPr>
          </a:lstStyle>
          <a:p>
            <a:r>
              <a:t>Attribution</a:t>
            </a:r>
          </a:p>
        </p:txBody>
      </p:sp>
      <p:sp>
        <p:nvSpPr>
          <p:cNvPr id="143" name="Line"/>
          <p:cNvSpPr/>
          <p:nvPr/>
        </p:nvSpPr>
        <p:spPr>
          <a:xfrm flipV="1">
            <a:off x="762000" y="952499"/>
            <a:ext cx="22860001" cy="2"/>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a:p>
        </p:txBody>
      </p:sp>
      <p:sp>
        <p:nvSpPr>
          <p:cNvPr id="144" name="Line"/>
          <p:cNvSpPr/>
          <p:nvPr/>
        </p:nvSpPr>
        <p:spPr>
          <a:xfrm>
            <a:off x="762000" y="12598400"/>
            <a:ext cx="22860001" cy="0"/>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a:p>
        </p:txBody>
      </p:sp>
      <p:sp>
        <p:nvSpPr>
          <p:cNvPr id="145" name="Body Level One…"/>
          <p:cNvSpPr txBox="1">
            <a:spLocks noGrp="1"/>
          </p:cNvSpPr>
          <p:nvPr>
            <p:ph type="body" sz="half" idx="1" hasCustomPrompt="1"/>
          </p:nvPr>
        </p:nvSpPr>
        <p:spPr>
          <a:xfrm>
            <a:off x="2088436" y="4298870"/>
            <a:ext cx="20207128" cy="4699001"/>
          </a:xfrm>
          <a:prstGeom prst="rect">
            <a:avLst/>
          </a:prstGeom>
        </p:spPr>
        <p:txBody>
          <a:bodyPr anchor="ctr"/>
          <a:lstStyle>
            <a:lvl1pPr>
              <a:lnSpc>
                <a:spcPct val="90000"/>
              </a:lnSpc>
              <a:defRPr sz="9500" cap="all" spc="190">
                <a:solidFill>
                  <a:schemeClr val="accent1">
                    <a:satOff val="36598"/>
                    <a:lumOff val="-17227"/>
                  </a:schemeClr>
                </a:solidFill>
              </a:defRPr>
            </a:lvl1pPr>
            <a:lvl2pPr>
              <a:lnSpc>
                <a:spcPct val="90000"/>
              </a:lnSpc>
              <a:defRPr sz="9500" cap="all" spc="190">
                <a:solidFill>
                  <a:schemeClr val="accent1">
                    <a:satOff val="36598"/>
                    <a:lumOff val="-17227"/>
                  </a:schemeClr>
                </a:solidFill>
              </a:defRPr>
            </a:lvl2pPr>
            <a:lvl3pPr>
              <a:lnSpc>
                <a:spcPct val="90000"/>
              </a:lnSpc>
              <a:defRPr sz="9500" cap="all" spc="190">
                <a:solidFill>
                  <a:schemeClr val="accent1">
                    <a:satOff val="36598"/>
                    <a:lumOff val="-17227"/>
                  </a:schemeClr>
                </a:solidFill>
              </a:defRPr>
            </a:lvl3pPr>
            <a:lvl4pPr>
              <a:lnSpc>
                <a:spcPct val="90000"/>
              </a:lnSpc>
              <a:defRPr sz="9500" cap="all" spc="190">
                <a:solidFill>
                  <a:schemeClr val="accent1">
                    <a:satOff val="36598"/>
                    <a:lumOff val="-17227"/>
                  </a:schemeClr>
                </a:solidFill>
              </a:defRPr>
            </a:lvl4pPr>
            <a:lvl5pPr>
              <a:lnSpc>
                <a:spcPct val="90000"/>
              </a:lnSpc>
              <a:defRPr sz="9500" cap="all" spc="190">
                <a:solidFill>
                  <a:schemeClr val="accent1">
                    <a:satOff val="36598"/>
                    <a:lumOff val="-17227"/>
                  </a:schemeClr>
                </a:solidFill>
              </a:defRPr>
            </a:lvl5pPr>
          </a:lstStyle>
          <a:p>
            <a:r>
              <a:t>“Notable Quote”</a:t>
            </a:r>
          </a:p>
          <a:p>
            <a:pPr lvl="1"/>
            <a:endParaRPr/>
          </a:p>
          <a:p>
            <a:pPr lvl="2"/>
            <a:endParaRPr/>
          </a:p>
          <a:p>
            <a:pPr lvl="3"/>
            <a:endParaRPr/>
          </a:p>
          <a:p>
            <a:pPr lvl="4"/>
            <a:endParaRPr/>
          </a:p>
        </p:txBody>
      </p:sp>
      <p:sp>
        <p:nvSpPr>
          <p:cNvPr id="146"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FFF5F2"/>
        </a:solidFill>
        <a:effectLst/>
      </p:bgPr>
    </p:bg>
    <p:spTree>
      <p:nvGrpSpPr>
        <p:cNvPr id="1" name=""/>
        <p:cNvGrpSpPr/>
        <p:nvPr/>
      </p:nvGrpSpPr>
      <p:grpSpPr>
        <a:xfrm>
          <a:off x="0" y="0"/>
          <a:ext cx="0" cy="0"/>
          <a:chOff x="0" y="0"/>
          <a:chExt cx="0" cy="0"/>
        </a:xfrm>
      </p:grpSpPr>
      <p:sp>
        <p:nvSpPr>
          <p:cNvPr id="153" name="Image"/>
          <p:cNvSpPr>
            <a:spLocks noGrp="1"/>
          </p:cNvSpPr>
          <p:nvPr>
            <p:ph type="pic" idx="21"/>
          </p:nvPr>
        </p:nvSpPr>
        <p:spPr>
          <a:xfrm>
            <a:off x="-609600" y="431800"/>
            <a:ext cx="21514742" cy="12103100"/>
          </a:xfrm>
          <a:prstGeom prst="rect">
            <a:avLst/>
          </a:prstGeom>
          <a:ln w="114300">
            <a:solidFill>
              <a:srgbClr val="FFFFFF"/>
            </a:solidFill>
          </a:ln>
        </p:spPr>
        <p:txBody>
          <a:bodyPr lIns="91439" tIns="45719" rIns="91439" bIns="45719" anchor="t">
            <a:noAutofit/>
          </a:bodyPr>
          <a:lstStyle/>
          <a:p>
            <a:endParaRPr/>
          </a:p>
        </p:txBody>
      </p:sp>
      <p:sp>
        <p:nvSpPr>
          <p:cNvPr id="154" name="Image"/>
          <p:cNvSpPr>
            <a:spLocks noGrp="1"/>
          </p:cNvSpPr>
          <p:nvPr>
            <p:ph type="pic" sz="quarter" idx="22"/>
          </p:nvPr>
        </p:nvSpPr>
        <p:spPr>
          <a:xfrm>
            <a:off x="15836900" y="-203200"/>
            <a:ext cx="7747000" cy="7747000"/>
          </a:xfrm>
          <a:prstGeom prst="rect">
            <a:avLst/>
          </a:prstGeom>
          <a:ln w="114300">
            <a:solidFill>
              <a:srgbClr val="FFFFFF"/>
            </a:solidFill>
          </a:ln>
        </p:spPr>
        <p:txBody>
          <a:bodyPr lIns="91439" tIns="45719" rIns="91439" bIns="45719" anchor="t">
            <a:noAutofit/>
          </a:bodyPr>
          <a:lstStyle/>
          <a:p>
            <a:endParaRPr/>
          </a:p>
        </p:txBody>
      </p:sp>
      <p:sp>
        <p:nvSpPr>
          <p:cNvPr id="155" name="1056335080_2112X2816.jpg"/>
          <p:cNvSpPr>
            <a:spLocks noGrp="1"/>
          </p:cNvSpPr>
          <p:nvPr>
            <p:ph type="pic" idx="23"/>
          </p:nvPr>
        </p:nvSpPr>
        <p:spPr>
          <a:xfrm>
            <a:off x="10769600" y="-6083300"/>
            <a:ext cx="17881600" cy="23842133"/>
          </a:xfrm>
          <a:prstGeom prst="rect">
            <a:avLst/>
          </a:prstGeom>
          <a:ln w="114300">
            <a:solidFill>
              <a:srgbClr val="FFFFFF"/>
            </a:solidFill>
          </a:ln>
        </p:spPr>
        <p:txBody>
          <a:bodyPr lIns="91439" tIns="45719" rIns="91439" bIns="45719" anchor="t">
            <a:noAutofit/>
          </a:bodyPr>
          <a:lstStyle/>
          <a:p>
            <a:endParaRPr/>
          </a:p>
        </p:txBody>
      </p:sp>
      <p:sp>
        <p:nvSpPr>
          <p:cNvPr id="156"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FFF5F2"/>
        </a:solidFill>
        <a:effectLst/>
      </p:bgPr>
    </p:bg>
    <p:spTree>
      <p:nvGrpSpPr>
        <p:cNvPr id="1" name=""/>
        <p:cNvGrpSpPr/>
        <p:nvPr/>
      </p:nvGrpSpPr>
      <p:grpSpPr>
        <a:xfrm>
          <a:off x="0" y="0"/>
          <a:ext cx="0" cy="0"/>
          <a:chOff x="0" y="0"/>
          <a:chExt cx="0" cy="0"/>
        </a:xfrm>
      </p:grpSpPr>
      <p:sp>
        <p:nvSpPr>
          <p:cNvPr id="163" name="Image"/>
          <p:cNvSpPr>
            <a:spLocks noGrp="1"/>
          </p:cNvSpPr>
          <p:nvPr>
            <p:ph type="pic" idx="21"/>
          </p:nvPr>
        </p:nvSpPr>
        <p:spPr>
          <a:xfrm>
            <a:off x="760214" y="279400"/>
            <a:ext cx="22863633" cy="12866707"/>
          </a:xfrm>
          <a:prstGeom prst="rect">
            <a:avLst/>
          </a:prstGeom>
          <a:ln w="114300">
            <a:solidFill>
              <a:srgbClr val="FFFFFF"/>
            </a:solidFill>
          </a:ln>
        </p:spPr>
        <p:txBody>
          <a:bodyPr lIns="91439" tIns="45719" rIns="91439" bIns="45719" anchor="t">
            <a:noAutofit/>
          </a:bodyPr>
          <a:lstStyle/>
          <a:p>
            <a:endParaRPr/>
          </a:p>
        </p:txBody>
      </p:sp>
      <p:sp>
        <p:nvSpPr>
          <p:cNvPr id="164"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FFF5F2"/>
        </a:solidFill>
        <a:effectLst/>
      </p:bgPr>
    </p:bg>
    <p:spTree>
      <p:nvGrpSpPr>
        <p:cNvPr id="1" name=""/>
        <p:cNvGrpSpPr/>
        <p:nvPr/>
      </p:nvGrpSpPr>
      <p:grpSpPr>
        <a:xfrm>
          <a:off x="0" y="0"/>
          <a:ext cx="0" cy="0"/>
          <a:chOff x="0" y="0"/>
          <a:chExt cx="0" cy="0"/>
        </a:xfrm>
      </p:grpSpPr>
      <p:sp>
        <p:nvSpPr>
          <p:cNvPr id="171"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bg>
      <p:bgPr>
        <a:solidFill>
          <a:srgbClr val="FFFFFF"/>
        </a:solidFill>
        <a:effectLst/>
      </p:bgPr>
    </p:bg>
    <p:spTree>
      <p:nvGrpSpPr>
        <p:cNvPr id="1" name=""/>
        <p:cNvGrpSpPr/>
        <p:nvPr/>
      </p:nvGrpSpPr>
      <p:grpSpPr>
        <a:xfrm>
          <a:off x="0" y="0"/>
          <a:ext cx="0" cy="0"/>
          <a:chOff x="0" y="0"/>
          <a:chExt cx="0" cy="0"/>
        </a:xfrm>
      </p:grpSpPr>
      <p:sp>
        <p:nvSpPr>
          <p:cNvPr id="27" name="1056335066_3170x2500.jpeg"/>
          <p:cNvSpPr>
            <a:spLocks noGrp="1"/>
          </p:cNvSpPr>
          <p:nvPr>
            <p:ph type="pic" idx="21"/>
          </p:nvPr>
        </p:nvSpPr>
        <p:spPr>
          <a:xfrm>
            <a:off x="0" y="-2757142"/>
            <a:ext cx="24384000" cy="19230284"/>
          </a:xfrm>
          <a:prstGeom prst="rect">
            <a:avLst/>
          </a:prstGeom>
        </p:spPr>
        <p:txBody>
          <a:bodyPr lIns="91439" tIns="45719" rIns="91439" bIns="45719" anchor="t">
            <a:noAutofit/>
          </a:bodyPr>
          <a:lstStyle/>
          <a:p>
            <a:endParaRPr/>
          </a:p>
        </p:txBody>
      </p:sp>
      <p:sp>
        <p:nvSpPr>
          <p:cNvPr id="28" name="Topic"/>
          <p:cNvSpPr txBox="1">
            <a:spLocks noGrp="1"/>
          </p:cNvSpPr>
          <p:nvPr>
            <p:ph type="body" sz="quarter" idx="22" hasCustomPrompt="1"/>
          </p:nvPr>
        </p:nvSpPr>
        <p:spPr>
          <a:xfrm>
            <a:off x="1181100" y="12364718"/>
            <a:ext cx="4965700" cy="467107"/>
          </a:xfrm>
          <a:prstGeom prst="rect">
            <a:avLst/>
          </a:prstGeom>
        </p:spPr>
        <p:txBody>
          <a:bodyPr anchor="t"/>
          <a:lstStyle>
            <a:lvl1pPr>
              <a:defRPr sz="2200" b="0" cap="all" spc="88">
                <a:solidFill>
                  <a:srgbClr val="FFFFFF"/>
                </a:solidFill>
              </a:defRPr>
            </a:lvl1pPr>
          </a:lstStyle>
          <a:p>
            <a:r>
              <a:t>Topic</a:t>
            </a:r>
          </a:p>
        </p:txBody>
      </p:sp>
      <p:sp>
        <p:nvSpPr>
          <p:cNvPr id="29" name="Location"/>
          <p:cNvSpPr txBox="1">
            <a:spLocks noGrp="1"/>
          </p:cNvSpPr>
          <p:nvPr>
            <p:ph type="body" sz="quarter" idx="23" hasCustomPrompt="1"/>
          </p:nvPr>
        </p:nvSpPr>
        <p:spPr>
          <a:xfrm>
            <a:off x="18237200" y="12364718"/>
            <a:ext cx="4965700" cy="467107"/>
          </a:xfrm>
          <a:prstGeom prst="rect">
            <a:avLst/>
          </a:prstGeom>
        </p:spPr>
        <p:txBody>
          <a:bodyPr anchor="t"/>
          <a:lstStyle>
            <a:lvl1pPr>
              <a:defRPr sz="2200" b="0" cap="all" spc="88">
                <a:solidFill>
                  <a:srgbClr val="FFFFFF"/>
                </a:solidFill>
              </a:defRPr>
            </a:lvl1pPr>
          </a:lstStyle>
          <a:p>
            <a:r>
              <a:t>Location</a:t>
            </a:r>
          </a:p>
        </p:txBody>
      </p:sp>
      <p:sp>
        <p:nvSpPr>
          <p:cNvPr id="30" name="Author and Date"/>
          <p:cNvSpPr txBox="1">
            <a:spLocks noGrp="1"/>
          </p:cNvSpPr>
          <p:nvPr>
            <p:ph type="body" sz="quarter" idx="24" hasCustomPrompt="1"/>
          </p:nvPr>
        </p:nvSpPr>
        <p:spPr>
          <a:xfrm>
            <a:off x="6946900" y="12233909"/>
            <a:ext cx="10490200" cy="706629"/>
          </a:xfrm>
          <a:prstGeom prst="rect">
            <a:avLst/>
          </a:prstGeom>
        </p:spPr>
        <p:txBody>
          <a:bodyPr anchor="t"/>
          <a:lstStyle>
            <a:lvl1pPr>
              <a:defRPr>
                <a:solidFill>
                  <a:srgbClr val="FFFFFF"/>
                </a:solidFill>
              </a:defRPr>
            </a:lvl1pPr>
          </a:lstStyle>
          <a:p>
            <a:r>
              <a:t>Author and Date</a:t>
            </a:r>
          </a:p>
        </p:txBody>
      </p:sp>
      <p:sp>
        <p:nvSpPr>
          <p:cNvPr id="31" name="Line"/>
          <p:cNvSpPr/>
          <p:nvPr/>
        </p:nvSpPr>
        <p:spPr>
          <a:xfrm>
            <a:off x="766879" y="12060766"/>
            <a:ext cx="22850240" cy="1"/>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32" name="Line"/>
          <p:cNvSpPr/>
          <p:nvPr/>
        </p:nvSpPr>
        <p:spPr>
          <a:xfrm flipV="1">
            <a:off x="6527799" y="12034558"/>
            <a:ext cx="1" cy="1114983"/>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33" name="Line"/>
          <p:cNvSpPr/>
          <p:nvPr/>
        </p:nvSpPr>
        <p:spPr>
          <a:xfrm flipV="1">
            <a:off x="17856201" y="12034558"/>
            <a:ext cx="1" cy="1114983"/>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34" name="Line"/>
          <p:cNvSpPr/>
          <p:nvPr/>
        </p:nvSpPr>
        <p:spPr>
          <a:xfrm>
            <a:off x="766879" y="952500"/>
            <a:ext cx="22850242" cy="1"/>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35" name="Body Level One…"/>
          <p:cNvSpPr txBox="1">
            <a:spLocks noGrp="1"/>
          </p:cNvSpPr>
          <p:nvPr>
            <p:ph type="body" sz="quarter" idx="1" hasCustomPrompt="1"/>
          </p:nvPr>
        </p:nvSpPr>
        <p:spPr>
          <a:xfrm>
            <a:off x="2082800" y="3492500"/>
            <a:ext cx="20205700" cy="161290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Presentation Subtitle</a:t>
            </a:r>
          </a:p>
          <a:p>
            <a:pPr lvl="1"/>
            <a:endParaRPr/>
          </a:p>
          <a:p>
            <a:pPr lvl="2"/>
            <a:endParaRPr/>
          </a:p>
          <a:p>
            <a:pPr lvl="3"/>
            <a:endParaRPr/>
          </a:p>
          <a:p>
            <a:pPr lvl="4"/>
            <a:endParaRPr/>
          </a:p>
        </p:txBody>
      </p:sp>
      <p:sp>
        <p:nvSpPr>
          <p:cNvPr id="36" name="Presentation Title"/>
          <p:cNvSpPr txBox="1">
            <a:spLocks noGrp="1"/>
          </p:cNvSpPr>
          <p:nvPr>
            <p:ph type="title" hasCustomPrompt="1"/>
          </p:nvPr>
        </p:nvSpPr>
        <p:spPr>
          <a:prstGeom prst="rect">
            <a:avLst/>
          </a:prstGeom>
        </p:spPr>
        <p:txBody>
          <a:bodyPr/>
          <a:lstStyle/>
          <a:p>
            <a:r>
              <a:t>Presentation Title</a:t>
            </a:r>
          </a:p>
        </p:txBody>
      </p:sp>
      <p:sp>
        <p:nvSpPr>
          <p:cNvPr id="37" name="Slide Number"/>
          <p:cNvSpPr txBox="1">
            <a:spLocks noGrp="1"/>
          </p:cNvSpPr>
          <p:nvPr>
            <p:ph type="sldNum" sz="quarter" idx="2"/>
          </p:nvPr>
        </p:nvSpPr>
        <p:spPr>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Photo Alt">
    <p:bg>
      <p:bgPr>
        <a:solidFill>
          <a:srgbClr val="FFF5F2"/>
        </a:solidFill>
        <a:effectLst/>
      </p:bgPr>
    </p:bg>
    <p:spTree>
      <p:nvGrpSpPr>
        <p:cNvPr id="1" name=""/>
        <p:cNvGrpSpPr/>
        <p:nvPr/>
      </p:nvGrpSpPr>
      <p:grpSpPr>
        <a:xfrm>
          <a:off x="0" y="0"/>
          <a:ext cx="0" cy="0"/>
          <a:chOff x="0" y="0"/>
          <a:chExt cx="0" cy="0"/>
        </a:xfrm>
      </p:grpSpPr>
      <p:sp>
        <p:nvSpPr>
          <p:cNvPr id="44" name="Body Level One…"/>
          <p:cNvSpPr txBox="1">
            <a:spLocks noGrp="1"/>
          </p:cNvSpPr>
          <p:nvPr>
            <p:ph type="body" sz="quarter" idx="1" hasCustomPrompt="1"/>
          </p:nvPr>
        </p:nvSpPr>
        <p:spPr>
          <a:xfrm>
            <a:off x="1270000" y="8015916"/>
            <a:ext cx="11785600" cy="3848101"/>
          </a:xfrm>
          <a:prstGeom prst="rect">
            <a:avLst/>
          </a:prstGeom>
        </p:spPr>
        <p:txBody>
          <a:bodyPr anchor="t"/>
          <a:lstStyle>
            <a:lvl1pPr>
              <a:defRPr>
                <a:solidFill>
                  <a:srgbClr val="8AACB9"/>
                </a:solidFill>
              </a:defRPr>
            </a:lvl1pPr>
            <a:lvl2pPr>
              <a:defRPr>
                <a:solidFill>
                  <a:srgbClr val="8AACB9"/>
                </a:solidFill>
              </a:defRPr>
            </a:lvl2pPr>
            <a:lvl3pPr>
              <a:defRPr>
                <a:solidFill>
                  <a:srgbClr val="8AACB9"/>
                </a:solidFill>
              </a:defRPr>
            </a:lvl3pPr>
            <a:lvl4pPr>
              <a:defRPr>
                <a:solidFill>
                  <a:srgbClr val="8AACB9"/>
                </a:solidFill>
              </a:defRPr>
            </a:lvl4pPr>
            <a:lvl5pPr>
              <a:defRPr>
                <a:solidFill>
                  <a:srgbClr val="8AACB9"/>
                </a:solidFill>
              </a:defRPr>
            </a:lvl5pPr>
          </a:lstStyle>
          <a:p>
            <a:r>
              <a:t>Slide Subtitle</a:t>
            </a:r>
          </a:p>
          <a:p>
            <a:pPr lvl="1"/>
            <a:endParaRPr/>
          </a:p>
          <a:p>
            <a:pPr lvl="2"/>
            <a:endParaRPr/>
          </a:p>
          <a:p>
            <a:pPr lvl="3"/>
            <a:endParaRPr/>
          </a:p>
          <a:p>
            <a:pPr lvl="4"/>
            <a:endParaRPr/>
          </a:p>
        </p:txBody>
      </p:sp>
      <p:sp>
        <p:nvSpPr>
          <p:cNvPr id="45" name="Slide Title"/>
          <p:cNvSpPr txBox="1">
            <a:spLocks noGrp="1"/>
          </p:cNvSpPr>
          <p:nvPr>
            <p:ph type="title" hasCustomPrompt="1"/>
          </p:nvPr>
        </p:nvSpPr>
        <p:spPr>
          <a:xfrm>
            <a:off x="1270000" y="4925417"/>
            <a:ext cx="11785600" cy="2933701"/>
          </a:xfrm>
          <a:prstGeom prst="rect">
            <a:avLst/>
          </a:prstGeom>
        </p:spPr>
        <p:txBody>
          <a:bodyPr anchor="b"/>
          <a:lstStyle>
            <a:lvl1pPr>
              <a:defRPr sz="9000" spc="270">
                <a:solidFill>
                  <a:schemeClr val="accent6"/>
                </a:solidFill>
              </a:defRPr>
            </a:lvl1pPr>
          </a:lstStyle>
          <a:p>
            <a:r>
              <a:t>Slide Title</a:t>
            </a:r>
          </a:p>
        </p:txBody>
      </p:sp>
      <p:sp>
        <p:nvSpPr>
          <p:cNvPr id="46" name="531205463_2542x1430.jpg"/>
          <p:cNvSpPr>
            <a:spLocks noGrp="1"/>
          </p:cNvSpPr>
          <p:nvPr>
            <p:ph type="pic" idx="21"/>
          </p:nvPr>
        </p:nvSpPr>
        <p:spPr>
          <a:xfrm>
            <a:off x="12801600" y="1895696"/>
            <a:ext cx="17642204" cy="9924608"/>
          </a:xfrm>
          <a:prstGeom prst="rect">
            <a:avLst/>
          </a:prstGeom>
          <a:ln w="114300">
            <a:solidFill>
              <a:srgbClr val="FFFFFF"/>
            </a:solidFill>
          </a:ln>
        </p:spPr>
        <p:txBody>
          <a:bodyPr lIns="91439" tIns="45719" rIns="91439" bIns="45719" anchor="t">
            <a:noAutofit/>
          </a:bodyPr>
          <a:lstStyle/>
          <a:p>
            <a:endParaRPr/>
          </a:p>
        </p:txBody>
      </p:sp>
      <p:sp>
        <p:nvSpPr>
          <p:cNvPr id="47"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48"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49"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amp; Bullets">
    <p:bg>
      <p:bgPr>
        <a:solidFill>
          <a:srgbClr val="FFF5F2"/>
        </a:solidFill>
        <a:effectLst/>
      </p:bgPr>
    </p:bg>
    <p:spTree>
      <p:nvGrpSpPr>
        <p:cNvPr id="1" name=""/>
        <p:cNvGrpSpPr/>
        <p:nvPr/>
      </p:nvGrpSpPr>
      <p:grpSpPr>
        <a:xfrm>
          <a:off x="0" y="0"/>
          <a:ext cx="0" cy="0"/>
          <a:chOff x="0" y="0"/>
          <a:chExt cx="0" cy="0"/>
        </a:xfrm>
      </p:grpSpPr>
      <p:sp>
        <p:nvSpPr>
          <p:cNvPr id="56" name="Body Level One…"/>
          <p:cNvSpPr txBox="1">
            <a:spLocks noGrp="1"/>
          </p:cNvSpPr>
          <p:nvPr>
            <p:ph type="body" sz="half" idx="1" hasCustomPrompt="1"/>
          </p:nvPr>
        </p:nvSpPr>
        <p:spPr>
          <a:xfrm>
            <a:off x="2082800" y="4195233"/>
            <a:ext cx="20207127" cy="628205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r>
              <a:t>Slide bullet text</a:t>
            </a:r>
          </a:p>
          <a:p>
            <a:pPr lvl="1"/>
            <a:endParaRPr/>
          </a:p>
          <a:p>
            <a:pPr lvl="2"/>
            <a:endParaRPr/>
          </a:p>
          <a:p>
            <a:pPr lvl="3"/>
            <a:endParaRPr/>
          </a:p>
          <a:p>
            <a:pPr lvl="4"/>
            <a:endParaRPr/>
          </a:p>
        </p:txBody>
      </p:sp>
      <p:sp>
        <p:nvSpPr>
          <p:cNvPr id="57" name="Li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58"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59" name="Slide Title"/>
          <p:cNvSpPr txBox="1">
            <a:spLocks noGrp="1"/>
          </p:cNvSpPr>
          <p:nvPr>
            <p:ph type="title" hasCustomPrompt="1"/>
          </p:nvPr>
        </p:nvSpPr>
        <p:spPr>
          <a:xfrm>
            <a:off x="2088436" y="1282700"/>
            <a:ext cx="20207128" cy="1649711"/>
          </a:xfrm>
          <a:prstGeom prst="rect">
            <a:avLst/>
          </a:prstGeom>
        </p:spPr>
        <p:txBody>
          <a:bodyPr/>
          <a:lstStyle>
            <a:lvl1pPr>
              <a:defRPr sz="9000" spc="270">
                <a:solidFill>
                  <a:schemeClr val="accent6"/>
                </a:solidFill>
              </a:defRPr>
            </a:lvl1pPr>
          </a:lstStyle>
          <a:p>
            <a:r>
              <a:t>Slide Title</a:t>
            </a:r>
          </a:p>
        </p:txBody>
      </p:sp>
      <p:sp>
        <p:nvSpPr>
          <p:cNvPr id="60"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ullets">
    <p:bg>
      <p:bgPr>
        <a:solidFill>
          <a:srgbClr val="FFF5F2"/>
        </a:solidFill>
        <a:effectLst/>
      </p:bgPr>
    </p:bg>
    <p:spTree>
      <p:nvGrpSpPr>
        <p:cNvPr id="1" name=""/>
        <p:cNvGrpSpPr/>
        <p:nvPr/>
      </p:nvGrpSpPr>
      <p:grpSpPr>
        <a:xfrm>
          <a:off x="0" y="0"/>
          <a:ext cx="0" cy="0"/>
          <a:chOff x="0" y="0"/>
          <a:chExt cx="0" cy="0"/>
        </a:xfrm>
      </p:grpSpPr>
      <p:sp>
        <p:nvSpPr>
          <p:cNvPr id="67" name="Body Level One…"/>
          <p:cNvSpPr txBox="1">
            <a:spLocks noGrp="1"/>
          </p:cNvSpPr>
          <p:nvPr>
            <p:ph type="body" sz="half" idx="1" hasCustomPrompt="1"/>
          </p:nvPr>
        </p:nvSpPr>
        <p:spPr>
          <a:xfrm>
            <a:off x="2082800" y="4195233"/>
            <a:ext cx="20207127" cy="6282059"/>
          </a:xfrm>
          <a:prstGeom prst="rect">
            <a:avLst/>
          </a:prstGeom>
        </p:spPr>
        <p:txBody>
          <a:bodyPr numCol="2" spcCol="1289181"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r>
              <a:t>Slide bullet text</a:t>
            </a:r>
          </a:p>
          <a:p>
            <a:pPr lvl="1"/>
            <a:endParaRPr/>
          </a:p>
          <a:p>
            <a:pPr lvl="2"/>
            <a:endParaRPr/>
          </a:p>
          <a:p>
            <a:pPr lvl="3"/>
            <a:endParaRPr/>
          </a:p>
          <a:p>
            <a:pPr lvl="4"/>
            <a:endParaRPr/>
          </a:p>
        </p:txBody>
      </p:sp>
      <p:sp>
        <p:nvSpPr>
          <p:cNvPr id="68" name="Li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69"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70"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bg>
      <p:bgPr>
        <a:solidFill>
          <a:srgbClr val="FFF5F2"/>
        </a:solidFill>
        <a:effectLst/>
      </p:bgPr>
    </p:bg>
    <p:spTree>
      <p:nvGrpSpPr>
        <p:cNvPr id="1" name=""/>
        <p:cNvGrpSpPr/>
        <p:nvPr/>
      </p:nvGrpSpPr>
      <p:grpSpPr>
        <a:xfrm>
          <a:off x="0" y="0"/>
          <a:ext cx="0" cy="0"/>
          <a:chOff x="0" y="0"/>
          <a:chExt cx="0" cy="0"/>
        </a:xfrm>
      </p:grpSpPr>
      <p:sp>
        <p:nvSpPr>
          <p:cNvPr id="77" name="Slide Title"/>
          <p:cNvSpPr txBox="1">
            <a:spLocks noGrp="1"/>
          </p:cNvSpPr>
          <p:nvPr>
            <p:ph type="title" hasCustomPrompt="1"/>
          </p:nvPr>
        </p:nvSpPr>
        <p:spPr>
          <a:xfrm>
            <a:off x="1270000" y="1851223"/>
            <a:ext cx="11785600" cy="4084936"/>
          </a:xfrm>
          <a:prstGeom prst="rect">
            <a:avLst/>
          </a:prstGeom>
        </p:spPr>
        <p:txBody>
          <a:bodyPr anchor="b"/>
          <a:lstStyle>
            <a:lvl1pPr>
              <a:defRPr sz="9000" spc="270">
                <a:solidFill>
                  <a:schemeClr val="accent6"/>
                </a:solidFill>
              </a:defRPr>
            </a:lvl1pPr>
          </a:lstStyle>
          <a:p>
            <a:r>
              <a:t>Slide Title</a:t>
            </a:r>
          </a:p>
        </p:txBody>
      </p:sp>
      <p:sp>
        <p:nvSpPr>
          <p:cNvPr id="78" name="Body Level One…"/>
          <p:cNvSpPr txBox="1">
            <a:spLocks noGrp="1"/>
          </p:cNvSpPr>
          <p:nvPr>
            <p:ph type="body" sz="quarter" idx="1" hasCustomPrompt="1"/>
          </p:nvPr>
        </p:nvSpPr>
        <p:spPr>
          <a:xfrm>
            <a:off x="2088435" y="6720284"/>
            <a:ext cx="10972801" cy="546716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r>
              <a:t>Slide bullet text</a:t>
            </a:r>
          </a:p>
          <a:p>
            <a:pPr lvl="1"/>
            <a:endParaRPr/>
          </a:p>
          <a:p>
            <a:pPr lvl="2"/>
            <a:endParaRPr/>
          </a:p>
          <a:p>
            <a:pPr lvl="3"/>
            <a:endParaRPr/>
          </a:p>
          <a:p>
            <a:pPr lvl="4"/>
            <a:endParaRPr/>
          </a:p>
        </p:txBody>
      </p:sp>
      <p:sp>
        <p:nvSpPr>
          <p:cNvPr id="79" name="545882547_1308x1744.jpeg"/>
          <p:cNvSpPr>
            <a:spLocks noGrp="1"/>
          </p:cNvSpPr>
          <p:nvPr>
            <p:ph type="pic" idx="21"/>
          </p:nvPr>
        </p:nvSpPr>
        <p:spPr>
          <a:xfrm>
            <a:off x="12661900" y="-2501900"/>
            <a:ext cx="11077576" cy="14770100"/>
          </a:xfrm>
          <a:prstGeom prst="rect">
            <a:avLst/>
          </a:prstGeom>
          <a:ln w="114300">
            <a:solidFill>
              <a:srgbClr val="FFFFFF"/>
            </a:solidFill>
          </a:ln>
        </p:spPr>
        <p:txBody>
          <a:bodyPr lIns="91439" tIns="45719" rIns="91439" bIns="45719" anchor="t">
            <a:noAutofit/>
          </a:bodyPr>
          <a:lstStyle/>
          <a:p>
            <a:endParaRPr/>
          </a:p>
        </p:txBody>
      </p:sp>
      <p:sp>
        <p:nvSpPr>
          <p:cNvPr id="80"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81" name="Line"/>
          <p:cNvSpPr/>
          <p:nvPr/>
        </p:nvSpPr>
        <p:spPr>
          <a:xfrm>
            <a:off x="762000" y="12598400"/>
            <a:ext cx="22860001" cy="0"/>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82"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sp>
        <p:nvSpPr>
          <p:cNvPr id="89" name="Section Title"/>
          <p:cNvSpPr txBox="1">
            <a:spLocks noGrp="1"/>
          </p:cNvSpPr>
          <p:nvPr>
            <p:ph type="title" hasCustomPrompt="1"/>
          </p:nvPr>
        </p:nvSpPr>
        <p:spPr>
          <a:xfrm>
            <a:off x="2086106" y="4292600"/>
            <a:ext cx="20205701" cy="5651500"/>
          </a:xfrm>
          <a:prstGeom prst="rect">
            <a:avLst/>
          </a:prstGeom>
        </p:spPr>
        <p:txBody>
          <a:bodyPr anchor="ctr"/>
          <a:lstStyle>
            <a:lvl1pPr>
              <a:defRPr>
                <a:solidFill>
                  <a:schemeClr val="accent5"/>
                </a:solidFill>
              </a:defRPr>
            </a:lvl1pPr>
          </a:lstStyle>
          <a:p>
            <a:r>
              <a:t>Section Title</a:t>
            </a:r>
          </a:p>
        </p:txBody>
      </p:sp>
      <p:sp>
        <p:nvSpPr>
          <p:cNvPr id="90" name="Line"/>
          <p:cNvSpPr/>
          <p:nvPr/>
        </p:nvSpPr>
        <p:spPr>
          <a:xfrm flipV="1">
            <a:off x="762000" y="952499"/>
            <a:ext cx="22860001" cy="2"/>
          </a:xfrm>
          <a:prstGeom prst="line">
            <a:avLst/>
          </a:prstGeom>
          <a:ln w="76200">
            <a:solidFill>
              <a:schemeClr val="accent5"/>
            </a:solidFill>
            <a:miter lim="400000"/>
          </a:ln>
        </p:spPr>
        <p:txBody>
          <a:bodyPr lIns="50800" tIns="50800" rIns="50800" bIns="50800" anchor="ctr"/>
          <a:lstStyle/>
          <a:p>
            <a:pPr defTabSz="825500">
              <a:defRPr sz="3200" spc="0">
                <a:solidFill>
                  <a:srgbClr val="000000"/>
                </a:solidFill>
              </a:defRPr>
            </a:pPr>
            <a:endParaRPr/>
          </a:p>
        </p:txBody>
      </p:sp>
      <p:sp>
        <p:nvSpPr>
          <p:cNvPr id="91" name="Line"/>
          <p:cNvSpPr/>
          <p:nvPr/>
        </p:nvSpPr>
        <p:spPr>
          <a:xfrm>
            <a:off x="762000" y="12598400"/>
            <a:ext cx="22860001" cy="0"/>
          </a:xfrm>
          <a:prstGeom prst="line">
            <a:avLst/>
          </a:prstGeom>
          <a:ln w="76200">
            <a:solidFill>
              <a:schemeClr val="accent5"/>
            </a:solidFill>
            <a:miter lim="400000"/>
          </a:ln>
        </p:spPr>
        <p:txBody>
          <a:bodyPr lIns="50800" tIns="50800" rIns="50800" bIns="50800" anchor="ctr"/>
          <a:lstStyle/>
          <a:p>
            <a:pPr defTabSz="825500">
              <a:defRPr sz="3200" spc="0">
                <a:solidFill>
                  <a:srgbClr val="000000"/>
                </a:solidFill>
              </a:defRPr>
            </a:pPr>
            <a:endParaRPr/>
          </a:p>
        </p:txBody>
      </p:sp>
      <p:sp>
        <p:nvSpPr>
          <p:cNvPr id="92" name="Slide Number"/>
          <p:cNvSpPr txBox="1">
            <a:spLocks noGrp="1"/>
          </p:cNvSpPr>
          <p:nvPr>
            <p:ph type="sldNum" sz="quarter" idx="2"/>
          </p:nvPr>
        </p:nvSpPr>
        <p:spPr>
          <a:xfrm>
            <a:off x="11990323" y="12890500"/>
            <a:ext cx="416053" cy="46710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Only">
    <p:bg>
      <p:bgPr>
        <a:solidFill>
          <a:srgbClr val="FFF5F2"/>
        </a:solidFill>
        <a:effectLst/>
      </p:bgPr>
    </p:bg>
    <p:spTree>
      <p:nvGrpSpPr>
        <p:cNvPr id="1" name=""/>
        <p:cNvGrpSpPr/>
        <p:nvPr/>
      </p:nvGrpSpPr>
      <p:grpSpPr>
        <a:xfrm>
          <a:off x="0" y="0"/>
          <a:ext cx="0" cy="0"/>
          <a:chOff x="0" y="0"/>
          <a:chExt cx="0" cy="0"/>
        </a:xfrm>
      </p:grpSpPr>
      <p:sp>
        <p:nvSpPr>
          <p:cNvPr id="99"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100"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101" name="Slide Title"/>
          <p:cNvSpPr txBox="1">
            <a:spLocks noGrp="1"/>
          </p:cNvSpPr>
          <p:nvPr>
            <p:ph type="title" hasCustomPrompt="1"/>
          </p:nvPr>
        </p:nvSpPr>
        <p:spPr>
          <a:xfrm>
            <a:off x="2082800" y="1282700"/>
            <a:ext cx="20205700" cy="1651000"/>
          </a:xfrm>
          <a:prstGeom prst="rect">
            <a:avLst/>
          </a:prstGeom>
        </p:spPr>
        <p:txBody>
          <a:bodyPr/>
          <a:lstStyle>
            <a:lvl1pPr>
              <a:defRPr sz="9000" spc="270">
                <a:solidFill>
                  <a:schemeClr val="accent6"/>
                </a:solidFill>
              </a:defRPr>
            </a:lvl1pPr>
          </a:lstStyle>
          <a:p>
            <a:r>
              <a:t>Slide Title</a:t>
            </a:r>
          </a:p>
        </p:txBody>
      </p:sp>
      <p:sp>
        <p:nvSpPr>
          <p:cNvPr id="102"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Agenda">
    <p:bg>
      <p:bgPr>
        <a:solidFill>
          <a:srgbClr val="FFF5F2"/>
        </a:solidFill>
        <a:effectLst/>
      </p:bgPr>
    </p:bg>
    <p:spTree>
      <p:nvGrpSpPr>
        <p:cNvPr id="1" name=""/>
        <p:cNvGrpSpPr/>
        <p:nvPr/>
      </p:nvGrpSpPr>
      <p:grpSpPr>
        <a:xfrm>
          <a:off x="0" y="0"/>
          <a:ext cx="0" cy="0"/>
          <a:chOff x="0" y="0"/>
          <a:chExt cx="0" cy="0"/>
        </a:xfrm>
      </p:grpSpPr>
      <p:sp>
        <p:nvSpPr>
          <p:cNvPr id="109" name="Agenda Subtitle"/>
          <p:cNvSpPr txBox="1">
            <a:spLocks noGrp="1"/>
          </p:cNvSpPr>
          <p:nvPr>
            <p:ph type="body" sz="quarter" idx="21" hasCustomPrompt="1"/>
          </p:nvPr>
        </p:nvSpPr>
        <p:spPr>
          <a:xfrm>
            <a:off x="2082800" y="2795091"/>
            <a:ext cx="20205700" cy="605029"/>
          </a:xfrm>
          <a:prstGeom prst="rect">
            <a:avLst/>
          </a:prstGeom>
        </p:spPr>
        <p:txBody>
          <a:bodyPr lIns="0" tIns="0" rIns="0" bIns="0" anchor="ctr"/>
          <a:lstStyle>
            <a:lvl1pPr>
              <a:defRPr>
                <a:solidFill>
                  <a:srgbClr val="8AACB9"/>
                </a:solidFill>
              </a:defRPr>
            </a:lvl1pPr>
          </a:lstStyle>
          <a:p>
            <a:r>
              <a:t>Agenda Subtitle</a:t>
            </a:r>
          </a:p>
        </p:txBody>
      </p:sp>
      <p:sp>
        <p:nvSpPr>
          <p:cNvPr id="110" name="Body Level One…"/>
          <p:cNvSpPr txBox="1">
            <a:spLocks noGrp="1"/>
          </p:cNvSpPr>
          <p:nvPr>
            <p:ph type="body" idx="1" hasCustomPrompt="1"/>
          </p:nvPr>
        </p:nvSpPr>
        <p:spPr>
          <a:xfrm>
            <a:off x="2082800" y="4055764"/>
            <a:ext cx="20205700" cy="6731001"/>
          </a:xfrm>
          <a:prstGeom prst="rect">
            <a:avLst/>
          </a:prstGeom>
        </p:spPr>
        <p:txBody>
          <a:bodyPr anchor="t"/>
          <a:lstStyle>
            <a:lvl1pPr marL="177800" indent="-177800" defTabSz="2641600">
              <a:lnSpc>
                <a:spcPct val="100000"/>
              </a:lnSpc>
              <a:spcBef>
                <a:spcPts val="4400"/>
              </a:spcBef>
              <a:tabLst>
                <a:tab pos="5384800" algn="l"/>
              </a:tabLst>
              <a:defRPr sz="5000" spc="0">
                <a:solidFill>
                  <a:schemeClr val="accent1">
                    <a:satOff val="36598"/>
                    <a:lumOff val="-17227"/>
                  </a:schemeClr>
                </a:solidFill>
              </a:defRPr>
            </a:lvl1pPr>
            <a:lvl2pPr marL="177800" indent="279400" defTabSz="2641600">
              <a:lnSpc>
                <a:spcPct val="100000"/>
              </a:lnSpc>
              <a:spcBef>
                <a:spcPts val="4400"/>
              </a:spcBef>
              <a:tabLst>
                <a:tab pos="5384800" algn="l"/>
              </a:tabLst>
              <a:defRPr sz="5000" spc="0">
                <a:solidFill>
                  <a:schemeClr val="accent1">
                    <a:satOff val="36598"/>
                    <a:lumOff val="-17227"/>
                  </a:schemeClr>
                </a:solidFill>
              </a:defRPr>
            </a:lvl2pPr>
            <a:lvl3pPr marL="177800" indent="736600" defTabSz="2641600">
              <a:lnSpc>
                <a:spcPct val="100000"/>
              </a:lnSpc>
              <a:spcBef>
                <a:spcPts val="4400"/>
              </a:spcBef>
              <a:tabLst>
                <a:tab pos="5384800" algn="l"/>
              </a:tabLst>
              <a:defRPr sz="5000" spc="0">
                <a:solidFill>
                  <a:schemeClr val="accent1">
                    <a:satOff val="36598"/>
                    <a:lumOff val="-17227"/>
                  </a:schemeClr>
                </a:solidFill>
              </a:defRPr>
            </a:lvl3pPr>
            <a:lvl4pPr marL="177800" indent="1193800" defTabSz="2641600">
              <a:lnSpc>
                <a:spcPct val="100000"/>
              </a:lnSpc>
              <a:spcBef>
                <a:spcPts val="4400"/>
              </a:spcBef>
              <a:tabLst>
                <a:tab pos="5384800" algn="l"/>
              </a:tabLst>
              <a:defRPr sz="5000" spc="0">
                <a:solidFill>
                  <a:schemeClr val="accent1">
                    <a:satOff val="36598"/>
                    <a:lumOff val="-17227"/>
                  </a:schemeClr>
                </a:solidFill>
              </a:defRPr>
            </a:lvl4pPr>
            <a:lvl5pPr marL="177800" indent="1651000" defTabSz="2641600">
              <a:lnSpc>
                <a:spcPct val="100000"/>
              </a:lnSpc>
              <a:spcBef>
                <a:spcPts val="4400"/>
              </a:spcBef>
              <a:tabLst>
                <a:tab pos="5384800" algn="l"/>
              </a:tabLst>
              <a:defRPr sz="5000" spc="0">
                <a:solidFill>
                  <a:schemeClr val="accent1">
                    <a:satOff val="36598"/>
                    <a:lumOff val="-17227"/>
                  </a:schemeClr>
                </a:solidFill>
              </a:defRPr>
            </a:lvl5pPr>
          </a:lstStyle>
          <a:p>
            <a:r>
              <a:t>Agenda Topics</a:t>
            </a:r>
          </a:p>
          <a:p>
            <a:pPr lvl="1"/>
            <a:endParaRPr/>
          </a:p>
          <a:p>
            <a:pPr lvl="2"/>
            <a:endParaRPr/>
          </a:p>
          <a:p>
            <a:pPr lvl="3"/>
            <a:endParaRPr/>
          </a:p>
          <a:p>
            <a:pPr lvl="4"/>
            <a:endParaRPr/>
          </a:p>
        </p:txBody>
      </p:sp>
      <p:sp>
        <p:nvSpPr>
          <p:cNvPr id="111" name="Agenda Title"/>
          <p:cNvSpPr txBox="1">
            <a:spLocks noGrp="1"/>
          </p:cNvSpPr>
          <p:nvPr>
            <p:ph type="title" hasCustomPrompt="1"/>
          </p:nvPr>
        </p:nvSpPr>
        <p:spPr>
          <a:xfrm>
            <a:off x="2082800" y="1282700"/>
            <a:ext cx="20205700" cy="1651000"/>
          </a:xfrm>
          <a:prstGeom prst="rect">
            <a:avLst/>
          </a:prstGeom>
        </p:spPr>
        <p:txBody>
          <a:bodyPr/>
          <a:lstStyle>
            <a:lvl1pPr>
              <a:defRPr sz="9000" spc="270">
                <a:solidFill>
                  <a:schemeClr val="accent1">
                    <a:satOff val="36598"/>
                    <a:lumOff val="-17227"/>
                  </a:schemeClr>
                </a:solidFill>
              </a:defRPr>
            </a:lvl1pPr>
          </a:lstStyle>
          <a:p>
            <a:r>
              <a:t>Agenda Title</a:t>
            </a:r>
          </a:p>
        </p:txBody>
      </p:sp>
      <p:sp>
        <p:nvSpPr>
          <p:cNvPr id="112" name="Li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113" name="Li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114"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2082800" y="4902200"/>
            <a:ext cx="20205700" cy="3911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Presentation Title</a:t>
            </a:r>
          </a:p>
        </p:txBody>
      </p:sp>
      <p:sp>
        <p:nvSpPr>
          <p:cNvPr id="3" name="Body Level One…"/>
          <p:cNvSpPr txBox="1">
            <a:spLocks noGrp="1"/>
          </p:cNvSpPr>
          <p:nvPr>
            <p:ph type="body" idx="1" hasCustomPrompt="1"/>
          </p:nvPr>
        </p:nvSpPr>
        <p:spPr>
          <a:xfrm>
            <a:off x="2082800" y="3495675"/>
            <a:ext cx="20205700" cy="1614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Presentation Subtitle</a:t>
            </a:r>
          </a:p>
          <a:p>
            <a:pPr lvl="1"/>
            <a:endParaRPr/>
          </a:p>
          <a:p>
            <a:pPr lvl="2"/>
            <a:endParaRPr/>
          </a:p>
          <a:p>
            <a:pPr lvl="3"/>
            <a:endParaRPr/>
          </a:p>
          <a:p>
            <a:pPr lvl="4"/>
            <a:endParaRPr/>
          </a:p>
        </p:txBody>
      </p:sp>
      <p:sp>
        <p:nvSpPr>
          <p:cNvPr id="4" name="Line"/>
          <p:cNvSpPr/>
          <p:nvPr/>
        </p:nvSpPr>
        <p:spPr>
          <a:xfrm flipV="1">
            <a:off x="766879" y="12048066"/>
            <a:ext cx="22850240" cy="12701"/>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a:p>
        </p:txBody>
      </p:sp>
      <p:sp>
        <p:nvSpPr>
          <p:cNvPr id="5" name="Line"/>
          <p:cNvSpPr/>
          <p:nvPr/>
        </p:nvSpPr>
        <p:spPr>
          <a:xfrm>
            <a:off x="766879" y="952500"/>
            <a:ext cx="22850242" cy="0"/>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a:p>
        </p:txBody>
      </p:sp>
      <p:sp>
        <p:nvSpPr>
          <p:cNvPr id="6" name="Line"/>
          <p:cNvSpPr/>
          <p:nvPr/>
        </p:nvSpPr>
        <p:spPr>
          <a:xfrm flipV="1">
            <a:off x="6527799"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a:p>
        </p:txBody>
      </p:sp>
      <p:sp>
        <p:nvSpPr>
          <p:cNvPr id="7" name="Line"/>
          <p:cNvSpPr/>
          <p:nvPr/>
        </p:nvSpPr>
        <p:spPr>
          <a:xfrm flipV="1">
            <a:off x="17856201"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a:p>
        </p:txBody>
      </p:sp>
      <p:sp>
        <p:nvSpPr>
          <p:cNvPr id="8" name="Slide Number"/>
          <p:cNvSpPr txBox="1">
            <a:spLocks noGrp="1"/>
          </p:cNvSpPr>
          <p:nvPr>
            <p:ph type="sldNum" sz="quarter" idx="2"/>
          </p:nvPr>
        </p:nvSpPr>
        <p:spPr>
          <a:xfrm>
            <a:off x="11988800" y="12890500"/>
            <a:ext cx="416053" cy="467107"/>
          </a:xfrm>
          <a:prstGeom prst="rect">
            <a:avLst/>
          </a:prstGeom>
          <a:ln w="12700">
            <a:miter lim="400000"/>
          </a:ln>
        </p:spPr>
        <p:txBody>
          <a:bodyPr wrap="none" lIns="50800" tIns="50800" rIns="50800" bIns="50800" anchor="b">
            <a:spAutoFit/>
          </a:bodyPr>
          <a:lstStyle>
            <a:lvl1pPr defTabSz="584200">
              <a:defRPr spc="0">
                <a:solidFill>
                  <a:srgbClr val="FFFFFF"/>
                </a:solidFill>
                <a:latin typeface="+mn-lt"/>
                <a:ea typeface="+mn-ea"/>
                <a:cs typeface="+mn-cs"/>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1pPr>
      <a:lvl2pPr marL="0" marR="0" indent="457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2pPr>
      <a:lvl3pPr marL="0" marR="0" indent="914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3pPr>
      <a:lvl4pPr marL="0" marR="0" indent="1371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4pPr>
      <a:lvl5pPr marL="0" marR="0" indent="18288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5pPr>
      <a:lvl6pPr marL="0" marR="0" indent="22860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6pPr>
      <a:lvl7pPr marL="0" marR="0" indent="2743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7pPr>
      <a:lvl8pPr marL="0" marR="0" indent="3200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8pPr>
      <a:lvl9pPr marL="0" marR="0" indent="3657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9pPr>
    </p:titleStyle>
    <p:bodyStyle>
      <a:lvl1pPr marL="0" marR="0" indent="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1pPr>
      <a:lvl2pPr marL="0" marR="0" indent="4572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2pPr>
      <a:lvl3pPr marL="0" marR="0" indent="9144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3pPr>
      <a:lvl4pPr marL="0" marR="0" indent="13716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4pPr>
      <a:lvl5pPr marL="0" marR="0" indent="18288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5pPr>
      <a:lvl6pPr marL="0" marR="0" indent="22860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6pPr>
      <a:lvl7pPr marL="0" marR="0" indent="27432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7pPr>
      <a:lvl8pPr marL="0" marR="0" indent="32004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8pPr>
      <a:lvl9pPr marL="0" marR="0" indent="36576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9pPr>
    </p:bodyStyle>
    <p:otherStyle>
      <a:lvl1pPr marL="0" marR="0" indent="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hyperlink" Target="https://www.tinkercad.com/things/jAln0UFvPnh-techno-farming/edit?sharecode=iDBJTY8PBnhRKRwy_13Ulao1x-hYR-5zKqz0kyr2LSE"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Mukul, Pranjal, Jahnvi, Tanisha"/>
          <p:cNvSpPr txBox="1">
            <a:spLocks noGrp="1"/>
          </p:cNvSpPr>
          <p:nvPr>
            <p:ph type="body" idx="23"/>
          </p:nvPr>
        </p:nvSpPr>
        <p:spPr>
          <a:xfrm>
            <a:off x="6289675" y="7460360"/>
            <a:ext cx="10490200" cy="34552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lang="en-US" u="sng" cap="all" dirty="0">
                <a:latin typeface="Georgia" panose="02040502050405020303" pitchFamily="18" charset="0"/>
              </a:rPr>
              <a:t>Team members</a:t>
            </a:r>
            <a:r>
              <a:rPr lang="en-US" dirty="0">
                <a:latin typeface="Georgia" panose="02040502050405020303" pitchFamily="18" charset="0"/>
              </a:rPr>
              <a:t>: </a:t>
            </a:r>
          </a:p>
          <a:p>
            <a:r>
              <a:rPr dirty="0">
                <a:latin typeface="Georgia" panose="02040502050405020303" pitchFamily="18" charset="0"/>
              </a:rPr>
              <a:t>Mukul</a:t>
            </a:r>
            <a:r>
              <a:rPr lang="en-US" dirty="0">
                <a:latin typeface="Georgia" panose="02040502050405020303" pitchFamily="18" charset="0"/>
              </a:rPr>
              <a:t> Singhal</a:t>
            </a:r>
          </a:p>
          <a:p>
            <a:r>
              <a:rPr dirty="0">
                <a:latin typeface="Georgia" panose="02040502050405020303" pitchFamily="18" charset="0"/>
              </a:rPr>
              <a:t> </a:t>
            </a:r>
            <a:r>
              <a:rPr dirty="0" err="1">
                <a:latin typeface="Georgia" panose="02040502050405020303" pitchFamily="18" charset="0"/>
              </a:rPr>
              <a:t>Pranjal</a:t>
            </a:r>
            <a:r>
              <a:rPr lang="en-US" dirty="0">
                <a:latin typeface="Georgia" panose="02040502050405020303" pitchFamily="18" charset="0"/>
              </a:rPr>
              <a:t> Arora</a:t>
            </a:r>
          </a:p>
          <a:p>
            <a:r>
              <a:rPr dirty="0" err="1">
                <a:latin typeface="Georgia" panose="02040502050405020303" pitchFamily="18" charset="0"/>
              </a:rPr>
              <a:t>Jahnvi</a:t>
            </a:r>
            <a:r>
              <a:rPr lang="en-US" dirty="0">
                <a:latin typeface="Georgia" panose="02040502050405020303" pitchFamily="18" charset="0"/>
              </a:rPr>
              <a:t> </a:t>
            </a:r>
            <a:r>
              <a:rPr lang="en-US" dirty="0" err="1">
                <a:latin typeface="Georgia" panose="02040502050405020303" pitchFamily="18" charset="0"/>
              </a:rPr>
              <a:t>Gangwar</a:t>
            </a:r>
            <a:endParaRPr lang="en-US" dirty="0">
              <a:latin typeface="Georgia" panose="02040502050405020303" pitchFamily="18" charset="0"/>
            </a:endParaRPr>
          </a:p>
          <a:p>
            <a:r>
              <a:rPr dirty="0">
                <a:latin typeface="Georgia" panose="02040502050405020303" pitchFamily="18" charset="0"/>
              </a:rPr>
              <a:t> Tanisha</a:t>
            </a:r>
            <a:r>
              <a:rPr lang="en-US" dirty="0">
                <a:latin typeface="Georgia" panose="02040502050405020303" pitchFamily="18" charset="0"/>
              </a:rPr>
              <a:t> Parkash</a:t>
            </a:r>
            <a:endParaRPr dirty="0">
              <a:latin typeface="Georgia" panose="02040502050405020303" pitchFamily="18" charset="0"/>
            </a:endParaRPr>
          </a:p>
        </p:txBody>
      </p:sp>
      <p:sp>
        <p:nvSpPr>
          <p:cNvPr id="181" name="TECHNOFARM 2.0"/>
          <p:cNvSpPr txBox="1">
            <a:spLocks noGrp="1"/>
          </p:cNvSpPr>
          <p:nvPr>
            <p:ph type="ctrTitle"/>
          </p:nvPr>
        </p:nvSpPr>
        <p:spPr>
          <a:xfrm>
            <a:off x="2082800" y="4902200"/>
            <a:ext cx="20205700" cy="1955800"/>
          </a:xfrm>
          <a:prstGeom prst="rect">
            <a:avLst/>
          </a:prstGeom>
        </p:spPr>
        <p:txBody>
          <a:bodyPr/>
          <a:lstStyle/>
          <a:p>
            <a:r>
              <a:rPr dirty="0">
                <a:latin typeface="Georgia" panose="02040502050405020303" pitchFamily="18" charset="0"/>
              </a:rPr>
              <a:t>TECHNOFARM 2.0</a:t>
            </a:r>
          </a:p>
        </p:txBody>
      </p:sp>
      <p:sp>
        <p:nvSpPr>
          <p:cNvPr id="4" name="Mukul, Pranjal, Jahnvi, Tanisha">
            <a:extLst>
              <a:ext uri="{FF2B5EF4-FFF2-40B4-BE49-F238E27FC236}">
                <a16:creationId xmlns:a16="http://schemas.microsoft.com/office/drawing/2014/main" id="{2BB48FD3-3658-43FA-9C63-81AFE9A11109}"/>
              </a:ext>
            </a:extLst>
          </p:cNvPr>
          <p:cNvSpPr txBox="1">
            <a:spLocks/>
          </p:cNvSpPr>
          <p:nvPr/>
        </p:nvSpPr>
        <p:spPr>
          <a:xfrm>
            <a:off x="16043275" y="12197015"/>
            <a:ext cx="10490200" cy="34552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lvl1pPr marL="0" marR="0" indent="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1pPr>
            <a:lvl2pPr marL="0" marR="0" indent="4572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2pPr>
            <a:lvl3pPr marL="0" marR="0" indent="9144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3pPr>
            <a:lvl4pPr marL="0" marR="0" indent="13716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4pPr>
            <a:lvl5pPr marL="0" marR="0" indent="18288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5pPr>
            <a:lvl6pPr marL="0" marR="0" indent="22860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6pPr>
            <a:lvl7pPr marL="0" marR="0" indent="27432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7pPr>
            <a:lvl8pPr marL="0" marR="0" indent="32004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8pPr>
            <a:lvl9pPr marL="0" marR="0" indent="36576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9pPr>
          </a:lstStyle>
          <a:p>
            <a:pPr hangingPunct="1"/>
            <a:r>
              <a:rPr lang="en-US" sz="6000" dirty="0"/>
              <a:t>HACKTU 2.0</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Devices used"/>
          <p:cNvSpPr txBox="1">
            <a:spLocks noGrp="1"/>
          </p:cNvSpPr>
          <p:nvPr>
            <p:ph type="title"/>
          </p:nvPr>
        </p:nvSpPr>
        <p:spPr>
          <a:prstGeom prst="rect">
            <a:avLst/>
          </a:prstGeom>
        </p:spPr>
        <p:txBody>
          <a:bodyPr/>
          <a:lstStyle/>
          <a:p>
            <a:r>
              <a:rPr lang="en-US" dirty="0">
                <a:solidFill>
                  <a:schemeClr val="tx1"/>
                </a:solidFill>
              </a:rPr>
              <a:t>Our project- </a:t>
            </a:r>
            <a:r>
              <a:rPr dirty="0">
                <a:solidFill>
                  <a:schemeClr val="tx1"/>
                </a:solidFill>
              </a:rPr>
              <a:t>Devices used</a:t>
            </a:r>
          </a:p>
        </p:txBody>
      </p:sp>
      <p:sp>
        <p:nvSpPr>
          <p:cNvPr id="199" name="Input:…"/>
          <p:cNvSpPr txBox="1"/>
          <p:nvPr/>
        </p:nvSpPr>
        <p:spPr>
          <a:xfrm>
            <a:off x="2024658" y="2502815"/>
            <a:ext cx="20334683" cy="92743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600" b="1" u="sng" spc="72">
                <a:latin typeface="+mn-lt"/>
                <a:ea typeface="+mn-ea"/>
                <a:cs typeface="+mn-cs"/>
                <a:sym typeface="Graphik"/>
              </a:defRPr>
            </a:pPr>
            <a:r>
              <a:rPr sz="4000" dirty="0">
                <a:solidFill>
                  <a:schemeClr val="bg1"/>
                </a:solidFill>
                <a:latin typeface="Georgia" panose="02040502050405020303" pitchFamily="18" charset="0"/>
              </a:rPr>
              <a:t>Input:</a:t>
            </a:r>
          </a:p>
          <a:p>
            <a:pPr lvl="1" algn="l">
              <a:defRPr sz="3600" spc="72"/>
            </a:pPr>
            <a:r>
              <a:rPr sz="4000" u="sng" dirty="0">
                <a:solidFill>
                  <a:schemeClr val="bg1"/>
                </a:solidFill>
                <a:latin typeface="Georgia" panose="02040502050405020303" pitchFamily="18" charset="0"/>
              </a:rPr>
              <a:t>Sensors</a:t>
            </a:r>
            <a:r>
              <a:rPr sz="4000" dirty="0">
                <a:solidFill>
                  <a:schemeClr val="bg1"/>
                </a:solidFill>
                <a:latin typeface="Georgia" panose="02040502050405020303" pitchFamily="18" charset="0"/>
              </a:rPr>
              <a:t>:</a:t>
            </a:r>
          </a:p>
          <a:p>
            <a:pPr lvl="1" algn="l">
              <a:defRPr sz="3600" spc="72"/>
            </a:pPr>
            <a:r>
              <a:rPr sz="4000" dirty="0">
                <a:solidFill>
                  <a:schemeClr val="bg1"/>
                </a:solidFill>
                <a:latin typeface="Georgia" panose="02040502050405020303" pitchFamily="18" charset="0"/>
              </a:rPr>
              <a:t>Rf Sensor</a:t>
            </a:r>
          </a:p>
          <a:p>
            <a:pPr lvl="1" algn="l">
              <a:defRPr sz="3600" spc="72"/>
            </a:pPr>
            <a:r>
              <a:rPr sz="4000" dirty="0">
                <a:solidFill>
                  <a:schemeClr val="bg1"/>
                </a:solidFill>
                <a:latin typeface="Georgia" panose="02040502050405020303" pitchFamily="18" charset="0"/>
              </a:rPr>
              <a:t>Soil Moisture</a:t>
            </a:r>
          </a:p>
          <a:p>
            <a:pPr lvl="1" algn="l">
              <a:defRPr sz="3600" spc="72"/>
            </a:pPr>
            <a:r>
              <a:rPr sz="4000" dirty="0">
                <a:solidFill>
                  <a:schemeClr val="bg1"/>
                </a:solidFill>
                <a:latin typeface="Georgia" panose="02040502050405020303" pitchFamily="18" charset="0"/>
              </a:rPr>
              <a:t>Soil pH</a:t>
            </a:r>
          </a:p>
          <a:p>
            <a:pPr lvl="1" algn="l">
              <a:defRPr sz="3600" spc="72"/>
            </a:pPr>
            <a:r>
              <a:rPr sz="4000" dirty="0">
                <a:solidFill>
                  <a:schemeClr val="bg1"/>
                </a:solidFill>
                <a:latin typeface="Georgia" panose="02040502050405020303" pitchFamily="18" charset="0"/>
              </a:rPr>
              <a:t>LDR</a:t>
            </a:r>
          </a:p>
          <a:p>
            <a:pPr lvl="1" algn="l">
              <a:defRPr sz="3600" spc="72"/>
            </a:pPr>
            <a:r>
              <a:rPr lang="en-US" sz="4000" dirty="0">
                <a:solidFill>
                  <a:schemeClr val="bg1"/>
                </a:solidFill>
                <a:latin typeface="Georgia" panose="02040502050405020303" pitchFamily="18" charset="0"/>
              </a:rPr>
              <a:t>Motion</a:t>
            </a:r>
            <a:r>
              <a:rPr sz="4000" dirty="0">
                <a:solidFill>
                  <a:schemeClr val="bg1"/>
                </a:solidFill>
                <a:latin typeface="Georgia" panose="02040502050405020303" pitchFamily="18" charset="0"/>
              </a:rPr>
              <a:t> Sensor</a:t>
            </a:r>
            <a:r>
              <a:rPr lang="en-US" sz="4000" dirty="0">
                <a:solidFill>
                  <a:schemeClr val="bg1"/>
                </a:solidFill>
                <a:latin typeface="Georgia" panose="02040502050405020303" pitchFamily="18" charset="0"/>
              </a:rPr>
              <a:t> PIR</a:t>
            </a:r>
            <a:endParaRPr sz="4000" dirty="0">
              <a:solidFill>
                <a:schemeClr val="bg1"/>
              </a:solidFill>
              <a:latin typeface="Georgia" panose="02040502050405020303" pitchFamily="18" charset="0"/>
            </a:endParaRPr>
          </a:p>
          <a:p>
            <a:pPr lvl="1" algn="l">
              <a:defRPr sz="3600" spc="72"/>
            </a:pPr>
            <a:r>
              <a:rPr sz="4000" dirty="0">
                <a:solidFill>
                  <a:schemeClr val="bg1"/>
                </a:solidFill>
                <a:latin typeface="Georgia" panose="02040502050405020303" pitchFamily="18" charset="0"/>
              </a:rPr>
              <a:t>Pressure Sensor</a:t>
            </a:r>
          </a:p>
          <a:p>
            <a:pPr lvl="1" algn="l">
              <a:defRPr sz="3600" spc="72"/>
            </a:pPr>
            <a:r>
              <a:rPr sz="4000" dirty="0">
                <a:solidFill>
                  <a:schemeClr val="bg1"/>
                </a:solidFill>
                <a:latin typeface="Georgia" panose="02040502050405020303" pitchFamily="18" charset="0"/>
              </a:rPr>
              <a:t>Water level sensor</a:t>
            </a:r>
          </a:p>
          <a:p>
            <a:pPr lvl="1" algn="l">
              <a:defRPr sz="3600" spc="72"/>
            </a:pPr>
            <a:r>
              <a:rPr sz="4000" dirty="0">
                <a:solidFill>
                  <a:schemeClr val="bg1"/>
                </a:solidFill>
                <a:latin typeface="Georgia" panose="02040502050405020303" pitchFamily="18" charset="0"/>
              </a:rPr>
              <a:t>NRV</a:t>
            </a:r>
            <a:endParaRPr lang="en-US" sz="4000" dirty="0">
              <a:solidFill>
                <a:schemeClr val="bg1"/>
              </a:solidFill>
              <a:latin typeface="Georgia" panose="02040502050405020303" pitchFamily="18" charset="0"/>
            </a:endParaRPr>
          </a:p>
          <a:p>
            <a:pPr lvl="1" algn="l">
              <a:defRPr sz="3600" spc="72"/>
            </a:pPr>
            <a:r>
              <a:rPr sz="4000" dirty="0">
                <a:solidFill>
                  <a:schemeClr val="bg1"/>
                </a:solidFill>
                <a:latin typeface="Georgia" panose="02040502050405020303" pitchFamily="18" charset="0"/>
              </a:rPr>
              <a:t>Raspberry Pi (CPU-Microcontroller)</a:t>
            </a:r>
          </a:p>
          <a:p>
            <a:pPr algn="l">
              <a:defRPr sz="3600" spc="72"/>
            </a:pPr>
            <a:endParaRPr sz="4000" dirty="0">
              <a:solidFill>
                <a:schemeClr val="bg1"/>
              </a:solidFill>
              <a:latin typeface="Georgia" panose="02040502050405020303" pitchFamily="18" charset="0"/>
            </a:endParaRPr>
          </a:p>
          <a:p>
            <a:pPr algn="l">
              <a:defRPr sz="3600" spc="72"/>
            </a:pPr>
            <a:r>
              <a:rPr sz="4000" b="1" u="sng" dirty="0">
                <a:solidFill>
                  <a:schemeClr val="bg1"/>
                </a:solidFill>
                <a:latin typeface="Georgia" panose="02040502050405020303" pitchFamily="18" charset="0"/>
                <a:ea typeface="+mn-ea"/>
                <a:cs typeface="+mn-cs"/>
                <a:sym typeface="Graphik"/>
              </a:rPr>
              <a:t>Output:</a:t>
            </a:r>
            <a:r>
              <a:rPr sz="4000" dirty="0">
                <a:solidFill>
                  <a:schemeClr val="bg1"/>
                </a:solidFill>
                <a:latin typeface="Georgia" panose="02040502050405020303" pitchFamily="18" charset="0"/>
              </a:rPr>
              <a:t> </a:t>
            </a:r>
          </a:p>
          <a:p>
            <a:pPr lvl="1" algn="l">
              <a:defRPr sz="3600" spc="72"/>
            </a:pPr>
            <a:r>
              <a:rPr sz="4000" dirty="0">
                <a:solidFill>
                  <a:schemeClr val="bg1"/>
                </a:solidFill>
                <a:latin typeface="Georgia" panose="02040502050405020303" pitchFamily="18" charset="0"/>
              </a:rPr>
              <a:t>Lights</a:t>
            </a:r>
          </a:p>
          <a:p>
            <a:pPr lvl="1" algn="l">
              <a:defRPr sz="3600" spc="72"/>
            </a:pPr>
            <a:r>
              <a:rPr sz="4000" dirty="0">
                <a:solidFill>
                  <a:schemeClr val="bg1"/>
                </a:solidFill>
                <a:latin typeface="Georgia" panose="02040502050405020303" pitchFamily="18" charset="0"/>
              </a:rPr>
              <a:t>Buzzers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onservation of resources…"/>
          <p:cNvSpPr txBox="1"/>
          <p:nvPr/>
        </p:nvSpPr>
        <p:spPr>
          <a:xfrm>
            <a:off x="2535300" y="3467711"/>
            <a:ext cx="12539908" cy="502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571500" indent="-571500" algn="l">
              <a:buClr>
                <a:srgbClr val="5E5E5E"/>
              </a:buClr>
              <a:buSzPct val="170000"/>
              <a:buFont typeface="Wingdings" panose="05000000000000000000" pitchFamily="2" charset="2"/>
              <a:buChar char="§"/>
              <a:defRPr sz="3800" spc="76"/>
            </a:pPr>
            <a:r>
              <a:rPr lang="en-US" sz="4000" dirty="0">
                <a:solidFill>
                  <a:schemeClr val="bg1"/>
                </a:solidFill>
                <a:latin typeface="Georgia" panose="02040502050405020303" pitchFamily="18" charset="0"/>
              </a:rPr>
              <a:t>C</a:t>
            </a:r>
            <a:r>
              <a:rPr sz="4000" dirty="0">
                <a:solidFill>
                  <a:schemeClr val="bg1"/>
                </a:solidFill>
                <a:latin typeface="Georgia" panose="02040502050405020303" pitchFamily="18" charset="0"/>
              </a:rPr>
              <a:t>onservation of resources</a:t>
            </a:r>
          </a:p>
          <a:p>
            <a:pPr marL="571500" indent="-571500" algn="l">
              <a:buClr>
                <a:srgbClr val="5E5E5E"/>
              </a:buClr>
              <a:buSzPct val="170000"/>
              <a:buFont typeface="Wingdings" panose="05000000000000000000" pitchFamily="2" charset="2"/>
              <a:buChar char="§"/>
              <a:defRPr sz="3800" spc="76"/>
            </a:pPr>
            <a:r>
              <a:rPr sz="4000" dirty="0">
                <a:solidFill>
                  <a:schemeClr val="bg1"/>
                </a:solidFill>
                <a:latin typeface="Georgia" panose="02040502050405020303" pitchFamily="18" charset="0"/>
              </a:rPr>
              <a:t> </a:t>
            </a:r>
            <a:r>
              <a:rPr lang="en-US" sz="4000" dirty="0">
                <a:solidFill>
                  <a:schemeClr val="bg1"/>
                </a:solidFill>
                <a:latin typeface="Georgia" panose="02040502050405020303" pitchFamily="18" charset="0"/>
              </a:rPr>
              <a:t>T</a:t>
            </a:r>
            <a:r>
              <a:rPr sz="4000" dirty="0">
                <a:solidFill>
                  <a:schemeClr val="bg1"/>
                </a:solidFill>
                <a:latin typeface="Georgia" panose="02040502050405020303" pitchFamily="18" charset="0"/>
              </a:rPr>
              <a:t>ime optimi</a:t>
            </a:r>
            <a:r>
              <a:rPr lang="en-US" sz="4000" dirty="0">
                <a:solidFill>
                  <a:schemeClr val="bg1"/>
                </a:solidFill>
                <a:latin typeface="Georgia" panose="02040502050405020303" pitchFamily="18" charset="0"/>
              </a:rPr>
              <a:t>z</a:t>
            </a:r>
            <a:r>
              <a:rPr sz="4000" dirty="0">
                <a:solidFill>
                  <a:schemeClr val="bg1"/>
                </a:solidFill>
                <a:latin typeface="Georgia" panose="02040502050405020303" pitchFamily="18" charset="0"/>
              </a:rPr>
              <a:t>ation</a:t>
            </a:r>
          </a:p>
          <a:p>
            <a:pPr marL="571500" indent="-571500" algn="l">
              <a:buClr>
                <a:srgbClr val="5E5E5E"/>
              </a:buClr>
              <a:buSzPct val="170000"/>
              <a:buFont typeface="Wingdings" panose="05000000000000000000" pitchFamily="2" charset="2"/>
              <a:buChar char="§"/>
              <a:defRPr sz="3800" spc="76"/>
            </a:pPr>
            <a:r>
              <a:rPr sz="4000" dirty="0">
                <a:solidFill>
                  <a:schemeClr val="bg1"/>
                </a:solidFill>
                <a:latin typeface="Georgia" panose="02040502050405020303" pitchFamily="18" charset="0"/>
              </a:rPr>
              <a:t> </a:t>
            </a:r>
            <a:r>
              <a:rPr lang="en-US" sz="4000" dirty="0">
                <a:solidFill>
                  <a:schemeClr val="bg1"/>
                </a:solidFill>
                <a:latin typeface="Georgia" panose="02040502050405020303" pitchFamily="18" charset="0"/>
              </a:rPr>
              <a:t>E</a:t>
            </a:r>
            <a:r>
              <a:rPr sz="4000" dirty="0">
                <a:solidFill>
                  <a:schemeClr val="bg1"/>
                </a:solidFill>
                <a:latin typeface="Georgia" panose="02040502050405020303" pitchFamily="18" charset="0"/>
              </a:rPr>
              <a:t>conomic benefits(GDP)</a:t>
            </a:r>
          </a:p>
          <a:p>
            <a:pPr marL="571500" indent="-571500" algn="l">
              <a:buClr>
                <a:srgbClr val="5E5E5E"/>
              </a:buClr>
              <a:buSzPct val="170000"/>
              <a:buFont typeface="Wingdings" panose="05000000000000000000" pitchFamily="2" charset="2"/>
              <a:buChar char="§"/>
              <a:defRPr sz="3800" spc="76"/>
            </a:pPr>
            <a:r>
              <a:rPr sz="4000" dirty="0">
                <a:solidFill>
                  <a:schemeClr val="bg1"/>
                </a:solidFill>
                <a:latin typeface="Georgia" panose="02040502050405020303" pitchFamily="18" charset="0"/>
              </a:rPr>
              <a:t> </a:t>
            </a:r>
            <a:r>
              <a:rPr lang="en-US" sz="4000" dirty="0">
                <a:solidFill>
                  <a:schemeClr val="bg1"/>
                </a:solidFill>
                <a:latin typeface="Georgia" panose="02040502050405020303" pitchFamily="18" charset="0"/>
              </a:rPr>
              <a:t>N</a:t>
            </a:r>
            <a:r>
              <a:rPr sz="4000" dirty="0">
                <a:solidFill>
                  <a:schemeClr val="bg1"/>
                </a:solidFill>
                <a:latin typeface="Georgia" panose="02040502050405020303" pitchFamily="18" charset="0"/>
              </a:rPr>
              <a:t>ew market (manufacturing)— social equilibrium</a:t>
            </a:r>
          </a:p>
          <a:p>
            <a:pPr marL="571500" indent="-571500" algn="l">
              <a:buClr>
                <a:srgbClr val="5E5E5E"/>
              </a:buClr>
              <a:buSzPct val="170000"/>
              <a:buFont typeface="Wingdings" panose="05000000000000000000" pitchFamily="2" charset="2"/>
              <a:buChar char="§"/>
              <a:defRPr sz="3800" spc="76"/>
            </a:pPr>
            <a:r>
              <a:rPr lang="en-US" sz="4000" dirty="0">
                <a:solidFill>
                  <a:schemeClr val="bg1"/>
                </a:solidFill>
                <a:latin typeface="Georgia" panose="02040502050405020303" pitchFamily="18" charset="0"/>
              </a:rPr>
              <a:t>Di</a:t>
            </a:r>
            <a:r>
              <a:rPr sz="4000" dirty="0">
                <a:solidFill>
                  <a:schemeClr val="bg1"/>
                </a:solidFill>
                <a:latin typeface="Georgia" panose="02040502050405020303" pitchFamily="18" charset="0"/>
              </a:rPr>
              <a:t>sguised unemployment (major issue) </a:t>
            </a:r>
          </a:p>
          <a:p>
            <a:pPr marL="571500" indent="-571500" algn="l">
              <a:buClr>
                <a:srgbClr val="5E5E5E"/>
              </a:buClr>
              <a:buSzPct val="170000"/>
              <a:buFont typeface="Wingdings" panose="05000000000000000000" pitchFamily="2" charset="2"/>
              <a:buChar char="§"/>
              <a:defRPr sz="3800" spc="76"/>
            </a:pPr>
            <a:r>
              <a:rPr lang="en-US" sz="4000" dirty="0">
                <a:solidFill>
                  <a:schemeClr val="bg1"/>
                </a:solidFill>
                <a:latin typeface="Georgia" panose="02040502050405020303" pitchFamily="18" charset="0"/>
              </a:rPr>
              <a:t>B</a:t>
            </a:r>
            <a:r>
              <a:rPr sz="4000" dirty="0">
                <a:solidFill>
                  <a:schemeClr val="bg1"/>
                </a:solidFill>
                <a:latin typeface="Georgia" panose="02040502050405020303" pitchFamily="18" charset="0"/>
              </a:rPr>
              <a:t>oost in tertiary and primary sector </a:t>
            </a:r>
          </a:p>
          <a:p>
            <a:pPr marL="571500" indent="-571500" algn="l">
              <a:buClr>
                <a:srgbClr val="5E5E5E"/>
              </a:buClr>
              <a:buSzPct val="170000"/>
              <a:buFont typeface="Wingdings" panose="05000000000000000000" pitchFamily="2" charset="2"/>
              <a:buChar char="§"/>
              <a:defRPr sz="3800" spc="76"/>
            </a:pPr>
            <a:r>
              <a:rPr lang="en-US" sz="4000" dirty="0">
                <a:solidFill>
                  <a:schemeClr val="bg1"/>
                </a:solidFill>
                <a:latin typeface="Georgia" panose="02040502050405020303" pitchFamily="18" charset="0"/>
              </a:rPr>
              <a:t>B</a:t>
            </a:r>
            <a:r>
              <a:rPr sz="4000" dirty="0">
                <a:solidFill>
                  <a:schemeClr val="bg1"/>
                </a:solidFill>
                <a:latin typeface="Georgia" panose="02040502050405020303" pitchFamily="18" charset="0"/>
              </a:rPr>
              <a:t>etter form management—good and healthy yield </a:t>
            </a:r>
          </a:p>
          <a:p>
            <a:pPr marL="571500" indent="-571500" algn="l">
              <a:buClr>
                <a:srgbClr val="5E5E5E"/>
              </a:buClr>
              <a:buSzPct val="170000"/>
              <a:buFont typeface="Wingdings" panose="05000000000000000000" pitchFamily="2" charset="2"/>
              <a:buChar char="§"/>
              <a:defRPr sz="3800" spc="76"/>
            </a:pPr>
            <a:r>
              <a:rPr lang="en-US" sz="4000" dirty="0">
                <a:solidFill>
                  <a:schemeClr val="bg1"/>
                </a:solidFill>
                <a:latin typeface="Georgia" panose="02040502050405020303" pitchFamily="18" charset="0"/>
              </a:rPr>
              <a:t>S</a:t>
            </a:r>
            <a:r>
              <a:rPr sz="4000" dirty="0">
                <a:solidFill>
                  <a:schemeClr val="bg1"/>
                </a:solidFill>
                <a:latin typeface="Georgia" panose="02040502050405020303" pitchFamily="18" charset="0"/>
              </a:rPr>
              <a:t>afety in farms</a:t>
            </a:r>
          </a:p>
        </p:txBody>
      </p:sp>
      <p:sp>
        <p:nvSpPr>
          <p:cNvPr id="202" name="ADVANTAGES"/>
          <p:cNvSpPr txBox="1">
            <a:spLocks noGrp="1"/>
          </p:cNvSpPr>
          <p:nvPr>
            <p:ph type="title"/>
          </p:nvPr>
        </p:nvSpPr>
        <p:spPr>
          <a:prstGeom prst="rect">
            <a:avLst/>
          </a:prstGeom>
        </p:spPr>
        <p:txBody>
          <a:bodyPr/>
          <a:lstStyle/>
          <a:p>
            <a:r>
              <a:rPr dirty="0">
                <a:solidFill>
                  <a:schemeClr val="tx1"/>
                </a:solidFill>
                <a:latin typeface="Georgia" panose="02040502050405020303" pitchFamily="18" charset="0"/>
              </a:rPr>
              <a:t>ADVANTAGES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DVANTAGES">
            <a:extLst>
              <a:ext uri="{FF2B5EF4-FFF2-40B4-BE49-F238E27FC236}">
                <a16:creationId xmlns:a16="http://schemas.microsoft.com/office/drawing/2014/main" id="{D3FFB8F5-3419-41EC-B415-2324F3983801}"/>
              </a:ext>
            </a:extLst>
          </p:cNvPr>
          <p:cNvSpPr txBox="1">
            <a:spLocks/>
          </p:cNvSpPr>
          <p:nvPr/>
        </p:nvSpPr>
        <p:spPr>
          <a:xfrm>
            <a:off x="1739900" y="5711825"/>
            <a:ext cx="20205700" cy="1651000"/>
          </a:xfrm>
          <a:prstGeom prst="rect">
            <a:avLst/>
          </a:prstGeom>
        </p:spPr>
        <p:txBody>
          <a:bodyPr/>
          <a:lstStyle>
            <a:lvl1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1pPr>
            <a:lvl2pPr marL="0" marR="0" indent="457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2pPr>
            <a:lvl3pPr marL="0" marR="0" indent="914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3pPr>
            <a:lvl4pPr marL="0" marR="0" indent="1371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4pPr>
            <a:lvl5pPr marL="0" marR="0" indent="18288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5pPr>
            <a:lvl6pPr marL="0" marR="0" indent="22860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6pPr>
            <a:lvl7pPr marL="0" marR="0" indent="2743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7pPr>
            <a:lvl8pPr marL="0" marR="0" indent="3200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8pPr>
            <a:lvl9pPr marL="0" marR="0" indent="3657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9pPr>
          </a:lstStyle>
          <a:p>
            <a:pPr hangingPunct="1"/>
            <a:r>
              <a:rPr lang="en-US" sz="11500" dirty="0" err="1">
                <a:solidFill>
                  <a:schemeClr val="tx1"/>
                </a:solidFill>
                <a:latin typeface="Georgia" panose="02040502050405020303" pitchFamily="18" charset="0"/>
              </a:rPr>
              <a:t>FLOWcharts</a:t>
            </a:r>
            <a:endParaRPr lang="en-US" sz="6000" dirty="0">
              <a:solidFill>
                <a:schemeClr val="tx1"/>
              </a:solidFill>
              <a:latin typeface="Georgia" panose="02040502050405020303" pitchFamily="18" charset="0"/>
            </a:endParaRPr>
          </a:p>
          <a:p>
            <a:pPr hangingPunct="1"/>
            <a:r>
              <a:rPr lang="en-US" sz="6000" dirty="0">
                <a:solidFill>
                  <a:schemeClr val="tx1"/>
                </a:solidFill>
                <a:latin typeface="Georgia" panose="02040502050405020303" pitchFamily="18" charset="0"/>
              </a:rPr>
              <a:t>Moisture detection program</a:t>
            </a:r>
            <a:endParaRPr lang="en-IN" sz="60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194988249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creenshot 2021-02-27 at 10.39.13 PM.png" descr="Screenshot 2021-02-27 at 10.39.13 PM.png">
            <a:extLst>
              <a:ext uri="{FF2B5EF4-FFF2-40B4-BE49-F238E27FC236}">
                <a16:creationId xmlns:a16="http://schemas.microsoft.com/office/drawing/2014/main" id="{A56A51AE-DBC7-45C1-B31F-FA0681B6B28A}"/>
              </a:ext>
            </a:extLst>
          </p:cNvPr>
          <p:cNvPicPr>
            <a:picLocks noChangeAspect="1"/>
          </p:cNvPicPr>
          <p:nvPr/>
        </p:nvPicPr>
        <p:blipFill>
          <a:blip r:embed="rId2"/>
          <a:stretch>
            <a:fillRect/>
          </a:stretch>
        </p:blipFill>
        <p:spPr>
          <a:xfrm>
            <a:off x="5671962" y="0"/>
            <a:ext cx="11758788" cy="13461784"/>
          </a:xfrm>
          <a:prstGeom prst="rect">
            <a:avLst/>
          </a:prstGeom>
          <a:ln w="12700">
            <a:miter lim="400000"/>
          </a:ln>
        </p:spPr>
      </p:pic>
    </p:spTree>
    <p:extLst>
      <p:ext uri="{BB962C8B-B14F-4D97-AF65-F5344CB8AC3E}">
        <p14:creationId xmlns:p14="http://schemas.microsoft.com/office/powerpoint/2010/main" val="71786597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clude&lt;iostream&gt;…">
            <a:extLst>
              <a:ext uri="{FF2B5EF4-FFF2-40B4-BE49-F238E27FC236}">
                <a16:creationId xmlns:a16="http://schemas.microsoft.com/office/drawing/2014/main" id="{1DD4DA9D-8C05-4DC8-BC8C-FCA76EA7C840}"/>
              </a:ext>
            </a:extLst>
          </p:cNvPr>
          <p:cNvSpPr txBox="1"/>
          <p:nvPr/>
        </p:nvSpPr>
        <p:spPr>
          <a:xfrm>
            <a:off x="2886075" y="1571625"/>
            <a:ext cx="22117050" cy="11401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numCol="2" spcCol="1092174" anchor="ctr"/>
          <a:lstStyle/>
          <a:p>
            <a:pPr algn="l">
              <a:defRPr sz="2300" spc="45"/>
            </a:pPr>
            <a:r>
              <a:rPr sz="3600" b="1" dirty="0"/>
              <a:t>#include&lt;iostream&gt;</a:t>
            </a:r>
          </a:p>
          <a:p>
            <a:pPr algn="l">
              <a:defRPr sz="2300" spc="45"/>
            </a:pPr>
            <a:r>
              <a:rPr sz="3600" b="1" dirty="0"/>
              <a:t>#include&lt;stdlib.h&gt;</a:t>
            </a:r>
          </a:p>
          <a:p>
            <a:pPr algn="l">
              <a:defRPr sz="2300" spc="45"/>
            </a:pPr>
            <a:r>
              <a:rPr sz="3600" b="1" dirty="0"/>
              <a:t>#include&lt;windows.h&gt;</a:t>
            </a:r>
          </a:p>
          <a:p>
            <a:pPr algn="l">
              <a:defRPr sz="2300" spc="45"/>
            </a:pPr>
            <a:r>
              <a:rPr sz="3600" b="1" dirty="0"/>
              <a:t>using namespace std;</a:t>
            </a:r>
          </a:p>
          <a:p>
            <a:pPr algn="l">
              <a:defRPr sz="2300" spc="45"/>
            </a:pPr>
            <a:endParaRPr sz="3600" b="1" dirty="0"/>
          </a:p>
          <a:p>
            <a:pPr algn="l">
              <a:defRPr sz="2300" spc="45"/>
            </a:pPr>
            <a:r>
              <a:rPr sz="3600" b="1" dirty="0"/>
              <a:t>void loading(char n[])</a:t>
            </a:r>
          </a:p>
          <a:p>
            <a:pPr algn="l">
              <a:defRPr sz="2300" spc="45"/>
            </a:pPr>
            <a:r>
              <a:rPr sz="3600" b="1" dirty="0"/>
              <a:t>{</a:t>
            </a:r>
          </a:p>
          <a:p>
            <a:pPr algn="l">
              <a:defRPr sz="2300" spc="45"/>
            </a:pPr>
            <a:r>
              <a:rPr sz="3600" b="1" dirty="0"/>
              <a:t>   int </a:t>
            </a:r>
            <a:r>
              <a:rPr sz="3600" b="1" dirty="0" err="1"/>
              <a:t>i</a:t>
            </a:r>
            <a:r>
              <a:rPr sz="3600" b="1" dirty="0"/>
              <a:t>=0;</a:t>
            </a:r>
          </a:p>
          <a:p>
            <a:pPr algn="l">
              <a:defRPr sz="2300" spc="45"/>
            </a:pPr>
            <a:r>
              <a:rPr sz="3600" b="1" dirty="0"/>
              <a:t>     for(;n[</a:t>
            </a:r>
            <a:r>
              <a:rPr sz="3600" b="1" dirty="0" err="1"/>
              <a:t>i</a:t>
            </a:r>
            <a:r>
              <a:rPr sz="3600" b="1" dirty="0"/>
              <a:t>]!='?';++</a:t>
            </a:r>
            <a:r>
              <a:rPr sz="3600" b="1" dirty="0" err="1"/>
              <a:t>i</a:t>
            </a:r>
            <a:r>
              <a:rPr sz="3600" b="1" dirty="0"/>
              <a:t>)</a:t>
            </a:r>
          </a:p>
          <a:p>
            <a:pPr algn="l">
              <a:defRPr sz="2300" spc="45"/>
            </a:pPr>
            <a:r>
              <a:rPr sz="3600" b="1" dirty="0"/>
              <a:t>       {</a:t>
            </a:r>
          </a:p>
          <a:p>
            <a:pPr algn="l">
              <a:defRPr sz="2300" spc="45"/>
            </a:pPr>
            <a:r>
              <a:rPr sz="3600" b="1" dirty="0"/>
              <a:t>            </a:t>
            </a:r>
            <a:r>
              <a:rPr sz="3600" b="1" dirty="0" err="1"/>
              <a:t>cout</a:t>
            </a:r>
            <a:r>
              <a:rPr sz="3600" b="1" dirty="0"/>
              <a:t>&lt;&lt;n[</a:t>
            </a:r>
            <a:r>
              <a:rPr sz="3600" b="1" dirty="0" err="1"/>
              <a:t>i</a:t>
            </a:r>
            <a:r>
              <a:rPr sz="3600" b="1" dirty="0"/>
              <a:t>];</a:t>
            </a:r>
          </a:p>
          <a:p>
            <a:pPr algn="l">
              <a:defRPr sz="2300" spc="45"/>
            </a:pPr>
            <a:r>
              <a:rPr sz="3600" b="1" dirty="0"/>
              <a:t>            Sleep(100);</a:t>
            </a:r>
          </a:p>
          <a:p>
            <a:pPr algn="l">
              <a:defRPr sz="2300" spc="45"/>
            </a:pPr>
            <a:r>
              <a:rPr sz="3600" b="1" dirty="0"/>
              <a:t>       }</a:t>
            </a:r>
          </a:p>
          <a:p>
            <a:pPr algn="l">
              <a:defRPr sz="2300" spc="45"/>
            </a:pPr>
            <a:r>
              <a:rPr sz="3600" b="1" dirty="0"/>
              <a:t>}</a:t>
            </a:r>
          </a:p>
          <a:p>
            <a:pPr algn="l">
              <a:defRPr sz="2300" spc="45"/>
            </a:pPr>
            <a:r>
              <a:rPr sz="3600" b="1" dirty="0"/>
              <a:t>int main()</a:t>
            </a:r>
          </a:p>
          <a:p>
            <a:pPr algn="l">
              <a:defRPr sz="2300" spc="45"/>
            </a:pPr>
            <a:r>
              <a:rPr sz="3600" b="1" dirty="0"/>
              <a:t>{</a:t>
            </a:r>
          </a:p>
          <a:p>
            <a:pPr algn="l">
              <a:defRPr sz="2300" spc="45"/>
            </a:pPr>
            <a:r>
              <a:rPr sz="3600" b="1" dirty="0"/>
              <a:t>	int n=0,required=10;</a:t>
            </a:r>
          </a:p>
          <a:p>
            <a:pPr algn="l">
              <a:defRPr sz="2300" spc="45"/>
            </a:pPr>
            <a:r>
              <a:rPr sz="3600" b="1" dirty="0"/>
              <a:t>	char a[100]={"Accessing the moisture from the sensor with the help of moisture sensor..?"};</a:t>
            </a:r>
          </a:p>
          <a:p>
            <a:pPr algn="l">
              <a:defRPr sz="2300" spc="45"/>
            </a:pPr>
            <a:r>
              <a:rPr sz="3600" b="1" dirty="0"/>
              <a:t>	loading(a);</a:t>
            </a:r>
            <a:endParaRPr lang="en-IN" sz="3600" b="1" dirty="0"/>
          </a:p>
        </p:txBody>
      </p:sp>
      <p:sp>
        <p:nvSpPr>
          <p:cNvPr id="3" name="Title 1">
            <a:extLst>
              <a:ext uri="{FF2B5EF4-FFF2-40B4-BE49-F238E27FC236}">
                <a16:creationId xmlns:a16="http://schemas.microsoft.com/office/drawing/2014/main" id="{BBDDE511-CFFC-48DA-8945-2422A77BEF15}"/>
              </a:ext>
            </a:extLst>
          </p:cNvPr>
          <p:cNvSpPr txBox="1">
            <a:spLocks/>
          </p:cNvSpPr>
          <p:nvPr/>
        </p:nvSpPr>
        <p:spPr>
          <a:xfrm>
            <a:off x="2089150" y="225425"/>
            <a:ext cx="20205700" cy="1651000"/>
          </a:xfrm>
          <a:prstGeom prst="rect">
            <a:avLst/>
          </a:prstGeom>
        </p:spPr>
        <p:txBody>
          <a:bodyPr/>
          <a:lstStyle>
            <a:lvl1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1pPr>
            <a:lvl2pPr marL="0" marR="0" indent="457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2pPr>
            <a:lvl3pPr marL="0" marR="0" indent="914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3pPr>
            <a:lvl4pPr marL="0" marR="0" indent="1371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4pPr>
            <a:lvl5pPr marL="0" marR="0" indent="18288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5pPr>
            <a:lvl6pPr marL="0" marR="0" indent="22860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6pPr>
            <a:lvl7pPr marL="0" marR="0" indent="2743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7pPr>
            <a:lvl8pPr marL="0" marR="0" indent="3200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8pPr>
            <a:lvl9pPr marL="0" marR="0" indent="3657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9pPr>
          </a:lstStyle>
          <a:p>
            <a:pPr hangingPunct="1"/>
            <a:r>
              <a:rPr lang="en-US" sz="8000" u="sng" dirty="0">
                <a:solidFill>
                  <a:schemeClr val="bg1"/>
                </a:solidFill>
              </a:rPr>
              <a:t>Moisture detection program</a:t>
            </a:r>
            <a:endParaRPr lang="en-IN" sz="8000" u="sng" dirty="0">
              <a:solidFill>
                <a:schemeClr val="bg1"/>
              </a:solidFill>
            </a:endParaRPr>
          </a:p>
        </p:txBody>
      </p:sp>
      <p:sp>
        <p:nvSpPr>
          <p:cNvPr id="5" name="TextBox 4">
            <a:extLst>
              <a:ext uri="{FF2B5EF4-FFF2-40B4-BE49-F238E27FC236}">
                <a16:creationId xmlns:a16="http://schemas.microsoft.com/office/drawing/2014/main" id="{9113E945-4272-43CB-A72B-12291DF49848}"/>
              </a:ext>
            </a:extLst>
          </p:cNvPr>
          <p:cNvSpPr txBox="1"/>
          <p:nvPr/>
        </p:nvSpPr>
        <p:spPr>
          <a:xfrm>
            <a:off x="18708687" y="1304885"/>
            <a:ext cx="4100513"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355600" rtl="0" fontAlgn="auto" latinLnBrk="0" hangingPunct="0">
              <a:lnSpc>
                <a:spcPct val="100000"/>
              </a:lnSpc>
              <a:spcBef>
                <a:spcPts val="0"/>
              </a:spcBef>
              <a:spcAft>
                <a:spcPts val="0"/>
              </a:spcAft>
              <a:buClrTx/>
              <a:buSzTx/>
              <a:buFontTx/>
              <a:buNone/>
              <a:tabLst/>
            </a:pPr>
            <a:r>
              <a:rPr kumimoji="0" lang="en-US" sz="2800" b="1" i="0" u="none" strike="noStrike" cap="none" spc="44" normalizeH="0" baseline="0" dirty="0">
                <a:ln>
                  <a:noFill/>
                </a:ln>
                <a:solidFill>
                  <a:schemeClr val="accent1">
                    <a:satOff val="74278"/>
                    <a:lumOff val="-33241"/>
                  </a:schemeClr>
                </a:solidFill>
                <a:effectLst/>
                <a:uFillTx/>
                <a:latin typeface="Graphik Medium"/>
                <a:ea typeface="Graphik Medium"/>
                <a:cs typeface="Graphik Medium"/>
                <a:sym typeface="Graphik Medium"/>
              </a:rPr>
              <a:t>Compiler used: DEV C++</a:t>
            </a:r>
            <a:endParaRPr kumimoji="0" lang="en-IN" sz="2800" b="1" i="0" u="none" strike="noStrike" cap="none" spc="44" normalizeH="0" baseline="0" dirty="0">
              <a:ln>
                <a:noFill/>
              </a:ln>
              <a:solidFill>
                <a:schemeClr val="accent1">
                  <a:satOff val="74278"/>
                  <a:lumOff val="-33241"/>
                </a:schemeClr>
              </a:solidFill>
              <a:effectLst/>
              <a:uFillTx/>
              <a:latin typeface="Graphik Medium"/>
              <a:ea typeface="Graphik Medium"/>
              <a:cs typeface="Graphik Medium"/>
              <a:sym typeface="Graphik Medium"/>
            </a:endParaRPr>
          </a:p>
        </p:txBody>
      </p:sp>
    </p:spTree>
    <p:extLst>
      <p:ext uri="{BB962C8B-B14F-4D97-AF65-F5344CB8AC3E}">
        <p14:creationId xmlns:p14="http://schemas.microsoft.com/office/powerpoint/2010/main" val="36974111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clude&lt;iostream&gt;…">
            <a:extLst>
              <a:ext uri="{FF2B5EF4-FFF2-40B4-BE49-F238E27FC236}">
                <a16:creationId xmlns:a16="http://schemas.microsoft.com/office/drawing/2014/main" id="{2E0BE40C-8D01-416E-B396-FE74BD498034}"/>
              </a:ext>
            </a:extLst>
          </p:cNvPr>
          <p:cNvSpPr txBox="1"/>
          <p:nvPr/>
        </p:nvSpPr>
        <p:spPr>
          <a:xfrm>
            <a:off x="2184652" y="650876"/>
            <a:ext cx="21843495" cy="1160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numCol="2" spcCol="1092174" anchor="ctr"/>
          <a:lstStyle/>
          <a:p>
            <a:pPr algn="l">
              <a:defRPr sz="2300" spc="45"/>
            </a:pPr>
            <a:r>
              <a:rPr lang="en-US" sz="3600" b="1" dirty="0" err="1"/>
              <a:t>cin</a:t>
            </a:r>
            <a:r>
              <a:rPr lang="en-US" sz="3600" b="1" dirty="0"/>
              <a:t>&gt;&gt;n;</a:t>
            </a:r>
          </a:p>
          <a:p>
            <a:pPr algn="l">
              <a:defRPr sz="2300" spc="45"/>
            </a:pPr>
            <a:r>
              <a:rPr lang="en-US" sz="3600" b="1" dirty="0"/>
              <a:t>	if(n!=required)</a:t>
            </a:r>
          </a:p>
          <a:p>
            <a:pPr algn="l">
              <a:defRPr sz="2300" spc="45"/>
            </a:pPr>
            <a:r>
              <a:rPr lang="en-US" sz="3600" b="1" dirty="0"/>
              <a:t>	 {</a:t>
            </a:r>
          </a:p>
          <a:p>
            <a:pPr algn="l">
              <a:defRPr sz="2300" spc="45"/>
            </a:pPr>
            <a:r>
              <a:rPr lang="en-US" sz="3600" b="1" dirty="0"/>
              <a:t>	 	if(n&gt;required)</a:t>
            </a:r>
          </a:p>
          <a:p>
            <a:pPr algn="l">
              <a:defRPr sz="2300" spc="45"/>
            </a:pPr>
            <a:r>
              <a:rPr lang="en-US" sz="3600" b="1" dirty="0"/>
              <a:t>		  {</a:t>
            </a:r>
          </a:p>
          <a:p>
            <a:pPr algn="l">
              <a:defRPr sz="2300" spc="45"/>
            </a:pPr>
            <a:r>
              <a:rPr lang="en-US" sz="3600" b="1" dirty="0"/>
              <a:t>		  	system("</a:t>
            </a:r>
            <a:r>
              <a:rPr lang="en-US" sz="3600" b="1" dirty="0" err="1"/>
              <a:t>cls</a:t>
            </a:r>
            <a:r>
              <a:rPr lang="en-US" sz="3600" b="1" dirty="0"/>
              <a:t>");</a:t>
            </a:r>
          </a:p>
          <a:p>
            <a:pPr algn="l">
              <a:defRPr sz="2300" spc="45"/>
            </a:pPr>
            <a:r>
              <a:rPr lang="en-US" sz="3600" b="1" dirty="0"/>
              <a:t>			char a[100]={"Accessing the water out system to remove extra moisture..?"};</a:t>
            </a:r>
          </a:p>
          <a:p>
            <a:pPr algn="l">
              <a:defRPr sz="2300" spc="45"/>
            </a:pPr>
            <a:r>
              <a:rPr lang="en-US" sz="3600" b="1" dirty="0"/>
              <a:t>		  	loading(a);</a:t>
            </a:r>
          </a:p>
          <a:p>
            <a:pPr algn="l">
              <a:defRPr sz="2300" spc="45"/>
            </a:pPr>
            <a:r>
              <a:rPr lang="en-US" sz="3600" b="1" dirty="0"/>
              <a:t>		  }	 </a:t>
            </a:r>
          </a:p>
          <a:p>
            <a:pPr algn="l">
              <a:defRPr sz="2400" spc="48"/>
            </a:pPr>
            <a:r>
              <a:rPr lang="en-US" sz="3600" b="1" dirty="0"/>
              <a:t>		</a:t>
            </a:r>
            <a:r>
              <a:rPr lang="en-US" sz="3600" dirty="0"/>
              <a:t> </a:t>
            </a:r>
            <a:r>
              <a:rPr lang="en-US" sz="3600" b="1" dirty="0"/>
              <a:t>else</a:t>
            </a:r>
          </a:p>
          <a:p>
            <a:pPr algn="l">
              <a:defRPr sz="2400" spc="48"/>
            </a:pPr>
            <a:r>
              <a:rPr lang="en-US" sz="3600" b="1" dirty="0"/>
              <a:t>		  {</a:t>
            </a:r>
          </a:p>
          <a:p>
            <a:pPr algn="l">
              <a:defRPr sz="2400" spc="48"/>
            </a:pPr>
            <a:r>
              <a:rPr lang="en-US" sz="3600" b="1" dirty="0"/>
              <a:t>		  	system("</a:t>
            </a:r>
            <a:r>
              <a:rPr lang="en-US" sz="3600" b="1" dirty="0" err="1"/>
              <a:t>cls</a:t>
            </a:r>
            <a:r>
              <a:rPr lang="en-US" sz="3600" b="1" dirty="0"/>
              <a:t>");</a:t>
            </a:r>
          </a:p>
          <a:p>
            <a:pPr algn="l">
              <a:defRPr sz="2400" spc="48"/>
            </a:pPr>
            <a:r>
              <a:rPr lang="en-US" sz="3600" b="1" dirty="0"/>
              <a:t>			char a[100]={"Accessing the weather site for relevant information..?"};</a:t>
            </a:r>
          </a:p>
          <a:p>
            <a:pPr algn="l">
              <a:defRPr sz="2400" spc="48"/>
            </a:pPr>
            <a:r>
              <a:rPr lang="en-US" sz="3600" b="1" dirty="0"/>
              <a:t>		  	loading(a);</a:t>
            </a:r>
          </a:p>
          <a:p>
            <a:pPr algn="l">
              <a:defRPr sz="2400" spc="48"/>
            </a:pPr>
            <a:r>
              <a:rPr lang="en-US" sz="3600" b="1" dirty="0"/>
              <a:t>		  	int j=0,k=20; //where 'k' is dependent on the type of crop we have planted (maximum time for which can survive without external water)</a:t>
            </a:r>
          </a:p>
          <a:p>
            <a:pPr algn="l">
              <a:defRPr sz="2400" spc="48"/>
            </a:pPr>
            <a:r>
              <a:rPr lang="en-US" sz="3600" b="1" dirty="0"/>
              <a:t>		  	</a:t>
            </a:r>
            <a:r>
              <a:rPr lang="en-US" sz="3600" b="1" dirty="0" err="1"/>
              <a:t>cin</a:t>
            </a:r>
            <a:r>
              <a:rPr lang="en-US" sz="3600" b="1" dirty="0"/>
              <a:t>&gt;&gt;j; //j is </a:t>
            </a:r>
            <a:r>
              <a:rPr lang="en-US" sz="3600" b="1" dirty="0" err="1"/>
              <a:t>rain.time</a:t>
            </a:r>
            <a:endParaRPr lang="en-US" sz="3600" b="1" dirty="0"/>
          </a:p>
        </p:txBody>
      </p:sp>
    </p:spTree>
    <p:extLst>
      <p:ext uri="{BB962C8B-B14F-4D97-AF65-F5344CB8AC3E}">
        <p14:creationId xmlns:p14="http://schemas.microsoft.com/office/powerpoint/2010/main" val="381849323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se…">
            <a:extLst>
              <a:ext uri="{FF2B5EF4-FFF2-40B4-BE49-F238E27FC236}">
                <a16:creationId xmlns:a16="http://schemas.microsoft.com/office/drawing/2014/main" id="{51C91C26-6555-4D70-B1D3-6D0F79F91E2B}"/>
              </a:ext>
            </a:extLst>
          </p:cNvPr>
          <p:cNvSpPr txBox="1"/>
          <p:nvPr/>
        </p:nvSpPr>
        <p:spPr>
          <a:xfrm>
            <a:off x="1440799" y="317460"/>
            <a:ext cx="22390751" cy="1339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2400" spc="48"/>
            </a:pPr>
            <a:endParaRPr sz="3600" b="1" dirty="0"/>
          </a:p>
          <a:p>
            <a:pPr algn="l">
              <a:defRPr sz="2400" spc="48"/>
            </a:pPr>
            <a:r>
              <a:rPr sz="3600" b="1" dirty="0"/>
              <a:t>		  	 if(j&gt;k)</a:t>
            </a:r>
          </a:p>
          <a:p>
            <a:pPr algn="l">
              <a:defRPr sz="2400" spc="48"/>
            </a:pPr>
            <a:r>
              <a:rPr sz="3600" b="1" dirty="0"/>
              <a:t>		  	 {  </a:t>
            </a:r>
          </a:p>
          <a:p>
            <a:pPr algn="l">
              <a:defRPr sz="2400" spc="48"/>
            </a:pPr>
            <a:r>
              <a:rPr sz="3600" b="1" dirty="0"/>
              <a:t>			 system("</a:t>
            </a:r>
            <a:r>
              <a:rPr sz="3600" b="1" dirty="0" err="1"/>
              <a:t>cls</a:t>
            </a:r>
            <a:r>
              <a:rPr sz="3600" b="1" dirty="0"/>
              <a:t>");</a:t>
            </a:r>
          </a:p>
          <a:p>
            <a:pPr algn="l">
              <a:defRPr sz="2400" spc="48"/>
            </a:pPr>
            <a:r>
              <a:rPr sz="3600" b="1" dirty="0"/>
              <a:t>			 char a[100]={"Initiating pump for watering the crops..?"};</a:t>
            </a:r>
          </a:p>
          <a:p>
            <a:pPr algn="l">
              <a:defRPr sz="2400" spc="48"/>
            </a:pPr>
            <a:r>
              <a:rPr sz="3600" b="1" dirty="0"/>
              <a:t>		  	 loading(a);</a:t>
            </a:r>
          </a:p>
          <a:p>
            <a:pPr algn="l">
              <a:defRPr sz="2400" spc="48"/>
            </a:pPr>
            <a:r>
              <a:rPr sz="3600" b="1" dirty="0"/>
              <a:t>		     }</a:t>
            </a:r>
          </a:p>
          <a:p>
            <a:pPr algn="l">
              <a:defRPr sz="2400" spc="48"/>
            </a:pPr>
            <a:r>
              <a:rPr sz="3600" b="1" dirty="0"/>
              <a:t>		     else</a:t>
            </a:r>
          </a:p>
          <a:p>
            <a:pPr algn="l">
              <a:defRPr sz="2400" spc="48"/>
            </a:pPr>
            <a:r>
              <a:rPr sz="3600" b="1" dirty="0"/>
              <a:t>		     {</a:t>
            </a:r>
          </a:p>
          <a:p>
            <a:pPr algn="l">
              <a:defRPr sz="2400" spc="48"/>
            </a:pPr>
            <a:r>
              <a:rPr sz="3600" b="1" dirty="0"/>
              <a:t>		     system("</a:t>
            </a:r>
            <a:r>
              <a:rPr sz="3600" b="1" dirty="0" err="1"/>
              <a:t>cls</a:t>
            </a:r>
            <a:r>
              <a:rPr sz="3600" b="1" dirty="0"/>
              <a:t>");</a:t>
            </a:r>
          </a:p>
          <a:p>
            <a:pPr algn="l">
              <a:defRPr sz="2400" spc="48"/>
            </a:pPr>
            <a:r>
              <a:rPr sz="3600" b="1" dirty="0"/>
              <a:t>			 char a[100]={"The crop can survive without water for the time being and rain would provide the required water..?"};</a:t>
            </a:r>
          </a:p>
          <a:p>
            <a:pPr algn="l">
              <a:defRPr sz="2400" spc="48"/>
            </a:pPr>
            <a:r>
              <a:rPr sz="3600" b="1" dirty="0"/>
              <a:t>		     loading(a);</a:t>
            </a:r>
          </a:p>
          <a:p>
            <a:pPr algn="l">
              <a:defRPr sz="2400" spc="48"/>
            </a:pPr>
            <a:r>
              <a:rPr sz="3600" b="1" dirty="0"/>
              <a:t>			 } 		  	</a:t>
            </a:r>
          </a:p>
          <a:p>
            <a:pPr algn="l">
              <a:defRPr sz="2400" spc="48"/>
            </a:pPr>
            <a:r>
              <a:rPr sz="3600" b="1" dirty="0"/>
              <a:t>		  }</a:t>
            </a:r>
          </a:p>
          <a:p>
            <a:pPr algn="l">
              <a:defRPr sz="2400" spc="48"/>
            </a:pPr>
            <a:r>
              <a:rPr sz="3600" b="1" dirty="0"/>
              <a:t>	 }</a:t>
            </a:r>
          </a:p>
          <a:p>
            <a:pPr algn="l">
              <a:defRPr sz="2400" spc="48"/>
            </a:pPr>
            <a:r>
              <a:rPr sz="3600" b="1" dirty="0"/>
              <a:t>	else</a:t>
            </a:r>
          </a:p>
          <a:p>
            <a:pPr algn="l">
              <a:defRPr sz="2400" spc="48"/>
            </a:pPr>
            <a:r>
              <a:rPr sz="3600" b="1" dirty="0"/>
              <a:t>	{</a:t>
            </a:r>
          </a:p>
          <a:p>
            <a:pPr algn="l">
              <a:defRPr sz="2400" spc="48"/>
            </a:pPr>
            <a:r>
              <a:rPr sz="3600" b="1" dirty="0"/>
              <a:t>	 system("</a:t>
            </a:r>
            <a:r>
              <a:rPr sz="3600" b="1" dirty="0" err="1"/>
              <a:t>cls</a:t>
            </a:r>
            <a:r>
              <a:rPr sz="3600" b="1" dirty="0"/>
              <a:t>");</a:t>
            </a:r>
          </a:p>
          <a:p>
            <a:pPr algn="l">
              <a:defRPr sz="2400" spc="48"/>
            </a:pPr>
            <a:r>
              <a:rPr sz="3600" b="1" dirty="0"/>
              <a:t>	 char a[100]={"Moisture content is at its best..?"};</a:t>
            </a:r>
          </a:p>
          <a:p>
            <a:pPr algn="l">
              <a:defRPr sz="2400" spc="48"/>
            </a:pPr>
            <a:r>
              <a:rPr sz="3600" b="1" dirty="0"/>
              <a:t>	 loading(a);</a:t>
            </a:r>
          </a:p>
          <a:p>
            <a:pPr algn="l">
              <a:defRPr sz="2400" spc="48"/>
            </a:pPr>
            <a:r>
              <a:rPr sz="3600" b="1" dirty="0"/>
              <a:t>	}</a:t>
            </a:r>
          </a:p>
          <a:p>
            <a:pPr algn="l">
              <a:defRPr sz="2400" spc="48"/>
            </a:pPr>
            <a:r>
              <a:rPr sz="3600" b="1" dirty="0"/>
              <a:t>    return 0;	</a:t>
            </a:r>
          </a:p>
          <a:p>
            <a:pPr algn="l">
              <a:defRPr sz="2400" spc="48"/>
            </a:pPr>
            <a:r>
              <a:rPr sz="3600" b="1" dirty="0"/>
              <a:t>}</a:t>
            </a:r>
            <a:endParaRPr b="1" dirty="0"/>
          </a:p>
        </p:txBody>
      </p:sp>
    </p:spTree>
    <p:extLst>
      <p:ext uri="{BB962C8B-B14F-4D97-AF65-F5344CB8AC3E}">
        <p14:creationId xmlns:p14="http://schemas.microsoft.com/office/powerpoint/2010/main" val="2314105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2A26-6DE6-456F-A147-726AAD907663}"/>
              </a:ext>
            </a:extLst>
          </p:cNvPr>
          <p:cNvSpPr>
            <a:spLocks noGrp="1"/>
          </p:cNvSpPr>
          <p:nvPr>
            <p:ph type="title"/>
          </p:nvPr>
        </p:nvSpPr>
        <p:spPr>
          <a:xfrm>
            <a:off x="2000250" y="5543550"/>
            <a:ext cx="19831050" cy="4743449"/>
          </a:xfrm>
        </p:spPr>
        <p:txBody>
          <a:bodyPr/>
          <a:lstStyle/>
          <a:p>
            <a:r>
              <a:rPr lang="en-US" dirty="0"/>
              <a:t>Security alarm system </a:t>
            </a:r>
            <a:endParaRPr lang="en-IN" dirty="0"/>
          </a:p>
        </p:txBody>
      </p:sp>
    </p:spTree>
    <p:extLst>
      <p:ext uri="{BB962C8B-B14F-4D97-AF65-F5344CB8AC3E}">
        <p14:creationId xmlns:p14="http://schemas.microsoft.com/office/powerpoint/2010/main" val="131031859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creenshot 2021-02-27 at 11.34.24 PM.png" descr="Screenshot 2021-02-27 at 11.34.24 PM.png">
            <a:extLst>
              <a:ext uri="{FF2B5EF4-FFF2-40B4-BE49-F238E27FC236}">
                <a16:creationId xmlns:a16="http://schemas.microsoft.com/office/drawing/2014/main" id="{6DCAEE71-83EA-4772-B53E-97EAA046EEAB}"/>
              </a:ext>
            </a:extLst>
          </p:cNvPr>
          <p:cNvPicPr>
            <a:picLocks noChangeAspect="1"/>
          </p:cNvPicPr>
          <p:nvPr/>
        </p:nvPicPr>
        <p:blipFill>
          <a:blip r:embed="rId2"/>
          <a:stretch>
            <a:fillRect/>
          </a:stretch>
        </p:blipFill>
        <p:spPr>
          <a:xfrm>
            <a:off x="6169949" y="0"/>
            <a:ext cx="10823510" cy="13716000"/>
          </a:xfrm>
          <a:prstGeom prst="rect">
            <a:avLst/>
          </a:prstGeom>
          <a:ln w="12700">
            <a:miter lim="400000"/>
          </a:ln>
        </p:spPr>
      </p:pic>
    </p:spTree>
    <p:extLst>
      <p:ext uri="{BB962C8B-B14F-4D97-AF65-F5344CB8AC3E}">
        <p14:creationId xmlns:p14="http://schemas.microsoft.com/office/powerpoint/2010/main" val="24463531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Unknown.jpeg" descr="Unknown.jpeg">
            <a:extLst>
              <a:ext uri="{FF2B5EF4-FFF2-40B4-BE49-F238E27FC236}">
                <a16:creationId xmlns:a16="http://schemas.microsoft.com/office/drawing/2014/main" id="{3D462EA8-F206-43C1-9C82-4BE1284AB150}"/>
              </a:ext>
            </a:extLst>
          </p:cNvPr>
          <p:cNvPicPr>
            <a:picLocks noChangeAspect="1"/>
          </p:cNvPicPr>
          <p:nvPr/>
        </p:nvPicPr>
        <p:blipFill>
          <a:blip r:embed="rId2"/>
          <a:stretch>
            <a:fillRect/>
          </a:stretch>
        </p:blipFill>
        <p:spPr>
          <a:xfrm>
            <a:off x="3602799" y="3562349"/>
            <a:ext cx="16256001" cy="6591301"/>
          </a:xfrm>
          <a:prstGeom prst="rect">
            <a:avLst/>
          </a:prstGeom>
          <a:ln w="12700">
            <a:miter lim="400000"/>
          </a:ln>
        </p:spPr>
      </p:pic>
      <p:sp>
        <p:nvSpPr>
          <p:cNvPr id="3" name="https://www.tinkercad.com/things/jAln0UFvPnh-techno-farming/edit?sharecode=iDBJTY8PBnhRKRwy_13Ulao1x-hYR-5zKqz0kyr2LSE">
            <a:extLst>
              <a:ext uri="{FF2B5EF4-FFF2-40B4-BE49-F238E27FC236}">
                <a16:creationId xmlns:a16="http://schemas.microsoft.com/office/drawing/2014/main" id="{131D4405-C18C-4493-AB9B-5744CE8CAA3B}"/>
              </a:ext>
            </a:extLst>
          </p:cNvPr>
          <p:cNvSpPr txBox="1"/>
          <p:nvPr/>
        </p:nvSpPr>
        <p:spPr>
          <a:xfrm>
            <a:off x="11870200" y="11748840"/>
            <a:ext cx="102657"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endParaRPr sz="2800" b="1" dirty="0"/>
          </a:p>
        </p:txBody>
      </p:sp>
      <p:sp>
        <p:nvSpPr>
          <p:cNvPr id="4" name="Title 1">
            <a:extLst>
              <a:ext uri="{FF2B5EF4-FFF2-40B4-BE49-F238E27FC236}">
                <a16:creationId xmlns:a16="http://schemas.microsoft.com/office/drawing/2014/main" id="{A1084AD9-AB3D-4DAE-B115-835BE092FF2A}"/>
              </a:ext>
            </a:extLst>
          </p:cNvPr>
          <p:cNvSpPr txBox="1">
            <a:spLocks/>
          </p:cNvSpPr>
          <p:nvPr/>
        </p:nvSpPr>
        <p:spPr>
          <a:xfrm>
            <a:off x="2089150" y="845928"/>
            <a:ext cx="20205700" cy="1651000"/>
          </a:xfrm>
          <a:prstGeom prst="rect">
            <a:avLst/>
          </a:prstGeom>
        </p:spPr>
        <p:txBody>
          <a:bodyPr/>
          <a:lstStyle>
            <a:lvl1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1pPr>
            <a:lvl2pPr marL="0" marR="0" indent="457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2pPr>
            <a:lvl3pPr marL="0" marR="0" indent="914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3pPr>
            <a:lvl4pPr marL="0" marR="0" indent="1371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4pPr>
            <a:lvl5pPr marL="0" marR="0" indent="18288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5pPr>
            <a:lvl6pPr marL="0" marR="0" indent="22860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6pPr>
            <a:lvl7pPr marL="0" marR="0" indent="2743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7pPr>
            <a:lvl8pPr marL="0" marR="0" indent="3200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8pPr>
            <a:lvl9pPr marL="0" marR="0" indent="3657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9pPr>
          </a:lstStyle>
          <a:p>
            <a:pPr hangingPunct="1"/>
            <a:r>
              <a:rPr lang="en-US" sz="8000" u="sng" dirty="0">
                <a:solidFill>
                  <a:schemeClr val="bg1"/>
                </a:solidFill>
                <a:latin typeface="Georgia" panose="02040502050405020303" pitchFamily="18" charset="0"/>
              </a:rPr>
              <a:t>Link for </a:t>
            </a:r>
            <a:r>
              <a:rPr lang="en-US" sz="8000" u="sng" dirty="0" err="1">
                <a:solidFill>
                  <a:schemeClr val="bg1"/>
                </a:solidFill>
                <a:latin typeface="Georgia" panose="02040502050405020303" pitchFamily="18" charset="0"/>
              </a:rPr>
              <a:t>tinkercad</a:t>
            </a:r>
            <a:r>
              <a:rPr lang="en-US" sz="8000" u="sng" dirty="0">
                <a:solidFill>
                  <a:schemeClr val="bg1"/>
                </a:solidFill>
                <a:latin typeface="Georgia" panose="02040502050405020303" pitchFamily="18" charset="0"/>
              </a:rPr>
              <a:t> program</a:t>
            </a:r>
            <a:endParaRPr lang="en-IN" sz="8000" u="sng" dirty="0">
              <a:solidFill>
                <a:schemeClr val="bg1"/>
              </a:solidFill>
              <a:latin typeface="Georgia" panose="02040502050405020303" pitchFamily="18" charset="0"/>
            </a:endParaRPr>
          </a:p>
        </p:txBody>
      </p:sp>
    </p:spTree>
    <p:extLst>
      <p:ext uri="{BB962C8B-B14F-4D97-AF65-F5344CB8AC3E}">
        <p14:creationId xmlns:p14="http://schemas.microsoft.com/office/powerpoint/2010/main" val="184811951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chnofarm 2.0 transforms the existing &lt; &gt; system and transforms  the process to a more efficient and structured approach…"/>
          <p:cNvSpPr txBox="1"/>
          <p:nvPr/>
        </p:nvSpPr>
        <p:spPr>
          <a:xfrm>
            <a:off x="2667938" y="2204139"/>
            <a:ext cx="19048123" cy="10012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600" spc="91"/>
            </a:pPr>
            <a:r>
              <a:rPr lang="en-US" dirty="0" err="1">
                <a:solidFill>
                  <a:schemeClr val="bg1"/>
                </a:solidFill>
                <a:latin typeface="Georgia" panose="02040502050405020303" pitchFamily="18" charset="0"/>
              </a:rPr>
              <a:t>Technofarm</a:t>
            </a:r>
            <a:r>
              <a:rPr lang="en-US" dirty="0">
                <a:solidFill>
                  <a:schemeClr val="bg1"/>
                </a:solidFill>
                <a:latin typeface="Georgia" panose="02040502050405020303" pitchFamily="18" charset="0"/>
              </a:rPr>
              <a:t> 2.0 transforms the existing irrigation system and its process to a more efficient and structured approach </a:t>
            </a:r>
          </a:p>
          <a:p>
            <a:pPr>
              <a:defRPr sz="4600" spc="91"/>
            </a:pPr>
            <a:endParaRPr lang="en-US" dirty="0">
              <a:solidFill>
                <a:schemeClr val="bg1"/>
              </a:solidFill>
              <a:latin typeface="Georgia" panose="02040502050405020303" pitchFamily="18" charset="0"/>
            </a:endParaRPr>
          </a:p>
          <a:p>
            <a:pPr>
              <a:defRPr sz="4600" spc="91"/>
            </a:pPr>
            <a:r>
              <a:rPr lang="en-US" dirty="0">
                <a:solidFill>
                  <a:schemeClr val="bg1"/>
                </a:solidFill>
                <a:latin typeface="Georgia" panose="02040502050405020303" pitchFamily="18" charset="0"/>
              </a:rPr>
              <a:t>Unlike the conventional method it is able t</a:t>
            </a:r>
            <a:r>
              <a:rPr dirty="0">
                <a:solidFill>
                  <a:schemeClr val="bg1"/>
                </a:solidFill>
                <a:latin typeface="Georgia" panose="02040502050405020303" pitchFamily="18" charset="0"/>
              </a:rPr>
              <a:t>o make use the Data and resources </a:t>
            </a:r>
            <a:r>
              <a:rPr lang="en-US" dirty="0">
                <a:solidFill>
                  <a:schemeClr val="bg1"/>
                </a:solidFill>
                <a:latin typeface="Georgia" panose="02040502050405020303" pitchFamily="18" charset="0"/>
              </a:rPr>
              <a:t>available on the internet to manipulate the functioning of the farm.</a:t>
            </a:r>
          </a:p>
          <a:p>
            <a:pPr>
              <a:defRPr sz="4600" spc="91"/>
            </a:pPr>
            <a:endParaRPr dirty="0">
              <a:latin typeface="Georgia" panose="02040502050405020303" pitchFamily="18" charset="0"/>
            </a:endParaRPr>
          </a:p>
          <a:p>
            <a:pPr>
              <a:defRPr sz="4600" spc="91"/>
            </a:pPr>
            <a:r>
              <a:rPr lang="en-US" i="0" dirty="0">
                <a:solidFill>
                  <a:schemeClr val="bg1"/>
                </a:solidFill>
                <a:effectLst/>
                <a:latin typeface="Georgia" panose="02040502050405020303" pitchFamily="18" charset="0"/>
              </a:rPr>
              <a:t>By implementing innovative technology such as automated cultivation, it against the effects of weather and enables stable production of safe crops</a:t>
            </a:r>
            <a:r>
              <a:rPr lang="en-US" b="1" i="0" dirty="0">
                <a:solidFill>
                  <a:schemeClr val="bg1"/>
                </a:solidFill>
                <a:effectLst/>
                <a:latin typeface="Roboto"/>
              </a:rPr>
              <a:t>.</a:t>
            </a:r>
            <a:endParaRPr b="1" dirty="0">
              <a:solidFill>
                <a:schemeClr val="bg1"/>
              </a:solidFill>
            </a:endParaRPr>
          </a:p>
          <a:p>
            <a:pPr>
              <a:defRPr sz="4600" spc="91"/>
            </a:pPr>
            <a:endParaRPr dirty="0"/>
          </a:p>
          <a:p>
            <a:pPr>
              <a:defRPr sz="4600" spc="91"/>
            </a:pPr>
            <a:endParaRPr dirty="0"/>
          </a:p>
          <a:p>
            <a:pPr>
              <a:defRPr sz="4600" spc="91"/>
            </a:pPr>
            <a:endParaRPr dirty="0"/>
          </a:p>
          <a:p>
            <a:pPr>
              <a:defRPr sz="4600" spc="91"/>
            </a:pP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creenshot 2021-02-27 at 11.15.14 PM.png" descr="Screenshot 2021-02-27 at 11.15.14 PM.png">
            <a:extLst>
              <a:ext uri="{FF2B5EF4-FFF2-40B4-BE49-F238E27FC236}">
                <a16:creationId xmlns:a16="http://schemas.microsoft.com/office/drawing/2014/main" id="{C4D41647-F8E4-4848-9843-FE60CEFB273C}"/>
              </a:ext>
            </a:extLst>
          </p:cNvPr>
          <p:cNvPicPr>
            <a:picLocks noChangeAspect="1"/>
          </p:cNvPicPr>
          <p:nvPr/>
        </p:nvPicPr>
        <p:blipFill>
          <a:blip r:embed="rId2"/>
          <a:stretch>
            <a:fillRect/>
          </a:stretch>
        </p:blipFill>
        <p:spPr>
          <a:xfrm>
            <a:off x="6735797" y="3745834"/>
            <a:ext cx="10213903" cy="9544716"/>
          </a:xfrm>
          <a:prstGeom prst="rect">
            <a:avLst/>
          </a:prstGeom>
          <a:ln w="12700">
            <a:miter lim="400000"/>
          </a:ln>
        </p:spPr>
      </p:pic>
      <p:sp>
        <p:nvSpPr>
          <p:cNvPr id="3" name="ADVANTAGES">
            <a:extLst>
              <a:ext uri="{FF2B5EF4-FFF2-40B4-BE49-F238E27FC236}">
                <a16:creationId xmlns:a16="http://schemas.microsoft.com/office/drawing/2014/main" id="{8660809B-20AB-46B3-AABF-B8BDE719AE33}"/>
              </a:ext>
            </a:extLst>
          </p:cNvPr>
          <p:cNvSpPr txBox="1">
            <a:spLocks/>
          </p:cNvSpPr>
          <p:nvPr/>
        </p:nvSpPr>
        <p:spPr>
          <a:xfrm>
            <a:off x="1739899" y="425450"/>
            <a:ext cx="20205700" cy="1651000"/>
          </a:xfrm>
          <a:prstGeom prst="rect">
            <a:avLst/>
          </a:prstGeom>
        </p:spPr>
        <p:txBody>
          <a:bodyPr/>
          <a:lstStyle>
            <a:lvl1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1pPr>
            <a:lvl2pPr marL="0" marR="0" indent="457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2pPr>
            <a:lvl3pPr marL="0" marR="0" indent="914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3pPr>
            <a:lvl4pPr marL="0" marR="0" indent="1371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4pPr>
            <a:lvl5pPr marL="0" marR="0" indent="18288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5pPr>
            <a:lvl6pPr marL="0" marR="0" indent="22860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6pPr>
            <a:lvl7pPr marL="0" marR="0" indent="2743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7pPr>
            <a:lvl8pPr marL="0" marR="0" indent="3200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8pPr>
            <a:lvl9pPr marL="0" marR="0" indent="3657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9pPr>
          </a:lstStyle>
          <a:p>
            <a:pPr hangingPunct="1"/>
            <a:r>
              <a:rPr lang="en-US" sz="6600" dirty="0">
                <a:solidFill>
                  <a:schemeClr val="tx1"/>
                </a:solidFill>
                <a:latin typeface="Georgia" panose="02040502050405020303" pitchFamily="18" charset="0"/>
              </a:rPr>
              <a:t>Extension to our project- security aspect</a:t>
            </a:r>
            <a:endParaRPr lang="en-IN" sz="6600" dirty="0">
              <a:solidFill>
                <a:schemeClr val="tx1"/>
              </a:solidFill>
              <a:latin typeface="Georgia" panose="02040502050405020303" pitchFamily="18" charset="0"/>
            </a:endParaRPr>
          </a:p>
        </p:txBody>
      </p:sp>
      <p:sp>
        <p:nvSpPr>
          <p:cNvPr id="5" name="ADVANTAGES">
            <a:extLst>
              <a:ext uri="{FF2B5EF4-FFF2-40B4-BE49-F238E27FC236}">
                <a16:creationId xmlns:a16="http://schemas.microsoft.com/office/drawing/2014/main" id="{6DDB344A-F9B0-41BE-82B7-8CE46C9EE721}"/>
              </a:ext>
            </a:extLst>
          </p:cNvPr>
          <p:cNvSpPr txBox="1">
            <a:spLocks/>
          </p:cNvSpPr>
          <p:nvPr/>
        </p:nvSpPr>
        <p:spPr>
          <a:xfrm>
            <a:off x="9240835" y="2854325"/>
            <a:ext cx="5203825" cy="688975"/>
          </a:xfrm>
          <a:prstGeom prst="rect">
            <a:avLst/>
          </a:prstGeom>
        </p:spPr>
        <p:txBody>
          <a:bodyPr/>
          <a:lstStyle>
            <a:lvl1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1pPr>
            <a:lvl2pPr marL="0" marR="0" indent="457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2pPr>
            <a:lvl3pPr marL="0" marR="0" indent="914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3pPr>
            <a:lvl4pPr marL="0" marR="0" indent="1371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4pPr>
            <a:lvl5pPr marL="0" marR="0" indent="18288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5pPr>
            <a:lvl6pPr marL="0" marR="0" indent="22860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6pPr>
            <a:lvl7pPr marL="0" marR="0" indent="2743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7pPr>
            <a:lvl8pPr marL="0" marR="0" indent="3200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8pPr>
            <a:lvl9pPr marL="0" marR="0" indent="3657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9pPr>
          </a:lstStyle>
          <a:p>
            <a:pPr hangingPunct="1"/>
            <a:r>
              <a:rPr lang="en-US" sz="4800" dirty="0" err="1">
                <a:solidFill>
                  <a:schemeClr val="tx1"/>
                </a:solidFill>
                <a:latin typeface="Georgia" panose="02040502050405020303" pitchFamily="18" charset="0"/>
              </a:rPr>
              <a:t>FLOWchart</a:t>
            </a:r>
            <a:r>
              <a:rPr lang="en-US" sz="4800" dirty="0">
                <a:solidFill>
                  <a:schemeClr val="tx1"/>
                </a:solidFill>
                <a:latin typeface="Georgia" panose="02040502050405020303" pitchFamily="18" charset="0"/>
              </a:rPr>
              <a:t>:</a:t>
            </a:r>
            <a:endParaRPr lang="en-IN" sz="48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13397907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504454-D163-4E19-8AA7-43AC7F28F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474" y="3629025"/>
            <a:ext cx="19803191" cy="8029575"/>
          </a:xfrm>
          <a:prstGeom prst="rect">
            <a:avLst/>
          </a:prstGeom>
        </p:spPr>
      </p:pic>
      <p:sp>
        <p:nvSpPr>
          <p:cNvPr id="4" name="ADVANTAGES">
            <a:extLst>
              <a:ext uri="{FF2B5EF4-FFF2-40B4-BE49-F238E27FC236}">
                <a16:creationId xmlns:a16="http://schemas.microsoft.com/office/drawing/2014/main" id="{0CDF7B9F-5DB8-4DB8-9D96-409AAADD713E}"/>
              </a:ext>
            </a:extLst>
          </p:cNvPr>
          <p:cNvSpPr txBox="1">
            <a:spLocks/>
          </p:cNvSpPr>
          <p:nvPr/>
        </p:nvSpPr>
        <p:spPr>
          <a:xfrm>
            <a:off x="7754935" y="1139825"/>
            <a:ext cx="9532940" cy="917575"/>
          </a:xfrm>
          <a:prstGeom prst="rect">
            <a:avLst/>
          </a:prstGeom>
        </p:spPr>
        <p:txBody>
          <a:bodyPr/>
          <a:lstStyle>
            <a:lvl1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1pPr>
            <a:lvl2pPr marL="0" marR="0" indent="457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2pPr>
            <a:lvl3pPr marL="0" marR="0" indent="914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3pPr>
            <a:lvl4pPr marL="0" marR="0" indent="1371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4pPr>
            <a:lvl5pPr marL="0" marR="0" indent="18288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5pPr>
            <a:lvl6pPr marL="0" marR="0" indent="22860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6pPr>
            <a:lvl7pPr marL="0" marR="0" indent="2743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7pPr>
            <a:lvl8pPr marL="0" marR="0" indent="3200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8pPr>
            <a:lvl9pPr marL="0" marR="0" indent="3657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9pPr>
          </a:lstStyle>
          <a:p>
            <a:pPr hangingPunct="1"/>
            <a:r>
              <a:rPr lang="en-US" sz="4800" dirty="0">
                <a:solidFill>
                  <a:schemeClr val="tx1"/>
                </a:solidFill>
                <a:latin typeface="Georgia" panose="02040502050405020303" pitchFamily="18" charset="0"/>
              </a:rPr>
              <a:t>Alarm system (using “AND” GATE):</a:t>
            </a:r>
            <a:endParaRPr lang="en-IN" sz="48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429468714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679471-7D8D-4ABA-8D3D-75527C16743E}"/>
              </a:ext>
            </a:extLst>
          </p:cNvPr>
          <p:cNvSpPr/>
          <p:nvPr/>
        </p:nvSpPr>
        <p:spPr>
          <a:xfrm>
            <a:off x="6764071" y="4967585"/>
            <a:ext cx="10855857" cy="2646878"/>
          </a:xfrm>
          <a:prstGeom prst="rect">
            <a:avLst/>
          </a:prstGeom>
          <a:noFill/>
        </p:spPr>
        <p:txBody>
          <a:bodyPr wrap="none" lIns="91440" tIns="45720" rIns="91440" bIns="45720">
            <a:spAutoFit/>
          </a:bodyPr>
          <a:lstStyle/>
          <a:p>
            <a:pPr algn="ctr"/>
            <a:r>
              <a:rPr lang="en-US" sz="166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172500140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chnofarm 2.0 transforms the existing &lt; &gt; system and transforms  the process to a more efficient and structured approach…">
            <a:extLst>
              <a:ext uri="{FF2B5EF4-FFF2-40B4-BE49-F238E27FC236}">
                <a16:creationId xmlns:a16="http://schemas.microsoft.com/office/drawing/2014/main" id="{39D14B4B-A6DA-413D-85BD-975C5A3E5F50}"/>
              </a:ext>
            </a:extLst>
          </p:cNvPr>
          <p:cNvSpPr txBox="1"/>
          <p:nvPr/>
        </p:nvSpPr>
        <p:spPr>
          <a:xfrm>
            <a:off x="2667938" y="5743569"/>
            <a:ext cx="19048123" cy="29341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600" spc="91"/>
            </a:pPr>
            <a:endParaRPr dirty="0"/>
          </a:p>
          <a:p>
            <a:pPr>
              <a:defRPr sz="4600" spc="91"/>
            </a:pPr>
            <a:endParaRPr dirty="0"/>
          </a:p>
          <a:p>
            <a:pPr>
              <a:defRPr sz="4600" spc="91"/>
            </a:pPr>
            <a:endParaRPr dirty="0"/>
          </a:p>
          <a:p>
            <a:pPr>
              <a:defRPr sz="4600" spc="91"/>
            </a:pPr>
            <a:endParaRPr dirty="0"/>
          </a:p>
        </p:txBody>
      </p:sp>
      <p:sp>
        <p:nvSpPr>
          <p:cNvPr id="4" name="TextBox 3">
            <a:extLst>
              <a:ext uri="{FF2B5EF4-FFF2-40B4-BE49-F238E27FC236}">
                <a16:creationId xmlns:a16="http://schemas.microsoft.com/office/drawing/2014/main" id="{4D804106-38F0-4E5F-BEAE-831B0CFE3EC7}"/>
              </a:ext>
            </a:extLst>
          </p:cNvPr>
          <p:cNvSpPr txBox="1"/>
          <p:nvPr/>
        </p:nvSpPr>
        <p:spPr>
          <a:xfrm>
            <a:off x="914399" y="1271855"/>
            <a:ext cx="21974175" cy="117878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indent="-571500">
              <a:buFont typeface="Arial" panose="020B0604020202020204" pitchFamily="34" charset="0"/>
              <a:buChar char="•"/>
            </a:pPr>
            <a:r>
              <a:rPr lang="en-US" sz="4000" dirty="0" err="1">
                <a:latin typeface="Georgia" panose="02040502050405020303" pitchFamily="18" charset="0"/>
              </a:rPr>
              <a:t>TechnoFarm</a:t>
            </a:r>
            <a:r>
              <a:rPr lang="en-US" sz="4000" dirty="0">
                <a:latin typeface="Georgia" panose="02040502050405020303" pitchFamily="18" charset="0"/>
              </a:rPr>
              <a:t> 2.0 is the extension of the conventional model of the current farming system to a modern and more </a:t>
            </a:r>
            <a:r>
              <a:rPr lang="en-US" sz="4000" b="1" dirty="0">
                <a:latin typeface="Georgia" panose="02040502050405020303" pitchFamily="18" charset="0"/>
              </a:rPr>
              <a:t>technical model</a:t>
            </a:r>
            <a:r>
              <a:rPr lang="en-US" sz="4000" dirty="0">
                <a:latin typeface="Georgia" panose="02040502050405020303" pitchFamily="18" charset="0"/>
              </a:rPr>
              <a:t> which will be sharing the burden of the fellow farmers in a lot of things and also help the farmer to be in touch with the fast paced technological growth, in addition to this it has the potential to be programmed in order to </a:t>
            </a:r>
            <a:r>
              <a:rPr lang="en-US" sz="4000" b="1" dirty="0">
                <a:latin typeface="Georgia" panose="02040502050405020303" pitchFamily="18" charset="0"/>
              </a:rPr>
              <a:t>suggest suitable and most profitable crop to be grown </a:t>
            </a:r>
            <a:r>
              <a:rPr lang="en-US" sz="4000" dirty="0">
                <a:latin typeface="Georgia" panose="02040502050405020303" pitchFamily="18" charset="0"/>
              </a:rPr>
              <a:t>in a particular time of the year to </a:t>
            </a:r>
            <a:r>
              <a:rPr lang="en-US" sz="4000" b="1" dirty="0" err="1">
                <a:latin typeface="Georgia" panose="02040502050405020303" pitchFamily="18" charset="0"/>
              </a:rPr>
              <a:t>minimise</a:t>
            </a:r>
            <a:r>
              <a:rPr lang="en-US" sz="4000" b="1" dirty="0">
                <a:latin typeface="Georgia" panose="02040502050405020303" pitchFamily="18" charset="0"/>
              </a:rPr>
              <a:t> investment </a:t>
            </a:r>
            <a:r>
              <a:rPr lang="en-US" sz="4000" dirty="0">
                <a:latin typeface="Georgia" panose="02040502050405020303" pitchFamily="18" charset="0"/>
              </a:rPr>
              <a:t>and </a:t>
            </a:r>
            <a:r>
              <a:rPr lang="en-US" sz="4000" b="1" dirty="0" err="1">
                <a:latin typeface="Georgia" panose="02040502050405020303" pitchFamily="18" charset="0"/>
              </a:rPr>
              <a:t>maximise</a:t>
            </a:r>
            <a:r>
              <a:rPr lang="en-US" sz="4000" b="1" dirty="0">
                <a:latin typeface="Georgia" panose="02040502050405020303" pitchFamily="18" charset="0"/>
              </a:rPr>
              <a:t> profit</a:t>
            </a:r>
            <a:r>
              <a:rPr lang="en-US" sz="4000" dirty="0">
                <a:latin typeface="Georgia" panose="02040502050405020303" pitchFamily="18" charset="0"/>
              </a:rPr>
              <a:t> based on statistical data of the past </a:t>
            </a:r>
            <a:r>
              <a:rPr lang="en-US" sz="4000" dirty="0" err="1">
                <a:latin typeface="Georgia" panose="02040502050405020303" pitchFamily="18" charset="0"/>
              </a:rPr>
              <a:t>years.That</a:t>
            </a:r>
            <a:r>
              <a:rPr lang="en-US" sz="4000" dirty="0">
                <a:latin typeface="Georgia" panose="02040502050405020303" pitchFamily="18" charset="0"/>
              </a:rPr>
              <a:t> being said due to time constraints we have decided to present the extremely basic and primary functioning of the model one of them being a </a:t>
            </a:r>
            <a:r>
              <a:rPr lang="en-US" sz="4000" b="1" dirty="0">
                <a:latin typeface="Georgia" panose="02040502050405020303" pitchFamily="18" charset="0"/>
              </a:rPr>
              <a:t>modified approach to water irrigation.</a:t>
            </a:r>
          </a:p>
          <a:p>
            <a:pPr marL="571500" indent="-571500">
              <a:buFont typeface="Arial" panose="020B0604020202020204" pitchFamily="34" charset="0"/>
              <a:buChar char="•"/>
            </a:pPr>
            <a:r>
              <a:rPr lang="en-US" sz="4000" dirty="0">
                <a:latin typeface="Georgia" panose="02040502050405020303" pitchFamily="18" charset="0"/>
              </a:rPr>
              <a:t>We know that 98% farmers draw groundwater for irrigation which has lead to very unstable and concerning groundwater table depletion all over Indian sub-continent.  Needless to say; in the Indian continent majority of the population is affected directly by the depletion of the water table not only this but groundwater depletion is a major concern for a sustainable environment.</a:t>
            </a:r>
          </a:p>
          <a:p>
            <a:pPr marL="571500" indent="-571500">
              <a:buFont typeface="Arial" panose="020B0604020202020204" pitchFamily="34" charset="0"/>
              <a:buChar char="•"/>
            </a:pPr>
            <a:r>
              <a:rPr lang="en-US" sz="4000" dirty="0">
                <a:latin typeface="Georgia" panose="02040502050405020303" pitchFamily="18" charset="0"/>
              </a:rPr>
              <a:t>As we know that due to sudden increase in reinforced concrete constructions throughout the country; it is approximated that till now the water seepage rate has been cut into half and the most shocking thing is that the projects are still not complete, a survey says that when all the construction is complete we will be left with 20% of the water seepage that we have right now. </a:t>
            </a:r>
            <a:endParaRPr lang="en-IN" sz="4000" dirty="0">
              <a:latin typeface="Georgia" panose="02040502050405020303" pitchFamily="18" charset="0"/>
            </a:endParaRPr>
          </a:p>
        </p:txBody>
      </p:sp>
    </p:spTree>
    <p:extLst>
      <p:ext uri="{BB962C8B-B14F-4D97-AF65-F5344CB8AC3E}">
        <p14:creationId xmlns:p14="http://schemas.microsoft.com/office/powerpoint/2010/main" val="8555608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37A11-B1B6-4D82-8CE0-3CD2E6DEABBB}"/>
              </a:ext>
            </a:extLst>
          </p:cNvPr>
          <p:cNvSpPr txBox="1"/>
          <p:nvPr/>
        </p:nvSpPr>
        <p:spPr>
          <a:xfrm>
            <a:off x="942974" y="942975"/>
            <a:ext cx="21974175" cy="93256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indent="-571500">
              <a:buFont typeface="Arial" panose="020B0604020202020204" pitchFamily="34" charset="0"/>
              <a:buChar char="•"/>
            </a:pPr>
            <a:r>
              <a:rPr lang="en-US" sz="4000" dirty="0">
                <a:latin typeface="Georgia" panose="02040502050405020303" pitchFamily="18" charset="0"/>
              </a:rPr>
              <a:t>Owing to the problem of </a:t>
            </a:r>
            <a:r>
              <a:rPr lang="en-US" sz="4000" b="1" dirty="0">
                <a:latin typeface="Georgia" panose="02040502050405020303" pitchFamily="18" charset="0"/>
              </a:rPr>
              <a:t>over-usage of groundwater for irrigation</a:t>
            </a:r>
            <a:r>
              <a:rPr lang="en-US" sz="4000" dirty="0">
                <a:latin typeface="Georgia" panose="02040502050405020303" pitchFamily="18" charset="0"/>
              </a:rPr>
              <a:t> and exponential decrease in the groundwater replenishment we have designed that would </a:t>
            </a:r>
            <a:r>
              <a:rPr lang="en-US" sz="4000" dirty="0" err="1">
                <a:latin typeface="Georgia" panose="02040502050405020303" pitchFamily="18" charset="0"/>
              </a:rPr>
              <a:t>minimise</a:t>
            </a:r>
            <a:r>
              <a:rPr lang="en-US" sz="4000" dirty="0">
                <a:latin typeface="Georgia" panose="02040502050405020303" pitchFamily="18" charset="0"/>
              </a:rPr>
              <a:t> useless groundwater consumption without hampering the growth of the crops.</a:t>
            </a:r>
          </a:p>
          <a:p>
            <a:pPr marL="571500" indent="-571500">
              <a:buFont typeface="Arial" panose="020B0604020202020204" pitchFamily="34" charset="0"/>
              <a:buChar char="•"/>
            </a:pPr>
            <a:r>
              <a:rPr lang="en-US" sz="4000" dirty="0">
                <a:latin typeface="Georgia" panose="02040502050405020303" pitchFamily="18" charset="0"/>
              </a:rPr>
              <a:t>We work on the idea that if the </a:t>
            </a:r>
            <a:r>
              <a:rPr lang="en-US" sz="4000" b="1" dirty="0">
                <a:latin typeface="Georgia" panose="02040502050405020303" pitchFamily="18" charset="0"/>
              </a:rPr>
              <a:t>rate of extraction of groundwater is reduced then the net rate of replenishment of groundwater will increase</a:t>
            </a:r>
            <a:r>
              <a:rPr lang="en-US" sz="4000" dirty="0">
                <a:latin typeface="Georgia" panose="02040502050405020303" pitchFamily="18" charset="0"/>
              </a:rPr>
              <a:t>, even though there is an increase in the rate of concrete reinforcement. This model uses a basic controller system without a high initial cost of investment and negligible structural growth (optional).The </a:t>
            </a:r>
            <a:r>
              <a:rPr lang="en-US" sz="4000" b="1" dirty="0">
                <a:latin typeface="Georgia" panose="02040502050405020303" pitchFamily="18" charset="0"/>
              </a:rPr>
              <a:t>second basic circuit </a:t>
            </a:r>
            <a:r>
              <a:rPr lang="en-US" sz="4000" dirty="0">
                <a:latin typeface="Georgia" panose="02040502050405020303" pitchFamily="18" charset="0"/>
              </a:rPr>
              <a:t>that we displaying here is to help the farmers’ have a sound sleep during the night when their crops are </a:t>
            </a:r>
            <a:r>
              <a:rPr lang="en-US" sz="4000" b="1" dirty="0">
                <a:latin typeface="Georgia" panose="02040502050405020303" pitchFamily="18" charset="0"/>
              </a:rPr>
              <a:t>prone to be attacked </a:t>
            </a:r>
            <a:r>
              <a:rPr lang="en-US" sz="4000" dirty="0">
                <a:latin typeface="Georgia" panose="02040502050405020303" pitchFamily="18" charset="0"/>
              </a:rPr>
              <a:t>by the animals and birds which often cost the farmers his/her livelihood.</a:t>
            </a:r>
          </a:p>
          <a:p>
            <a:pPr marL="571500" indent="-571500">
              <a:buFont typeface="Arial" panose="020B0604020202020204" pitchFamily="34" charset="0"/>
              <a:buChar char="•"/>
            </a:pPr>
            <a:r>
              <a:rPr lang="en-US" sz="4000" dirty="0">
                <a:latin typeface="Georgia" panose="02040502050405020303" pitchFamily="18" charset="0"/>
              </a:rPr>
              <a:t>Every possible living species that we know of has a defined body temperature, and can be broadly classified into 2 categories:1. Cold-Blooded 2. Warm-Blooded</a:t>
            </a:r>
          </a:p>
          <a:p>
            <a:pPr marL="571500" indent="-571500">
              <a:buFont typeface="Arial" panose="020B0604020202020204" pitchFamily="34" charset="0"/>
              <a:buChar char="•"/>
            </a:pPr>
            <a:r>
              <a:rPr lang="en-US" sz="4000" dirty="0">
                <a:latin typeface="Georgia" panose="02040502050405020303" pitchFamily="18" charset="0"/>
              </a:rPr>
              <a:t>They give out characteristic </a:t>
            </a:r>
            <a:r>
              <a:rPr lang="en-US" sz="4000" b="1" dirty="0">
                <a:latin typeface="Georgia" panose="02040502050405020303" pitchFamily="18" charset="0"/>
              </a:rPr>
              <a:t>temperature emissions</a:t>
            </a:r>
            <a:r>
              <a:rPr lang="en-US" sz="4000" dirty="0">
                <a:latin typeface="Georgia" panose="02040502050405020303" pitchFamily="18" charset="0"/>
              </a:rPr>
              <a:t> in a defined range. Using a combination of LDR and motion sensors (PIR) we can quite efficiently manage to scare (using lights and buzzer system) the birds and animals </a:t>
            </a:r>
            <a:r>
              <a:rPr lang="en-US" sz="4000" dirty="0" err="1">
                <a:latin typeface="Georgia" panose="02040502050405020303" pitchFamily="18" charset="0"/>
              </a:rPr>
              <a:t>etc</a:t>
            </a:r>
            <a:r>
              <a:rPr lang="en-US" sz="4000" dirty="0">
                <a:latin typeface="Georgia" panose="02040502050405020303" pitchFamily="18" charset="0"/>
              </a:rPr>
              <a:t> which tend to harm the crop.</a:t>
            </a:r>
            <a:endParaRPr lang="en-IN" sz="4000" dirty="0">
              <a:latin typeface="Georgia" panose="02040502050405020303" pitchFamily="18" charset="0"/>
            </a:endParaRPr>
          </a:p>
        </p:txBody>
      </p:sp>
    </p:spTree>
    <p:extLst>
      <p:ext uri="{BB962C8B-B14F-4D97-AF65-F5344CB8AC3E}">
        <p14:creationId xmlns:p14="http://schemas.microsoft.com/office/powerpoint/2010/main" val="277206207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A1B848-89FA-401D-ABA7-7ACDF4A70BB9}"/>
              </a:ext>
            </a:extLst>
          </p:cNvPr>
          <p:cNvPicPr>
            <a:picLocks noChangeAspect="1"/>
          </p:cNvPicPr>
          <p:nvPr/>
        </p:nvPicPr>
        <p:blipFill rotWithShape="1">
          <a:blip r:embed="rId2"/>
          <a:srcRect l="15154" t="26562" r="28185" b="19141"/>
          <a:stretch/>
        </p:blipFill>
        <p:spPr>
          <a:xfrm>
            <a:off x="2200274" y="542925"/>
            <a:ext cx="18934743" cy="10201275"/>
          </a:xfrm>
          <a:prstGeom prst="rect">
            <a:avLst/>
          </a:prstGeom>
        </p:spPr>
      </p:pic>
      <p:sp>
        <p:nvSpPr>
          <p:cNvPr id="4" name="https://www.tinkercad.com/things/jAln0UFvPnh-techno-farming/edit?sharecode=iDBJTY8PBnhRKRwy_13Ulao1x-hYR-5zKqz0kyr2LSE">
            <a:extLst>
              <a:ext uri="{FF2B5EF4-FFF2-40B4-BE49-F238E27FC236}">
                <a16:creationId xmlns:a16="http://schemas.microsoft.com/office/drawing/2014/main" id="{E51888FD-EB33-449F-B6F9-A782F40F7413}"/>
              </a:ext>
            </a:extLst>
          </p:cNvPr>
          <p:cNvSpPr txBox="1"/>
          <p:nvPr/>
        </p:nvSpPr>
        <p:spPr>
          <a:xfrm>
            <a:off x="11679470" y="11434515"/>
            <a:ext cx="102657"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endParaRPr sz="2800" b="1" dirty="0"/>
          </a:p>
        </p:txBody>
      </p:sp>
      <p:pic>
        <p:nvPicPr>
          <p:cNvPr id="5" name="Picture 4">
            <a:extLst>
              <a:ext uri="{FF2B5EF4-FFF2-40B4-BE49-F238E27FC236}">
                <a16:creationId xmlns:a16="http://schemas.microsoft.com/office/drawing/2014/main" id="{180A6E5C-2F3C-41A0-BF49-C4A080AF3D0D}"/>
              </a:ext>
            </a:extLst>
          </p:cNvPr>
          <p:cNvPicPr>
            <a:picLocks noChangeAspect="1"/>
          </p:cNvPicPr>
          <p:nvPr/>
        </p:nvPicPr>
        <p:blipFill rotWithShape="1">
          <a:blip r:embed="rId3">
            <a:extLst>
              <a:ext uri="{28A0092B-C50C-407E-A947-70E740481C1C}">
                <a14:useLocalDpi xmlns:a14="http://schemas.microsoft.com/office/drawing/2010/main" val="0"/>
              </a:ext>
            </a:extLst>
          </a:blip>
          <a:srcRect l="7543" t="10445" r="18652" b="12874"/>
          <a:stretch/>
        </p:blipFill>
        <p:spPr>
          <a:xfrm>
            <a:off x="2400299" y="1171575"/>
            <a:ext cx="18734718" cy="10061932"/>
          </a:xfrm>
          <a:prstGeom prst="rect">
            <a:avLst/>
          </a:prstGeom>
        </p:spPr>
      </p:pic>
    </p:spTree>
    <p:extLst>
      <p:ext uri="{BB962C8B-B14F-4D97-AF65-F5344CB8AC3E}">
        <p14:creationId xmlns:p14="http://schemas.microsoft.com/office/powerpoint/2010/main" val="428068648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89A02E-4690-49CD-8C10-0BD35CEABA70}"/>
              </a:ext>
            </a:extLst>
          </p:cNvPr>
          <p:cNvSpPr txBox="1"/>
          <p:nvPr/>
        </p:nvSpPr>
        <p:spPr>
          <a:xfrm>
            <a:off x="2919412" y="4629151"/>
            <a:ext cx="18545175" cy="3416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5400" b="1" dirty="0">
                <a:hlinkClick r:id="rId2"/>
              </a:rPr>
              <a:t>https://www.tinkercad.com/things/jAln0UFvPnh-techno-farming/edit?sharecode=iDBJTY8PBnhRKRwy_13Ulao1x-hYR-5zKqz0kyr2LSE</a:t>
            </a:r>
            <a:endParaRPr lang="en-IN" sz="5400" b="1" dirty="0"/>
          </a:p>
          <a:p>
            <a:endParaRPr lang="en-IN" sz="5400" b="1" dirty="0"/>
          </a:p>
        </p:txBody>
      </p:sp>
      <p:sp>
        <p:nvSpPr>
          <p:cNvPr id="4" name="Title 2">
            <a:extLst>
              <a:ext uri="{FF2B5EF4-FFF2-40B4-BE49-F238E27FC236}">
                <a16:creationId xmlns:a16="http://schemas.microsoft.com/office/drawing/2014/main" id="{D15277C1-E9CF-4F22-854C-5A38FEC272A0}"/>
              </a:ext>
            </a:extLst>
          </p:cNvPr>
          <p:cNvSpPr txBox="1">
            <a:spLocks/>
          </p:cNvSpPr>
          <p:nvPr/>
        </p:nvSpPr>
        <p:spPr>
          <a:xfrm>
            <a:off x="2088435" y="1282700"/>
            <a:ext cx="20207128" cy="1649711"/>
          </a:xfrm>
          <a:prstGeom prst="rect">
            <a:avLst/>
          </a:prstGeom>
        </p:spPr>
        <p:txBody>
          <a:bodyPr/>
          <a:lstStyle>
            <a:lvl1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1pPr>
            <a:lvl2pPr marL="0" marR="0" indent="457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2pPr>
            <a:lvl3pPr marL="0" marR="0" indent="914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3pPr>
            <a:lvl4pPr marL="0" marR="0" indent="1371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4pPr>
            <a:lvl5pPr marL="0" marR="0" indent="18288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5pPr>
            <a:lvl6pPr marL="0" marR="0" indent="22860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6pPr>
            <a:lvl7pPr marL="0" marR="0" indent="2743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7pPr>
            <a:lvl8pPr marL="0" marR="0" indent="3200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8pPr>
            <a:lvl9pPr marL="0" marR="0" indent="3657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9pPr>
          </a:lstStyle>
          <a:p>
            <a:pPr hangingPunct="1"/>
            <a:r>
              <a:rPr lang="en-US" dirty="0">
                <a:solidFill>
                  <a:schemeClr val="bg1"/>
                </a:solidFill>
              </a:rPr>
              <a:t>Our project on </a:t>
            </a:r>
            <a:r>
              <a:rPr lang="en-US" dirty="0" err="1">
                <a:solidFill>
                  <a:schemeClr val="bg1"/>
                </a:solidFill>
              </a:rPr>
              <a:t>tinkercad</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58424455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E83517-82CF-4289-AED4-6878B84CBC59}"/>
              </a:ext>
            </a:extLst>
          </p:cNvPr>
          <p:cNvSpPr>
            <a:spLocks noGrp="1"/>
          </p:cNvSpPr>
          <p:nvPr>
            <p:ph type="body" sz="half" idx="1"/>
          </p:nvPr>
        </p:nvSpPr>
        <p:spPr/>
        <p:txBody>
          <a:bodyPr>
            <a:normAutofit fontScale="92500" lnSpcReduction="20000"/>
          </a:bodyPr>
          <a:lstStyle/>
          <a:p>
            <a:r>
              <a:rPr lang="en-US" dirty="0"/>
              <a:t>RED: Motion Sensors PIR</a:t>
            </a:r>
          </a:p>
          <a:p>
            <a:r>
              <a:rPr lang="en-US" dirty="0"/>
              <a:t>BLUE: Moisture Sensors</a:t>
            </a:r>
          </a:p>
          <a:p>
            <a:r>
              <a:rPr lang="en-US" dirty="0"/>
              <a:t>YELLOW: Soil Moisture Sensors</a:t>
            </a:r>
          </a:p>
          <a:p>
            <a:r>
              <a:rPr lang="en-US" dirty="0"/>
              <a:t>BLACK: Water Level</a:t>
            </a:r>
          </a:p>
          <a:p>
            <a:r>
              <a:rPr lang="en-US" dirty="0"/>
              <a:t>SQUARE BLACK: NRV (Unidirectional flow of water)</a:t>
            </a:r>
          </a:p>
          <a:p>
            <a:r>
              <a:rPr lang="en-US" dirty="0"/>
              <a:t>WHITE: Buzzer</a:t>
            </a:r>
          </a:p>
          <a:p>
            <a:r>
              <a:rPr lang="en-US" dirty="0"/>
              <a:t>ORANGE: LDR Sensor</a:t>
            </a:r>
            <a:endParaRPr lang="en-IN" dirty="0"/>
          </a:p>
        </p:txBody>
      </p:sp>
      <p:sp>
        <p:nvSpPr>
          <p:cNvPr id="3" name="Title 2">
            <a:extLst>
              <a:ext uri="{FF2B5EF4-FFF2-40B4-BE49-F238E27FC236}">
                <a16:creationId xmlns:a16="http://schemas.microsoft.com/office/drawing/2014/main" id="{6CDF16D6-BC59-46C4-B15F-7CC43341FA59}"/>
              </a:ext>
            </a:extLst>
          </p:cNvPr>
          <p:cNvSpPr>
            <a:spLocks noGrp="1"/>
          </p:cNvSpPr>
          <p:nvPr>
            <p:ph type="title"/>
          </p:nvPr>
        </p:nvSpPr>
        <p:spPr/>
        <p:txBody>
          <a:bodyPr/>
          <a:lstStyle/>
          <a:p>
            <a:r>
              <a:rPr lang="en-US" dirty="0"/>
              <a:t>Sensors in the model</a:t>
            </a:r>
            <a:endParaRPr lang="en-IN" dirty="0"/>
          </a:p>
        </p:txBody>
      </p:sp>
    </p:spTree>
    <p:extLst>
      <p:ext uri="{BB962C8B-B14F-4D97-AF65-F5344CB8AC3E}">
        <p14:creationId xmlns:p14="http://schemas.microsoft.com/office/powerpoint/2010/main" val="33044985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Unknown-1.jpeg" descr="Unknown-1.jpeg">
            <a:extLst>
              <a:ext uri="{FF2B5EF4-FFF2-40B4-BE49-F238E27FC236}">
                <a16:creationId xmlns:a16="http://schemas.microsoft.com/office/drawing/2014/main" id="{67DAD335-CCC8-4542-87F7-0AEBAA34DB12}"/>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l="2390" t="2873" r="3245"/>
          <a:stretch/>
        </p:blipFill>
        <p:spPr>
          <a:xfrm>
            <a:off x="4486275" y="2028825"/>
            <a:ext cx="14058900" cy="11338958"/>
          </a:xfrm>
          <a:prstGeom prst="rect">
            <a:avLst/>
          </a:prstGeom>
          <a:ln w="12700">
            <a:miter lim="400000"/>
          </a:ln>
        </p:spPr>
      </p:pic>
      <p:sp>
        <p:nvSpPr>
          <p:cNvPr id="3" name="ADVANTAGES">
            <a:extLst>
              <a:ext uri="{FF2B5EF4-FFF2-40B4-BE49-F238E27FC236}">
                <a16:creationId xmlns:a16="http://schemas.microsoft.com/office/drawing/2014/main" id="{6EC77E5D-0CA5-4E3D-AEB8-8D03267FC132}"/>
              </a:ext>
            </a:extLst>
          </p:cNvPr>
          <p:cNvSpPr txBox="1">
            <a:spLocks/>
          </p:cNvSpPr>
          <p:nvPr/>
        </p:nvSpPr>
        <p:spPr>
          <a:xfrm>
            <a:off x="1412875" y="377825"/>
            <a:ext cx="20205700" cy="1651000"/>
          </a:xfrm>
          <a:prstGeom prst="rect">
            <a:avLst/>
          </a:prstGeom>
        </p:spPr>
        <p:txBody>
          <a:bodyPr/>
          <a:lstStyle>
            <a:lvl1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1pPr>
            <a:lvl2pPr marL="0" marR="0" indent="457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2pPr>
            <a:lvl3pPr marL="0" marR="0" indent="914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3pPr>
            <a:lvl4pPr marL="0" marR="0" indent="1371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4pPr>
            <a:lvl5pPr marL="0" marR="0" indent="18288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5pPr>
            <a:lvl6pPr marL="0" marR="0" indent="22860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6pPr>
            <a:lvl7pPr marL="0" marR="0" indent="2743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7pPr>
            <a:lvl8pPr marL="0" marR="0" indent="3200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8pPr>
            <a:lvl9pPr marL="0" marR="0" indent="3657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9pPr>
          </a:lstStyle>
          <a:p>
            <a:pPr hangingPunct="1"/>
            <a:r>
              <a:rPr lang="en-IN" dirty="0">
                <a:solidFill>
                  <a:schemeClr val="tx1"/>
                </a:solidFill>
                <a:latin typeface="Georgia" panose="02040502050405020303" pitchFamily="18" charset="0"/>
              </a:rPr>
              <a:t>graph</a:t>
            </a:r>
          </a:p>
        </p:txBody>
      </p:sp>
    </p:spTree>
    <p:extLst>
      <p:ext uri="{BB962C8B-B14F-4D97-AF65-F5344CB8AC3E}">
        <p14:creationId xmlns:p14="http://schemas.microsoft.com/office/powerpoint/2010/main" val="182610444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rrigation- water scarcity in field, -water logging in fields…"/>
          <p:cNvSpPr txBox="1">
            <a:spLocks noGrp="1"/>
          </p:cNvSpPr>
          <p:nvPr>
            <p:ph type="body" idx="1"/>
          </p:nvPr>
        </p:nvSpPr>
        <p:spPr>
          <a:xfrm>
            <a:off x="1029233" y="4380039"/>
            <a:ext cx="21089016" cy="8854424"/>
          </a:xfrm>
          <a:prstGeom prst="rect">
            <a:avLst/>
          </a:prstGeom>
        </p:spPr>
        <p:txBody>
          <a:bodyPr numCol="1" spcCol="38100"/>
          <a:lstStyle/>
          <a:p>
            <a:pPr marL="634999" indent="-634999">
              <a:buBlip>
                <a:blip r:embed="rId2"/>
              </a:buBlip>
              <a:defRPr sz="4700" spc="47"/>
            </a:pPr>
            <a:endParaRPr dirty="0"/>
          </a:p>
          <a:p>
            <a:pPr marL="634999" indent="-634999">
              <a:buBlip>
                <a:blip r:embed="rId2"/>
              </a:buBlip>
              <a:defRPr sz="4700" spc="47"/>
            </a:pPr>
            <a:r>
              <a:rPr dirty="0">
                <a:latin typeface="Georgia" panose="02040502050405020303" pitchFamily="18" charset="0"/>
              </a:rPr>
              <a:t>Irrigation- water scarcity in field</a:t>
            </a:r>
            <a:endParaRPr lang="en-US" dirty="0">
              <a:latin typeface="Georgia" panose="02040502050405020303" pitchFamily="18" charset="0"/>
            </a:endParaRPr>
          </a:p>
          <a:p>
            <a:pPr marL="0" indent="0">
              <a:buNone/>
              <a:defRPr sz="4700" spc="47"/>
            </a:pPr>
            <a:r>
              <a:rPr lang="en-US" dirty="0">
                <a:latin typeface="Georgia" panose="02040502050405020303" pitchFamily="18" charset="0"/>
              </a:rPr>
              <a:t>											</a:t>
            </a:r>
            <a:r>
              <a:rPr dirty="0">
                <a:latin typeface="Georgia" panose="02040502050405020303" pitchFamily="18" charset="0"/>
              </a:rPr>
              <a:t>-water logging in fields</a:t>
            </a:r>
          </a:p>
          <a:p>
            <a:pPr marL="634999" indent="-634999">
              <a:buBlip>
                <a:blip r:embed="rId2"/>
              </a:buBlip>
              <a:defRPr sz="4700" spc="47"/>
            </a:pPr>
            <a:r>
              <a:rPr dirty="0">
                <a:latin typeface="Georgia" panose="02040502050405020303" pitchFamily="18" charset="0"/>
              </a:rPr>
              <a:t>Lack of mechani</a:t>
            </a:r>
            <a:r>
              <a:rPr lang="en-US" dirty="0">
                <a:latin typeface="Georgia" panose="02040502050405020303" pitchFamily="18" charset="0"/>
              </a:rPr>
              <a:t>z</a:t>
            </a:r>
            <a:r>
              <a:rPr dirty="0">
                <a:latin typeface="Georgia" panose="02040502050405020303" pitchFamily="18" charset="0"/>
              </a:rPr>
              <a:t>ation</a:t>
            </a:r>
          </a:p>
          <a:p>
            <a:pPr marL="634999" indent="-634999">
              <a:buBlip>
                <a:blip r:embed="rId2"/>
              </a:buBlip>
              <a:defRPr sz="4700" spc="47"/>
            </a:pPr>
            <a:r>
              <a:rPr dirty="0">
                <a:latin typeface="Georgia" panose="02040502050405020303" pitchFamily="18" charset="0"/>
              </a:rPr>
              <a:t>Overuse of resources</a:t>
            </a:r>
          </a:p>
          <a:p>
            <a:pPr marL="634999" indent="-634999">
              <a:buBlip>
                <a:blip r:embed="rId2"/>
              </a:buBlip>
              <a:defRPr sz="4700" spc="47"/>
            </a:pPr>
            <a:r>
              <a:rPr dirty="0">
                <a:latin typeface="Georgia" panose="02040502050405020303" pitchFamily="18" charset="0"/>
              </a:rPr>
              <a:t>Farm hinderances</a:t>
            </a:r>
          </a:p>
        </p:txBody>
      </p:sp>
      <p:sp>
        <p:nvSpPr>
          <p:cNvPr id="196" name="Problems faced by the government in the field of agriculture"/>
          <p:cNvSpPr txBox="1"/>
          <p:nvPr/>
        </p:nvSpPr>
        <p:spPr>
          <a:xfrm>
            <a:off x="3931301" y="1458053"/>
            <a:ext cx="15979021" cy="2872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spcBef>
                <a:spcPts val="4300"/>
              </a:spcBef>
              <a:defRPr sz="4700" b="1" spc="47">
                <a:solidFill>
                  <a:schemeClr val="accent1">
                    <a:satOff val="36598"/>
                    <a:lumOff val="-17227"/>
                  </a:schemeClr>
                </a:solidFill>
                <a:latin typeface="+mn-lt"/>
                <a:ea typeface="+mn-ea"/>
                <a:cs typeface="+mn-cs"/>
                <a:sym typeface="Graphik"/>
              </a:defRPr>
            </a:lvl1pPr>
          </a:lstStyle>
          <a:p>
            <a:r>
              <a:rPr sz="6000" cap="all" dirty="0">
                <a:solidFill>
                  <a:schemeClr val="tx1"/>
                </a:solidFill>
                <a:latin typeface="Georgia" panose="02040502050405020303" pitchFamily="18" charset="0"/>
              </a:rPr>
              <a:t>Problems faced by the government in the field of agriculture </a:t>
            </a:r>
          </a:p>
        </p:txBody>
      </p:sp>
    </p:spTree>
  </p:cSld>
  <p:clrMapOvr>
    <a:masterClrMapping/>
  </p:clrMapOvr>
  <p:transition spd="med"/>
</p:sld>
</file>

<file path=ppt/theme/theme1.xml><?xml version="1.0" encoding="utf-8"?>
<a:theme xmlns:a="http://schemas.openxmlformats.org/drawingml/2006/main" name="24_Briefing">
  <a:themeElements>
    <a:clrScheme name="24_Briefing">
      <a:dk1>
        <a:srgbClr val="002C3A"/>
      </a:dk1>
      <a:lt1>
        <a:srgbClr val="54818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4_Briefing">
  <a:themeElements>
    <a:clrScheme name="24_Briefing">
      <a:dk1>
        <a:srgbClr val="000000"/>
      </a:dk1>
      <a:lt1>
        <a:srgbClr val="FFFFF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187</TotalTime>
  <Words>1210</Words>
  <Application>Microsoft Office PowerPoint</Application>
  <PresentationFormat>Custom</PresentationFormat>
  <Paragraphs>134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Georgia</vt:lpstr>
      <vt:lpstr>Graphik</vt:lpstr>
      <vt:lpstr>Graphik Medium</vt:lpstr>
      <vt:lpstr>Helvetica Neue</vt:lpstr>
      <vt:lpstr>Roboto</vt:lpstr>
      <vt:lpstr>Wingdings</vt:lpstr>
      <vt:lpstr>24_Briefing</vt:lpstr>
      <vt:lpstr>TECHNOFARM 2.0</vt:lpstr>
      <vt:lpstr>PowerPoint Presentation</vt:lpstr>
      <vt:lpstr>PowerPoint Presentation</vt:lpstr>
      <vt:lpstr>PowerPoint Presentation</vt:lpstr>
      <vt:lpstr>PowerPoint Presentation</vt:lpstr>
      <vt:lpstr>PowerPoint Presentation</vt:lpstr>
      <vt:lpstr>Sensors in the model</vt:lpstr>
      <vt:lpstr>PowerPoint Presentation</vt:lpstr>
      <vt:lpstr>PowerPoint Presentation</vt:lpstr>
      <vt:lpstr>Our project- Devices used</vt:lpstr>
      <vt:lpstr>ADVANTAGES</vt:lpstr>
      <vt:lpstr>PowerPoint Presentation</vt:lpstr>
      <vt:lpstr>PowerPoint Presentation</vt:lpstr>
      <vt:lpstr>PowerPoint Presentation</vt:lpstr>
      <vt:lpstr>PowerPoint Presentation</vt:lpstr>
      <vt:lpstr>PowerPoint Presentation</vt:lpstr>
      <vt:lpstr>Security alarm system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TECHNOFARM 2.0</dc:title>
  <dc:creator>Tanisha</dc:creator>
  <cp:lastModifiedBy>Tanisha Parkash</cp:lastModifiedBy>
  <cp:revision>12</cp:revision>
  <dcterms:modified xsi:type="dcterms:W3CDTF">2021-02-28T07:28:59Z</dcterms:modified>
</cp:coreProperties>
</file>