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A2FCAC-B0FC-4561-97A2-3A4896B6BEB0}" type="datetimeFigureOut">
              <a:rPr lang="en-US" smtClean="0"/>
              <a:t>10/26/2019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6299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10/26/2019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7991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10/26/2019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7266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10/26/2019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08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10/26/2019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5822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10/26/2019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07536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10/26/2019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6031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10/26/2019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73938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10/26/2019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9522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10/26/2019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475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10/26/2019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08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10/26/2019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875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10/26/2019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6549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10/26/2019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8084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10/26/2019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6269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10/26/2019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915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10/26/2019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0907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A2FCAC-B0FC-4561-97A2-3A4896B6BEB0}" type="datetimeFigureOut">
              <a:rPr lang="en-US" smtClean="0"/>
              <a:t>10/26/2019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381572460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Groceries Contractor</a:t>
            </a:r>
            <a:endParaRPr lang="en-US" sz="4800" dirty="0"/>
          </a:p>
        </p:txBody>
      </p:sp>
      <p:sp>
        <p:nvSpPr>
          <p:cNvPr id="3" name="Subtitle 2"/>
          <p:cNvSpPr>
            <a:spLocks noGrp="1"/>
          </p:cNvSpPr>
          <p:nvPr>
            <p:ph type="subTitle" idx="1"/>
          </p:nvPr>
        </p:nvSpPr>
        <p:spPr/>
        <p:txBody>
          <a:bodyPr>
            <a:normAutofit/>
          </a:bodyPr>
          <a:lstStyle/>
          <a:p>
            <a:r>
              <a:rPr lang="en-US" dirty="0"/>
              <a:t>Applied Data Science Capstone</a:t>
            </a:r>
          </a:p>
          <a:p>
            <a:r>
              <a:rPr lang="it-IT" dirty="0"/>
              <a:t>IBM Data Science Professional Certificate</a:t>
            </a:r>
          </a:p>
          <a:p>
            <a:r>
              <a:rPr lang="en-US" dirty="0"/>
              <a:t>Autumn 2019</a:t>
            </a:r>
          </a:p>
          <a:p>
            <a:endParaRPr lang="en-US" dirty="0"/>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556992" y="2500454"/>
            <a:ext cx="11074840"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550615" y="1637731"/>
            <a:ext cx="9087594"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3785441" y="1255594"/>
            <a:ext cx="4617942" cy="5262308"/>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contenthub-static.grammarly.com/blog/wp-content/uploads/2017/10/thank-you-760x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0" y="618518"/>
            <a:ext cx="9905999" cy="521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89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Recommender System for Groceries Contractor</a:t>
            </a:r>
            <a:endParaRPr lang="en-US" sz="3200" dirty="0"/>
          </a:p>
        </p:txBody>
      </p:sp>
      <p:sp>
        <p:nvSpPr>
          <p:cNvPr id="5" name="Rectangle 4"/>
          <p:cNvSpPr/>
          <p:nvPr/>
        </p:nvSpPr>
        <p:spPr>
          <a:xfrm>
            <a:off x="1419365" y="5732060"/>
            <a:ext cx="8343009" cy="369332"/>
          </a:xfrm>
          <a:prstGeom prst="rect">
            <a:avLst/>
          </a:prstGeom>
        </p:spPr>
        <p:txBody>
          <a:bodyPr wrap="square">
            <a:spAutoFit/>
          </a:bodyPr>
          <a:lstStyle/>
          <a:p>
            <a:r>
              <a:rPr lang="en-US" b="1" dirty="0"/>
              <a:t>Image is from this site: EDX.org</a:t>
            </a:r>
          </a:p>
        </p:txBody>
      </p:sp>
      <p:pic>
        <p:nvPicPr>
          <p:cNvPr id="8" name="Content Placeholder 7">
            <a:extLst>
              <a:ext uri="{FF2B5EF4-FFF2-40B4-BE49-F238E27FC236}">
                <a16:creationId xmlns:a16="http://schemas.microsoft.com/office/drawing/2014/main" id="{881BC8D9-16AF-4C92-94D8-7811C86A94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8331" y="2290353"/>
            <a:ext cx="5347063" cy="2969623"/>
          </a:xfrm>
        </p:spPr>
      </p:pic>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a:t>Synopsis</a:t>
            </a:r>
          </a:p>
        </p:txBody>
      </p:sp>
      <p:sp>
        <p:nvSpPr>
          <p:cNvPr id="3" name="Content Placeholder 2"/>
          <p:cNvSpPr>
            <a:spLocks noGrp="1"/>
          </p:cNvSpPr>
          <p:nvPr>
            <p:ph idx="1"/>
          </p:nvPr>
        </p:nvSpPr>
        <p:spPr>
          <a:xfrm>
            <a:off x="1141412" y="1378424"/>
            <a:ext cx="9905999" cy="4412777"/>
          </a:xfrm>
        </p:spPr>
        <p:txBody>
          <a:bodyPr>
            <a:normAutofit/>
          </a:bodyPr>
          <a:lstStyle/>
          <a:p>
            <a:r>
              <a:rPr lang="en-US" dirty="0"/>
              <a:t>Part 1: </a:t>
            </a:r>
            <a:r>
              <a:rPr lang="en-US" b="1" dirty="0"/>
              <a:t>Problem 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r>
              <a:rPr lang="en-US" dirty="0"/>
              <a:t>Part 2: </a:t>
            </a:r>
            <a:r>
              <a:rPr lang="en-US" b="1" dirty="0"/>
              <a:t>Data We Need</a:t>
            </a:r>
          </a:p>
          <a:p>
            <a:pPr marL="457200" indent="-457200">
              <a:buFont typeface="Arial" panose="020B0604020202020204" pitchFamily="34" charset="0"/>
              <a:buAutoNum type="alphaLcParenR"/>
            </a:pPr>
            <a:r>
              <a:rPr lang="en-US" b="1" dirty="0"/>
              <a:t>We will need geo-locational information about that specific borough and the neighborhoods in that borough. We assume it is "Scarborough" in Toronto. This is easily provided for us by the contractor, because the contractor has already made up his mind about the borough.</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6" name="Picture 5"/>
          <p:cNvPicPr>
            <a:picLocks noChangeAspect="1"/>
          </p:cNvPicPr>
          <p:nvPr/>
        </p:nvPicPr>
        <p:blipFill>
          <a:blip r:embed="rId2"/>
          <a:stretch>
            <a:fillRect/>
          </a:stretch>
        </p:blipFill>
        <p:spPr>
          <a:xfrm>
            <a:off x="1141411" y="3944203"/>
            <a:ext cx="6727806" cy="2415653"/>
          </a:xfrm>
          <a:prstGeom prst="rect">
            <a:avLst/>
          </a:prstGeom>
        </p:spPr>
      </p:pic>
      <p:sp>
        <p:nvSpPr>
          <p:cNvPr id="7" name="Rectangle 6"/>
          <p:cNvSpPr/>
          <p:nvPr/>
        </p:nvSpPr>
        <p:spPr>
          <a:xfrm>
            <a:off x="7973248" y="4736530"/>
            <a:ext cx="2485489" cy="830997"/>
          </a:xfrm>
          <a:prstGeom prst="rect">
            <a:avLst/>
          </a:prstGeom>
        </p:spPr>
        <p:txBody>
          <a:bodyPr wrap="none">
            <a:spAutoFit/>
          </a:bodyPr>
          <a:lstStyle/>
          <a:p>
            <a:r>
              <a:rPr lang="en-US" sz="2400" dirty="0"/>
              <a:t>image is retrieved </a:t>
            </a:r>
          </a:p>
          <a:p>
            <a:r>
              <a:rPr lang="en-US" sz="2400" dirty="0"/>
              <a:t>from google.com</a:t>
            </a:r>
          </a:p>
        </p:txBody>
      </p:sp>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r>
              <a:rPr lang="en-US" dirty="0"/>
              <a:t>Part 2: </a:t>
            </a:r>
            <a:r>
              <a:rPr lang="en-US" b="1" dirty="0"/>
              <a:t>Data We Need</a:t>
            </a:r>
          </a:p>
          <a:p>
            <a:pPr marL="0" indent="0">
              <a:buNone/>
            </a:pPr>
            <a:r>
              <a:rPr lang="en-US" sz="2800" b="1" dirty="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346198" y="3944204"/>
            <a:ext cx="9496425" cy="2400300"/>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4" name="Picture 3"/>
          <p:cNvPicPr>
            <a:picLocks noChangeAspect="1"/>
          </p:cNvPicPr>
          <p:nvPr/>
        </p:nvPicPr>
        <p:blipFill>
          <a:blip r:embed="rId2"/>
          <a:stretch>
            <a:fillRect/>
          </a:stretch>
        </p:blipFill>
        <p:spPr>
          <a:xfrm>
            <a:off x="3093041" y="1892670"/>
            <a:ext cx="6010016" cy="4754912"/>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5" name="Picture 4"/>
          <p:cNvPicPr>
            <a:picLocks noChangeAspect="1"/>
          </p:cNvPicPr>
          <p:nvPr/>
        </p:nvPicPr>
        <p:blipFill>
          <a:blip r:embed="rId2"/>
          <a:stretch>
            <a:fillRect/>
          </a:stretch>
        </p:blipFill>
        <p:spPr>
          <a:xfrm>
            <a:off x="2478891" y="1892670"/>
            <a:ext cx="7791050" cy="4869406"/>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2: Connecting to Foursquare and Retrieving Locational Data</a:t>
            </a:r>
            <a:r>
              <a:rPr lang="en-US" dirty="0"/>
              <a:t> </a:t>
            </a:r>
            <a:r>
              <a:rPr lang="en-US" b="1" dirty="0"/>
              <a:t>for Each Venue in Every 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p>
        </p:txBody>
      </p:sp>
    </p:spTree>
    <p:extLst>
      <p:ext uri="{BB962C8B-B14F-4D97-AF65-F5344CB8AC3E}">
        <p14:creationId xmlns:p14="http://schemas.microsoft.com/office/powerpoint/2010/main" val="818901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305</TotalTime>
  <Words>597</Words>
  <Application>Microsoft Office PowerPoint</Application>
  <PresentationFormat>Widescreen</PresentationFormat>
  <Paragraphs>41</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Tw Cen MT</vt:lpstr>
      <vt:lpstr>Circuit</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Arka Saha</cp:lastModifiedBy>
  <cp:revision>10</cp:revision>
  <dcterms:created xsi:type="dcterms:W3CDTF">2018-09-09T09:14:01Z</dcterms:created>
  <dcterms:modified xsi:type="dcterms:W3CDTF">2019-10-26T10:06:12Z</dcterms:modified>
</cp:coreProperties>
</file>