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7"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7" autoAdjust="0"/>
  </p:normalViewPr>
  <p:slideViewPr>
    <p:cSldViewPr>
      <p:cViewPr varScale="1">
        <p:scale>
          <a:sx n="81" d="100"/>
          <a:sy n="81" d="100"/>
        </p:scale>
        <p:origin x="1498" y="-1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D5E6B-0116-4DBF-95A3-6DE3028EB63C}" type="datetimeFigureOut">
              <a:rPr lang="en-IN" smtClean="0"/>
              <a:t>10-10-2021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996AB-D98E-4324-AB5B-96433EA5A05C}" type="slidenum">
              <a:rPr lang="en-IN" smtClean="0"/>
              <a:t>‹#›</a:t>
            </a:fld>
            <a:endParaRPr lang="en-IN"/>
          </a:p>
        </p:txBody>
      </p:sp>
    </p:spTree>
    <p:extLst>
      <p:ext uri="{BB962C8B-B14F-4D97-AF65-F5344CB8AC3E}">
        <p14:creationId xmlns:p14="http://schemas.microsoft.com/office/powerpoint/2010/main" val="226200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2996AB-D98E-4324-AB5B-96433EA5A05C}" type="slidenum">
              <a:rPr lang="en-IN" smtClean="0"/>
              <a:t>4</a:t>
            </a:fld>
            <a:endParaRPr lang="en-IN"/>
          </a:p>
        </p:txBody>
      </p:sp>
    </p:spTree>
    <p:extLst>
      <p:ext uri="{BB962C8B-B14F-4D97-AF65-F5344CB8AC3E}">
        <p14:creationId xmlns:p14="http://schemas.microsoft.com/office/powerpoint/2010/main" val="281644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342037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9DA38-ED75-4E3D-92A2-F77C5BD83C92}"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100366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3933092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54447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218405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3361709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2797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1058678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4715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324589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391747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9DA38-ED75-4E3D-92A2-F77C5BD83C92}"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311513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9DA38-ED75-4E3D-92A2-F77C5BD83C92}" type="datetimeFigureOut">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298102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74354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164078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19DA38-ED75-4E3D-92A2-F77C5BD83C92}" type="datetimeFigureOut">
              <a:rPr lang="en-US" smtClean="0"/>
              <a:t>10/10/2021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368108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9DA38-ED75-4E3D-92A2-F77C5BD83C92}"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09990-5952-49A8-AB2C-C6D6B864786E}" type="slidenum">
              <a:rPr lang="en-US" smtClean="0"/>
              <a:t>‹#›</a:t>
            </a:fld>
            <a:endParaRPr lang="en-US"/>
          </a:p>
        </p:txBody>
      </p:sp>
    </p:spTree>
    <p:extLst>
      <p:ext uri="{BB962C8B-B14F-4D97-AF65-F5344CB8AC3E}">
        <p14:creationId xmlns:p14="http://schemas.microsoft.com/office/powerpoint/2010/main" val="77745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19DA38-ED75-4E3D-92A2-F77C5BD83C92}" type="datetimeFigureOut">
              <a:rPr lang="en-US" smtClean="0"/>
              <a:t>10/10/2021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4A09990-5952-49A8-AB2C-C6D6B864786E}" type="slidenum">
              <a:rPr lang="en-US" smtClean="0"/>
              <a:t>‹#›</a:t>
            </a:fld>
            <a:endParaRPr lang="en-US"/>
          </a:p>
        </p:txBody>
      </p:sp>
    </p:spTree>
    <p:extLst>
      <p:ext uri="{BB962C8B-B14F-4D97-AF65-F5344CB8AC3E}">
        <p14:creationId xmlns:p14="http://schemas.microsoft.com/office/powerpoint/2010/main" val="18644559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071282"/>
          </a:xfrm>
        </p:spPr>
        <p:txBody>
          <a:bodyPr/>
          <a:lstStyle/>
          <a:p>
            <a:r>
              <a:rPr lang="en-US" b="1" dirty="0" err="1"/>
              <a:t>Hacksummit</a:t>
            </a:r>
            <a:r>
              <a:rPr lang="en-US" b="1" dirty="0"/>
              <a:t> 2.0</a:t>
            </a:r>
          </a:p>
        </p:txBody>
      </p:sp>
      <p:sp>
        <p:nvSpPr>
          <p:cNvPr id="3" name="Content Placeholder 2"/>
          <p:cNvSpPr>
            <a:spLocks noGrp="1"/>
          </p:cNvSpPr>
          <p:nvPr>
            <p:ph idx="1"/>
          </p:nvPr>
        </p:nvSpPr>
        <p:spPr/>
        <p:txBody>
          <a:bodyPr>
            <a:normAutofit/>
          </a:bodyPr>
          <a:lstStyle/>
          <a:p>
            <a:pPr marL="0" indent="0">
              <a:buNone/>
            </a:pPr>
            <a:r>
              <a:rPr lang="en-US" dirty="0"/>
              <a:t>Topic- Disaster Management System</a:t>
            </a:r>
          </a:p>
          <a:p>
            <a:pPr marL="0" indent="0">
              <a:buNone/>
            </a:pPr>
            <a:endParaRPr lang="en-US" dirty="0"/>
          </a:p>
          <a:p>
            <a:pPr marL="0" indent="0">
              <a:buNone/>
            </a:pPr>
            <a:r>
              <a:rPr lang="en-US" dirty="0"/>
              <a:t>Group Members:-</a:t>
            </a:r>
          </a:p>
          <a:p>
            <a:r>
              <a:rPr lang="en-US" dirty="0"/>
              <a:t>Tiyasha Samanta (Team Leader)</a:t>
            </a:r>
          </a:p>
          <a:p>
            <a:r>
              <a:rPr lang="en-US" dirty="0"/>
              <a:t>Soumya Mohanty </a:t>
            </a:r>
          </a:p>
          <a:p>
            <a:r>
              <a:rPr lang="en-US" dirty="0"/>
              <a:t>Soumyoneel Dey</a:t>
            </a:r>
          </a:p>
          <a:p>
            <a:r>
              <a:rPr lang="en-US" dirty="0"/>
              <a:t>Nisarg Doshi</a:t>
            </a:r>
          </a:p>
          <a:p>
            <a:pPr marL="0" indent="0">
              <a:buNone/>
            </a:pPr>
            <a:endParaRPr lang="en-US" dirty="0"/>
          </a:p>
          <a:p>
            <a:pPr marL="0" indent="0">
              <a:buNone/>
            </a:pPr>
            <a:r>
              <a:rPr lang="en-US" dirty="0"/>
              <a:t>Group name- Fab_4Z</a:t>
            </a:r>
          </a:p>
        </p:txBody>
      </p:sp>
    </p:spTree>
    <p:extLst>
      <p:ext uri="{BB962C8B-B14F-4D97-AF65-F5344CB8AC3E}">
        <p14:creationId xmlns:p14="http://schemas.microsoft.com/office/powerpoint/2010/main" val="247262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92BA-CE23-4A62-BE25-E531ACE01CD8}"/>
              </a:ext>
            </a:extLst>
          </p:cNvPr>
          <p:cNvSpPr>
            <a:spLocks noGrp="1"/>
          </p:cNvSpPr>
          <p:nvPr>
            <p:ph type="title"/>
          </p:nvPr>
        </p:nvSpPr>
        <p:spPr>
          <a:xfrm>
            <a:off x="484710" y="452718"/>
            <a:ext cx="7055380" cy="842682"/>
          </a:xfrm>
        </p:spPr>
        <p:txBody>
          <a:bodyPr/>
          <a:lstStyle/>
          <a:p>
            <a:r>
              <a:rPr lang="en-IN" b="1" dirty="0"/>
              <a:t>Live Page</a:t>
            </a:r>
          </a:p>
        </p:txBody>
      </p:sp>
      <p:pic>
        <p:nvPicPr>
          <p:cNvPr id="5" name="Content Placeholder 4">
            <a:extLst>
              <a:ext uri="{FF2B5EF4-FFF2-40B4-BE49-F238E27FC236}">
                <a16:creationId xmlns:a16="http://schemas.microsoft.com/office/drawing/2014/main" id="{2BA7821E-F3CC-4581-9181-7A967050D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140" y="1981200"/>
            <a:ext cx="6944260" cy="3352800"/>
          </a:xfrm>
        </p:spPr>
      </p:pic>
    </p:spTree>
    <p:extLst>
      <p:ext uri="{BB962C8B-B14F-4D97-AF65-F5344CB8AC3E}">
        <p14:creationId xmlns:p14="http://schemas.microsoft.com/office/powerpoint/2010/main" val="76955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147482"/>
          </a:xfrm>
        </p:spPr>
        <p:txBody>
          <a:bodyPr/>
          <a:lstStyle/>
          <a:p>
            <a:r>
              <a:rPr lang="en-US" b="1" dirty="0"/>
              <a:t>Conclusion</a:t>
            </a:r>
          </a:p>
        </p:txBody>
      </p:sp>
      <p:sp>
        <p:nvSpPr>
          <p:cNvPr id="3" name="Content Placeholder 2"/>
          <p:cNvSpPr>
            <a:spLocks noGrp="1"/>
          </p:cNvSpPr>
          <p:nvPr>
            <p:ph idx="1"/>
          </p:nvPr>
        </p:nvSpPr>
        <p:spPr>
          <a:xfrm>
            <a:off x="827700" y="2052925"/>
            <a:ext cx="6711654" cy="3890675"/>
          </a:xfrm>
        </p:spPr>
        <p:txBody>
          <a:bodyPr>
            <a:normAutofit/>
          </a:bodyPr>
          <a:lstStyle/>
          <a:p>
            <a:pPr marL="0" indent="0">
              <a:buNone/>
            </a:pPr>
            <a:r>
              <a:rPr lang="en-US" dirty="0"/>
              <a:t>A disaster management software will basically help the people in getting aware about any type of natural calamity. They will be able to take precautions in the  early stage  of the calamity. Also the website will be able to track the location of the affected people who are in need of help. The website will also contain phone numbers  about nearby rescue operation team, who can help in case of any emergency. These will basically help in saving human </a:t>
            </a:r>
            <a:r>
              <a:rPr lang="en-US" dirty="0" err="1"/>
              <a:t>lifes</a:t>
            </a:r>
            <a:r>
              <a:rPr lang="en-US" dirty="0"/>
              <a:t> and reduce the suffering.</a:t>
            </a:r>
          </a:p>
        </p:txBody>
      </p:sp>
    </p:spTree>
    <p:extLst>
      <p:ext uri="{BB962C8B-B14F-4D97-AF65-F5344CB8AC3E}">
        <p14:creationId xmlns:p14="http://schemas.microsoft.com/office/powerpoint/2010/main" val="86536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95082"/>
          </a:xfrm>
        </p:spPr>
        <p:txBody>
          <a:bodyPr/>
          <a:lstStyle/>
          <a:p>
            <a:r>
              <a:rPr lang="en-US" b="1" dirty="0"/>
              <a:t>Objective</a:t>
            </a:r>
          </a:p>
        </p:txBody>
      </p:sp>
      <p:sp>
        <p:nvSpPr>
          <p:cNvPr id="3" name="Content Placeholder 2"/>
          <p:cNvSpPr>
            <a:spLocks noGrp="1"/>
          </p:cNvSpPr>
          <p:nvPr>
            <p:ph idx="1"/>
          </p:nvPr>
        </p:nvSpPr>
        <p:spPr>
          <a:xfrm>
            <a:off x="827700" y="1752600"/>
            <a:ext cx="6711654" cy="4724399"/>
          </a:xfrm>
        </p:spPr>
        <p:txBody>
          <a:bodyPr>
            <a:normAutofit/>
          </a:bodyPr>
          <a:lstStyle/>
          <a:p>
            <a:pPr marL="0" indent="0">
              <a:buNone/>
            </a:pPr>
            <a:r>
              <a:rPr lang="en-US" dirty="0">
                <a:latin typeface="Calibri" panose="020F0502020204030204" pitchFamily="34" charset="0"/>
                <a:cs typeface="Calibri" panose="020F0502020204030204" pitchFamily="34" charset="0"/>
              </a:rPr>
              <a:t>Basically the main goal of disaster management is to reduce the damages and to safeguard common people including physically challenged people during the natural calamities. So here we are trying to create a Portal with the following objectives :-</a:t>
            </a:r>
          </a:p>
          <a:p>
            <a:r>
              <a:rPr lang="en-US" sz="1400" dirty="0">
                <a:latin typeface="Calibri" panose="020F0502020204030204" pitchFamily="34" charset="0"/>
                <a:cs typeface="Calibri" panose="020F0502020204030204" pitchFamily="34" charset="0"/>
              </a:rPr>
              <a:t>Reducing vulnerability and potential losses of hazard by alerting the necessary info of the upcoming disaster.</a:t>
            </a:r>
          </a:p>
          <a:p>
            <a:r>
              <a:rPr lang="en-US" sz="1400" dirty="0">
                <a:latin typeface="Calibri" panose="020F0502020204030204" pitchFamily="34" charset="0"/>
                <a:cs typeface="Calibri" panose="020F0502020204030204" pitchFamily="34" charset="0"/>
              </a:rPr>
              <a:t> Assessing, reviewing and controlling the risk. Applying efficient, effective, sustainable relief (food, shelter and money), medical and other facilities in disaster affected people thus they can survive. </a:t>
            </a:r>
          </a:p>
          <a:p>
            <a:r>
              <a:rPr lang="en-US" sz="1400" dirty="0">
                <a:latin typeface="Calibri" panose="020F0502020204030204" pitchFamily="34" charset="0"/>
                <a:cs typeface="Calibri" panose="020F0502020204030204" pitchFamily="34" charset="0"/>
              </a:rPr>
              <a:t>Reducing the damage, death, sufferings and destruction of any natural and human induced disaster. </a:t>
            </a:r>
          </a:p>
          <a:p>
            <a:r>
              <a:rPr lang="en-US" sz="1400" dirty="0">
                <a:latin typeface="Calibri" panose="020F0502020204030204" pitchFamily="34" charset="0"/>
                <a:cs typeface="Calibri" panose="020F0502020204030204" pitchFamily="34" charset="0"/>
              </a:rPr>
              <a:t>Ensuring the availability of local emergency equipment and transportation through NGO's and government helpline numbers.</a:t>
            </a:r>
          </a:p>
          <a:p>
            <a:r>
              <a:rPr lang="en-US" sz="1400" dirty="0">
                <a:latin typeface="Calibri" panose="020F0502020204030204" pitchFamily="34" charset="0"/>
                <a:cs typeface="Calibri" panose="020F0502020204030204" pitchFamily="34" charset="0"/>
              </a:rPr>
              <a:t>NGOs organizations can join these website so that the donated money can be given to the people who are in need</a:t>
            </a:r>
            <a:r>
              <a:rPr lang="en-US" sz="1400" dirty="0"/>
              <a:t>.</a:t>
            </a: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222345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223682"/>
          </a:xfrm>
        </p:spPr>
        <p:txBody>
          <a:bodyPr/>
          <a:lstStyle/>
          <a:p>
            <a:r>
              <a:rPr lang="en-US" b="1" dirty="0"/>
              <a:t>Implementation</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r>
              <a:rPr lang="en-US" dirty="0"/>
              <a:t>FRONTEND:- Html , </a:t>
            </a:r>
            <a:r>
              <a:rPr lang="en-US" dirty="0" err="1"/>
              <a:t>Css</a:t>
            </a:r>
            <a:r>
              <a:rPr lang="en-US" dirty="0"/>
              <a:t> , </a:t>
            </a:r>
            <a:r>
              <a:rPr lang="en-US" dirty="0" err="1"/>
              <a:t>Javascript</a:t>
            </a:r>
            <a:r>
              <a:rPr lang="en-US" dirty="0"/>
              <a:t>, Bootstrap</a:t>
            </a:r>
          </a:p>
          <a:p>
            <a:r>
              <a:rPr lang="en-US" dirty="0"/>
              <a:t>BACKEND:- Nodemon , Node.js</a:t>
            </a:r>
          </a:p>
          <a:p>
            <a:r>
              <a:rPr lang="en-US" dirty="0"/>
              <a:t>DATABASE:- MySQL</a:t>
            </a:r>
          </a:p>
          <a:p>
            <a:pPr marL="0" indent="0">
              <a:buNone/>
            </a:pPr>
            <a:endParaRPr lang="en-US" dirty="0"/>
          </a:p>
          <a:p>
            <a:pPr marL="0" indent="0">
              <a:buNone/>
            </a:pPr>
            <a:r>
              <a:rPr lang="en-US" dirty="0"/>
              <a:t>The portal will have a live button feature which will give real-time weather condition for your given location. It will able to predict whether any cyclone  or  any other natural calamity will affect your location or not .</a:t>
            </a:r>
          </a:p>
          <a:p>
            <a:pPr marL="0" indent="0">
              <a:buNone/>
            </a:pPr>
            <a:endParaRPr lang="en-US" dirty="0"/>
          </a:p>
          <a:p>
            <a:pPr marL="0" indent="0">
              <a:buNone/>
            </a:pPr>
            <a:r>
              <a:rPr lang="en-US" dirty="0"/>
              <a:t>This Portal will additionally have a voice assistant feature to help physically handicapped people to surf our website easily.</a:t>
            </a:r>
          </a:p>
          <a:p>
            <a:pPr marL="0" indent="0">
              <a:buNone/>
            </a:pPr>
            <a:endParaRPr lang="en-US" dirty="0"/>
          </a:p>
        </p:txBody>
      </p:sp>
    </p:spTree>
    <p:extLst>
      <p:ext uri="{BB962C8B-B14F-4D97-AF65-F5344CB8AC3E}">
        <p14:creationId xmlns:p14="http://schemas.microsoft.com/office/powerpoint/2010/main" val="149442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147482"/>
          </a:xfrm>
        </p:spPr>
        <p:txBody>
          <a:bodyPr/>
          <a:lstStyle/>
          <a:p>
            <a:r>
              <a:rPr lang="en-US" b="1" dirty="0"/>
              <a:t>Application</a:t>
            </a:r>
          </a:p>
        </p:txBody>
      </p:sp>
      <p:sp>
        <p:nvSpPr>
          <p:cNvPr id="3" name="Content Placeholder 2"/>
          <p:cNvSpPr>
            <a:spLocks noGrp="1"/>
          </p:cNvSpPr>
          <p:nvPr>
            <p:ph idx="1"/>
          </p:nvPr>
        </p:nvSpPr>
        <p:spPr>
          <a:xfrm>
            <a:off x="827700" y="1981199"/>
            <a:ext cx="6711654" cy="4267207"/>
          </a:xfrm>
        </p:spPr>
        <p:txBody>
          <a:bodyPr>
            <a:normAutofit/>
          </a:bodyPr>
          <a:lstStyle/>
          <a:p>
            <a:r>
              <a:rPr lang="en-US" dirty="0"/>
              <a:t>Prediction about natural calamity</a:t>
            </a:r>
          </a:p>
          <a:p>
            <a:r>
              <a:rPr lang="en-US" dirty="0"/>
              <a:t>Aware people about such calamity so they are less affected</a:t>
            </a:r>
          </a:p>
          <a:p>
            <a:r>
              <a:rPr lang="en-US" dirty="0"/>
              <a:t>Help the affected people by providing food, shelter, clothes etc.</a:t>
            </a:r>
          </a:p>
          <a:p>
            <a:r>
              <a:rPr lang="en-US" dirty="0"/>
              <a:t>Rescue people who are in need.</a:t>
            </a:r>
          </a:p>
          <a:p>
            <a:r>
              <a:rPr lang="en-US" dirty="0"/>
              <a:t>Future prospect will be to ask some NGOs organization to join our website so that they we can donate money to the people who are in need.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2028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F79B-810B-4826-960A-6282AF300AE6}"/>
              </a:ext>
            </a:extLst>
          </p:cNvPr>
          <p:cNvSpPr>
            <a:spLocks noGrp="1"/>
          </p:cNvSpPr>
          <p:nvPr>
            <p:ph type="title"/>
          </p:nvPr>
        </p:nvSpPr>
        <p:spPr>
          <a:xfrm>
            <a:off x="484710" y="452718"/>
            <a:ext cx="7055380" cy="766482"/>
          </a:xfrm>
        </p:spPr>
        <p:txBody>
          <a:bodyPr/>
          <a:lstStyle/>
          <a:p>
            <a:r>
              <a:rPr lang="en-IN" b="1" dirty="0"/>
              <a:t>Sign In Page</a:t>
            </a:r>
          </a:p>
        </p:txBody>
      </p:sp>
      <p:pic>
        <p:nvPicPr>
          <p:cNvPr id="5" name="Content Placeholder 4">
            <a:extLst>
              <a:ext uri="{FF2B5EF4-FFF2-40B4-BE49-F238E27FC236}">
                <a16:creationId xmlns:a16="http://schemas.microsoft.com/office/drawing/2014/main" id="{10FB9B4D-8B52-4EBD-B9F3-E47D410B22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088" y="2015182"/>
            <a:ext cx="7478712" cy="3513436"/>
          </a:xfrm>
        </p:spPr>
      </p:pic>
    </p:spTree>
    <p:extLst>
      <p:ext uri="{BB962C8B-B14F-4D97-AF65-F5344CB8AC3E}">
        <p14:creationId xmlns:p14="http://schemas.microsoft.com/office/powerpoint/2010/main" val="341692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62A-8F82-413B-A287-EDE45F74A55C}"/>
              </a:ext>
            </a:extLst>
          </p:cNvPr>
          <p:cNvSpPr>
            <a:spLocks noGrp="1"/>
          </p:cNvSpPr>
          <p:nvPr>
            <p:ph type="title"/>
          </p:nvPr>
        </p:nvSpPr>
        <p:spPr>
          <a:xfrm>
            <a:off x="484710" y="452718"/>
            <a:ext cx="7055380" cy="690282"/>
          </a:xfrm>
        </p:spPr>
        <p:txBody>
          <a:bodyPr/>
          <a:lstStyle/>
          <a:p>
            <a:r>
              <a:rPr lang="en-IN" b="1" dirty="0"/>
              <a:t>Sign Up Page</a:t>
            </a:r>
          </a:p>
        </p:txBody>
      </p:sp>
      <p:pic>
        <p:nvPicPr>
          <p:cNvPr id="5" name="Content Placeholder 4">
            <a:extLst>
              <a:ext uri="{FF2B5EF4-FFF2-40B4-BE49-F238E27FC236}">
                <a16:creationId xmlns:a16="http://schemas.microsoft.com/office/drawing/2014/main" id="{5DFC984F-000B-4FE4-BE78-A7D3B85094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088" y="2449434"/>
            <a:ext cx="7055380" cy="3150088"/>
          </a:xfrm>
        </p:spPr>
      </p:pic>
    </p:spTree>
    <p:extLst>
      <p:ext uri="{BB962C8B-B14F-4D97-AF65-F5344CB8AC3E}">
        <p14:creationId xmlns:p14="http://schemas.microsoft.com/office/powerpoint/2010/main" val="28083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17A9-5AAF-43EF-8CB3-742B2CBF33C6}"/>
              </a:ext>
            </a:extLst>
          </p:cNvPr>
          <p:cNvSpPr>
            <a:spLocks noGrp="1"/>
          </p:cNvSpPr>
          <p:nvPr>
            <p:ph type="title"/>
          </p:nvPr>
        </p:nvSpPr>
        <p:spPr>
          <a:xfrm>
            <a:off x="484710" y="452718"/>
            <a:ext cx="7055380" cy="842682"/>
          </a:xfrm>
        </p:spPr>
        <p:txBody>
          <a:bodyPr/>
          <a:lstStyle/>
          <a:p>
            <a:r>
              <a:rPr lang="en-IN" b="1" dirty="0"/>
              <a:t>Home Page</a:t>
            </a:r>
          </a:p>
        </p:txBody>
      </p:sp>
      <p:pic>
        <p:nvPicPr>
          <p:cNvPr id="5" name="Content Placeholder 4">
            <a:extLst>
              <a:ext uri="{FF2B5EF4-FFF2-40B4-BE49-F238E27FC236}">
                <a16:creationId xmlns:a16="http://schemas.microsoft.com/office/drawing/2014/main" id="{5A847390-89D8-4EF0-ACAF-AE5742A24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8" y="1981201"/>
            <a:ext cx="6711950" cy="3765970"/>
          </a:xfrm>
        </p:spPr>
      </p:pic>
    </p:spTree>
    <p:extLst>
      <p:ext uri="{BB962C8B-B14F-4D97-AF65-F5344CB8AC3E}">
        <p14:creationId xmlns:p14="http://schemas.microsoft.com/office/powerpoint/2010/main" val="206467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CB3B-031A-4F9C-BD56-F21359290E58}"/>
              </a:ext>
            </a:extLst>
          </p:cNvPr>
          <p:cNvSpPr>
            <a:spLocks noGrp="1"/>
          </p:cNvSpPr>
          <p:nvPr>
            <p:ph type="title"/>
          </p:nvPr>
        </p:nvSpPr>
        <p:spPr>
          <a:xfrm>
            <a:off x="484710" y="452718"/>
            <a:ext cx="7055380" cy="614082"/>
          </a:xfrm>
        </p:spPr>
        <p:txBody>
          <a:bodyPr/>
          <a:lstStyle/>
          <a:p>
            <a:r>
              <a:rPr lang="en-IN" b="1" dirty="0"/>
              <a:t>Contact Page</a:t>
            </a:r>
          </a:p>
        </p:txBody>
      </p:sp>
      <p:pic>
        <p:nvPicPr>
          <p:cNvPr id="5" name="Content Placeholder 4">
            <a:extLst>
              <a:ext uri="{FF2B5EF4-FFF2-40B4-BE49-F238E27FC236}">
                <a16:creationId xmlns:a16="http://schemas.microsoft.com/office/drawing/2014/main" id="{DE3689B8-01BB-439E-82AD-A4EAE46C93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8556" y="1802332"/>
            <a:ext cx="7173912" cy="3676443"/>
          </a:xfrm>
        </p:spPr>
      </p:pic>
    </p:spTree>
    <p:extLst>
      <p:ext uri="{BB962C8B-B14F-4D97-AF65-F5344CB8AC3E}">
        <p14:creationId xmlns:p14="http://schemas.microsoft.com/office/powerpoint/2010/main" val="366802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6F9-2A74-4E4F-8289-E4EB69BCCB1A}"/>
              </a:ext>
            </a:extLst>
          </p:cNvPr>
          <p:cNvSpPr>
            <a:spLocks noGrp="1"/>
          </p:cNvSpPr>
          <p:nvPr>
            <p:ph type="title"/>
          </p:nvPr>
        </p:nvSpPr>
        <p:spPr>
          <a:xfrm>
            <a:off x="484710" y="452718"/>
            <a:ext cx="7055380" cy="918882"/>
          </a:xfrm>
        </p:spPr>
        <p:txBody>
          <a:bodyPr/>
          <a:lstStyle/>
          <a:p>
            <a:r>
              <a:rPr lang="en-IN" b="1" dirty="0"/>
              <a:t>Service Page</a:t>
            </a:r>
          </a:p>
        </p:txBody>
      </p:sp>
      <p:pic>
        <p:nvPicPr>
          <p:cNvPr id="7" name="Content Placeholder 6">
            <a:extLst>
              <a:ext uri="{FF2B5EF4-FFF2-40B4-BE49-F238E27FC236}">
                <a16:creationId xmlns:a16="http://schemas.microsoft.com/office/drawing/2014/main" id="{83F93ABB-F1A9-46BE-94EC-6492DA8A7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827" y="1981200"/>
            <a:ext cx="6792912" cy="3338989"/>
          </a:xfrm>
        </p:spPr>
      </p:pic>
    </p:spTree>
    <p:extLst>
      <p:ext uri="{BB962C8B-B14F-4D97-AF65-F5344CB8AC3E}">
        <p14:creationId xmlns:p14="http://schemas.microsoft.com/office/powerpoint/2010/main" val="1114048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423</Words>
  <Application>Microsoft Office PowerPoint</Application>
  <PresentationFormat>On-screen Show (4:3)</PresentationFormat>
  <Paragraphs>44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Hacksummit 2.0</vt:lpstr>
      <vt:lpstr>Objective</vt:lpstr>
      <vt:lpstr>Implementation</vt:lpstr>
      <vt:lpstr>Application</vt:lpstr>
      <vt:lpstr>Sign In Page</vt:lpstr>
      <vt:lpstr>Sign Up Page</vt:lpstr>
      <vt:lpstr>Home Page</vt:lpstr>
      <vt:lpstr>Contact Page</vt:lpstr>
      <vt:lpstr>Service Page</vt:lpstr>
      <vt:lpstr>Live Page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dc:title>
  <dc:creator>asus</dc:creator>
  <cp:lastModifiedBy>leensd21@gmail.com</cp:lastModifiedBy>
  <cp:revision>39</cp:revision>
  <dcterms:created xsi:type="dcterms:W3CDTF">2020-09-16T13:03:12Z</dcterms:created>
  <dcterms:modified xsi:type="dcterms:W3CDTF">2021-10-10T07:09:02Z</dcterms:modified>
</cp:coreProperties>
</file>