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1158f43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1158f43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2b0998c9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2b0998c9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74da73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74da73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374da73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374da73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374da736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374da73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1158f43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1158f43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1158f43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1158f43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374da73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374da73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1158f43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1158f43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2b0998c9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2b0998c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74da73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74da73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1158f43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1158f43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74da736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74da736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74da73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74da73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new dataset will become the balance  by using the model developed. The balance </a:t>
            </a:r>
            <a:r>
              <a:rPr lang="en"/>
              <a:t>dataset</a:t>
            </a:r>
            <a:r>
              <a:rPr lang="en"/>
              <a:t> will good for  the further </a:t>
            </a:r>
            <a:r>
              <a:rPr lang="en"/>
              <a:t>training</a:t>
            </a:r>
            <a:r>
              <a:rPr lang="en"/>
              <a:t> of any model . In future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a0e00398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a0e0039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a0e0039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1a0e0039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1158f4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1158f4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2ebbeed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2ebbeed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1158f43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1158f43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1158f43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1158f43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1158f43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1158f43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2b0998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2b0998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158f43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158f43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850" y="1346700"/>
            <a:ext cx="1750300" cy="17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311100" y="208575"/>
            <a:ext cx="8521800" cy="920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Text2text generation using GAN</a:t>
            </a:r>
            <a:endParaRPr sz="49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76475" y="3314425"/>
            <a:ext cx="306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Presented by- Group 06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Mukund Kumar     2006200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Prince Raj              2006185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Ayush Gautam       2006155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111075" y="3314425"/>
            <a:ext cx="43020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Under Supervision of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Dr. Jyoti Prakash Singh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National Institute of Technology, Patna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Conditional Generative Adversarial Networks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688125"/>
            <a:ext cx="81456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per our requirement, we need to generate dataset of some particular label, to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decrease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biasness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datasets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that's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why we require cGAN so that we can feed label as the condition input in cGAN.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nitial dataset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307850"/>
            <a:ext cx="7299600" cy="30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Dataset have the  5 Columns.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The ‘label’ attribute have three values male, female and neutral. Here mention in term of 0,1 and n.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Dataset have 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initially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total 3000 samples and are not balanced.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No of dataset of 0, 1, n is about 400, 900 and 1700 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respectively</a:t>
            </a: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45400" y="445500"/>
            <a:ext cx="70389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Technical Aspect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45400" y="1429250"/>
            <a:ext cx="6678600" cy="29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Google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colaboratory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for the 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un time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the project.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Nltk  library to process the text data into the vector form.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GAN model to generate the text data according to the condition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73775" y="1235275"/>
            <a:ext cx="77523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Glove Embedding vector to find the embedding of the text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Cosine similarity to find similarity between the the glove vector embedding and the vectors generated by the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CNN model as accuracy improvement checker 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73775" y="2812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725" y="0"/>
            <a:ext cx="433627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476850" y="1543075"/>
            <a:ext cx="343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155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00" y="171875"/>
            <a:ext cx="7025848" cy="46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Preprocessing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474400"/>
            <a:ext cx="6720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Removal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usernames, links and unwanted texts and symbols.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Tokenizations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Lowering the tokens.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Conversion of words into vectors using GloVe.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75" y="226050"/>
            <a:ext cx="749532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220950" y="343725"/>
            <a:ext cx="156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</a:t>
            </a:r>
            <a:endParaRPr b="1" sz="36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only GloVe?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279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Glove perform better than Word2vec in the word </a:t>
            </a: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analogy</a:t>
            </a: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tasks.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Glove gives lower weight for highly frequent word.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51565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Stop the dominance of the stopword like ‘is’,’the’ , etc.</a:t>
            </a:r>
            <a:endParaRPr>
              <a:solidFill>
                <a:srgbClr val="51565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431925"/>
            <a:ext cx="74418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Balance dataset using the developed cGAN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Equal no of dataset corresponding to each class of the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794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311300"/>
            <a:ext cx="4353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GAN model introduction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cGAN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cGAN?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Initial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Workflow Diagram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Why GloVe?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Final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50" y="1152428"/>
            <a:ext cx="4419601" cy="336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186" y="1164100"/>
            <a:ext cx="4389164" cy="33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25"/>
            <a:ext cx="70389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 of accuracy of the Discriminator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Decrement of loss of Generator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accurate sentence prediction using Generator.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Grammatically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correct sentence prediction.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266325"/>
            <a:ext cx="85206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Review of deep learning: concepts, CNN architectures, challenges, applications, future directions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Laith Alzubaidi, Jinglan Zhang, Amjad J. Humaidi, Ayad Al-Dujaili, Ye Duan, Omran Al-Shamma, J. Santamaría, Mohammed A. Fadhel, Muthana Al-Amidie &amp; Laith Farhan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Generative Adversarial Networks: An Overview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Antonia Creswell; Tom White; Vincent Dumoulin; Kai Arulkumaran; Biswa Sengupta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Generative adversarial networks: introduction and outlook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Kunfeng Wang; Chao Gou; Yanjie Duan; Yilun Lin; Xinhu Zheng; Fei-Yue Wang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65550" y="1152425"/>
            <a:ext cx="83025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GloVe: Global Vectors for Word Representation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Jeffrey Pennington, Richard Socher, Christopher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 Survey of Glove-Based Systems and Their Applications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Laura Dipietro; Angelo M. Sabatini; Paolo Dario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Image-To-Image Translation With Conditional Adversarial Networks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Phillip Isola, Jun-Yan Zhu, Tinghui Zhou, Alexei A. Efros;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464100" y="597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b="1" sz="3600">
              <a:solidFill>
                <a:srgbClr val="EF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19850" y="1634925"/>
            <a:ext cx="8009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remove 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biases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a dataset by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generating extra dataset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generate similar text.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Improvement of GAN model in the field of text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generation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Balancing of the dataset.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03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Generative Adversarial Network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11025"/>
            <a:ext cx="80112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two neural networks(i.e Generator and Discriminator) that make up a GAN compete with each other </a:t>
            </a:r>
            <a:r>
              <a:rPr lang="en"/>
              <a:t>to become more accurate in their predictions.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300" y="1974225"/>
            <a:ext cx="6517599" cy="2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352875" y="3488275"/>
            <a:ext cx="16551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512850" y="2681175"/>
            <a:ext cx="1833000" cy="131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does the GANs work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8651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training begins, the generator produces obviously fake data, and the discriminator quickly learns to tell that it's fake.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75375"/>
            <a:ext cx="85344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9150" y="157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03050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38" y="1645200"/>
            <a:ext cx="8822325" cy="1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00" y="3672450"/>
            <a:ext cx="8761150" cy="11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22000" y="2881200"/>
            <a:ext cx="861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Finally, generator generates realistic example so that discriminator can’t discriminate.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86515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202124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training progresses, the generator gets closer to producing output that can fool the discriminator.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28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Some of the most popular type of GAN models: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Vanilla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Conditional GAN (cGAN)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CycleGAN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Generative Adversarial text to image synthesis.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Style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31417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131417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 resolution GAN</a:t>
            </a:r>
            <a:endParaRPr>
              <a:solidFill>
                <a:srgbClr val="131417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Generator and Discriminator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 the cGAN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both receive some additional conditioning input information. This could be the class of the current image or some other property.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Adding a vector of features controls the output of the  Generator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35300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Architecture Diagram of the cGAN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25" y="1152425"/>
            <a:ext cx="82200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