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1158f43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1158f43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2b0998c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2b0998c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1158f43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1158f43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1158f43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1158f43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374da73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374da73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1158f43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1158f43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2b0998c9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2b0998c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374da73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374da73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374da73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374da73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df86c4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df86c4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df86c4f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df86c4f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1158f43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1158f43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df86c4f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df86c4f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74da73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74da73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new dataset will become the balance  by using the model developed. The balance </a:t>
            </a:r>
            <a:r>
              <a:rPr lang="en"/>
              <a:t>dataset</a:t>
            </a:r>
            <a:r>
              <a:rPr lang="en"/>
              <a:t> will good for  the further </a:t>
            </a:r>
            <a:r>
              <a:rPr lang="en"/>
              <a:t>training</a:t>
            </a:r>
            <a:r>
              <a:rPr lang="en"/>
              <a:t> of any model . In future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a0e0039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a0e0039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a0e0039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a0e0039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df86c4f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df86c4f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1158f4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1158f4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ebbeed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ebbeed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1158f43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1158f43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1158f43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1158f43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1158f43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1158f43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2b0998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2b0998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158f43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158f43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0" y="1346700"/>
            <a:ext cx="1750300" cy="17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311100" y="208575"/>
            <a:ext cx="8521800" cy="92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Text2text generation using GAN</a:t>
            </a:r>
            <a:endParaRPr sz="4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76475" y="3314425"/>
            <a:ext cx="306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Helvetica Neue"/>
                <a:ea typeface="Helvetica Neue"/>
                <a:cs typeface="Helvetica Neue"/>
                <a:sym typeface="Helvetica Neue"/>
              </a:rPr>
              <a:t>Presented by- Group 06</a:t>
            </a:r>
            <a:endParaRPr sz="1800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Mukund Kumar     2006200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Prince Raj              2006185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Ayush Gautam       2006155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11075" y="3314425"/>
            <a:ext cx="4302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Helvetica Neue"/>
                <a:ea typeface="Helvetica Neue"/>
                <a:cs typeface="Helvetica Neue"/>
                <a:sym typeface="Helvetica Neue"/>
              </a:rPr>
              <a:t>Under Supervision of</a:t>
            </a:r>
            <a:endParaRPr b="1" sz="1800"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Dr. Jyoti Prakash Singh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Department of Computer Science &amp; Engineering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National Institute of Technology, Patna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Why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Conditional Generative Adversarial Networks 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688125"/>
            <a:ext cx="81456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per our requirement, we need to generate dataset of some particular label, to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decrease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biasness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datasets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that's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why we require cGAN so that we can feed label as the condition input in cGAN.    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25" y="0"/>
            <a:ext cx="433627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76850" y="1543075"/>
            <a:ext cx="343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</a:t>
            </a:r>
            <a:r>
              <a:rPr b="1" lang="en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diagram</a:t>
            </a:r>
            <a:endParaRPr b="1" sz="36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155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00" y="171875"/>
            <a:ext cx="7025848" cy="46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Preprocessing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474400"/>
            <a:ext cx="672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usernames, links and unwanted texts and symbols.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Tokenizations 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Lowering the tokens.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Lemmatization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Conversion of words into vectors using GloVe.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226050"/>
            <a:ext cx="749532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220950" y="343725"/>
            <a:ext cx="17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contd.</a:t>
            </a:r>
            <a:endParaRPr b="1" sz="36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Why only GloVe?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77075"/>
            <a:ext cx="85206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279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GloVe perform better than Word2vec in the word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analogy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tasks.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GloVe gives lower weight for highly frequent word.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Stop the dominance of the stopword like ‘is’,’the’ , etc.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ataset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431925"/>
            <a:ext cx="74418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dataset using the developed cGAN model.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 no of dataset corresponding to each class of the data.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improvement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50" y="1152428"/>
            <a:ext cx="4419601" cy="33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186" y="1164100"/>
            <a:ext cx="4389164" cy="3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Classification Report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24" y="1315525"/>
            <a:ext cx="7444350" cy="33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325" y="1236425"/>
            <a:ext cx="699615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79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Helvetica Neue"/>
                <a:ea typeface="Helvetica Neue"/>
                <a:cs typeface="Helvetica Neue"/>
                <a:sym typeface="Helvetica Neue"/>
              </a:rPr>
              <a:t>Content</a:t>
            </a:r>
            <a:endParaRPr sz="3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311300"/>
            <a:ext cx="43539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GAN model introduction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cGAN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cGAN?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dataset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Diagram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GloVe?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dataset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scope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Confusion Matrix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64870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670" y="1304825"/>
            <a:ext cx="4321928" cy="365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Future Scope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25"/>
            <a:ext cx="70389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scale </a:t>
            </a:r>
            <a:r>
              <a:rPr lang="en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r>
              <a:rPr lang="en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Multilingual text generation.</a:t>
            </a:r>
            <a:endParaRPr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accurate sentence prediction using Generator.</a:t>
            </a:r>
            <a:endParaRPr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Grammatically</a:t>
            </a:r>
            <a:r>
              <a:rPr lang="en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correct sentence prediction.</a:t>
            </a:r>
            <a:endParaRPr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66325"/>
            <a:ext cx="85206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Gu, Jiuxiang, et al. "Recent advances in convolutional neural networks." Pattern recognition 77 (2018): 354-377.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[2]. Dai, Bo, et al. "Towards diverse and natural image descriptions via a conditional gan." Proceedings of the IEEE international conference on computer vision. 2017.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[3]. Creswell, Antonia, et al. "Generative adversarial networks: An overview." IEEE signal processing magazine 35.1 (2018): 53-65.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[4]. Bishop, Chris M. "Neural networks and their applications." Review of scientific instruments 65.6 (1994): 1803-1832.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[5]. Traore, Boukaye Boubacar, Bernard Kamsu-Foguem, and Fana Tangara. "Deep convolution neural network for image recognition." Ecological informatics 48 (2018): 257-268.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[6]. Jmour, Nadia, Sehla Zayen, and Afef Abdelkrim. "Convolutional neural networks for image classification." 2018 international conference on advanced systems and electric technologies (IC_ASET). IEEE, 2018.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[7]. Pennington, Jeffrey, Richard Socher, and Christopher D. Manning. "Glove: Global vectors for word representation." Proceedings of the 2014 conference on empirical methods in natural language processing (EMNLP). 2014.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Contd..	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65550" y="1152425"/>
            <a:ext cx="83025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[8].Kang, Yue, et al. "Natural language processing (NLP) in management research: A literature review." Journal of Management Analytics 7.2 (2020): 139-172.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[9]. Anandarajan, Murugan, et al. "Text preprocessing." Practical text analytics: Maximizing the value of text data (2019): 45-59.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[10]. Sharma, Yash, et al. "Vector representation of words for sentiment analysis using GloVe." 2017 international conference on intelligent communication and computational techniques (icct). IEEE, 2017.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[11]. Liu, Steven, et al. "Diverse image generation via self-conditioned gans." Proceedings of the IEEE/CVF conference on computer vision and pattern recognition. 2020.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[12]. Carvalho, Diogo V., Eduardo M. Pereira, and Jaime S. Cardoso. "Machine learning interpretability: A survey on methods and metrics." Electronics 8.8 (2019): 832.</a:t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64100" y="597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6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 b="1" sz="3600">
              <a:solidFill>
                <a:srgbClr val="EF6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9850" y="1634925"/>
            <a:ext cx="8009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To remove the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biases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of a dataset by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generating extra dataset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To generate similar text.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Improvement of GAN model in the field of text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generation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Balancing of the dataset.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03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Generative Adversarial Network Model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11025"/>
            <a:ext cx="80112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two neural networks(i.e Generator and Discriminator) that make up a GAN compete with each other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become more accurate in their predictions.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300" y="1974225"/>
            <a:ext cx="6517599" cy="2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352875" y="3488275"/>
            <a:ext cx="16551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512850" y="2681175"/>
            <a:ext cx="18330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does the GANs work 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651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When training begins, the generator produces obviously fake data, and the discriminator quickly learns to tell that it's fake.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75375"/>
            <a:ext cx="85344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915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030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8" y="1645200"/>
            <a:ext cx="8822325" cy="1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00" y="3672450"/>
            <a:ext cx="8761150" cy="11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22000" y="2881200"/>
            <a:ext cx="8610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8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Finally, generator generates realistic example so that discriminator can’t discriminate.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86515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 training progresses, the generator gets closer to producing output that can fool the discriminator.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Types of GAN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Some of the most popular type of GAN models: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Vanilla GAN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Conditional GAN (cGAN)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CycleGAN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Generative Adversarial text to image synthesis.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Style GAN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Super resolution GAN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cGAN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Generator and Discriminator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of the cGAN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both receive some additional conditioning input information. This could be the class of the current image or some other property.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90909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Adding a vector of features controls the output of the  Generator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35300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Architecture Diagram of the cGAN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5" y="1152425"/>
            <a:ext cx="8220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