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  <Relationship Id='rId33' Target='slides/slide28.xml' Type='http://schemas.openxmlformats.org/officeDocument/2006/relationships/slide' />
  <Relationship Id='rId34' Target='slides/slide2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2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3' Target='../media/image27.png' Type='http://schemas.openxmlformats.org/officeDocument/2006/relationships/image' />
</Relationships>

</file>

<file path=ppt/slides/_rels/slide2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4' Target='../media/image28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1919810-C11D-425E-AD60-B47DD8612F7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DF6219D-7B01-40CD-BD5F-FAB7ED252D3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10/5/2020 8:29:11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 map on neighbourhood group using avg price and avialability" id="10" name="slide10">
            <a:extLst>
              <a:ext uri="{FF2B5EF4-FFF2-40B4-BE49-F238E27FC236}">
                <a16:creationId xmlns:a16="http://schemas.microsoft.com/office/drawing/2014/main" id="{3DB67AAB-03F0-431F-AFD5-661C7391055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638175"/>
            <a:ext cx="91630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Airbnb hotels by different measures" id="11" name="slide11">
            <a:extLst>
              <a:ext uri="{FF2B5EF4-FFF2-40B4-BE49-F238E27FC236}">
                <a16:creationId xmlns:a16="http://schemas.microsoft.com/office/drawing/2014/main" id="{348F36EC-3294-4B02-A5A7-C0D37CD851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923925"/>
            <a:ext cx="77438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nual Selection of Dimension and Measure" id="12" name="slide12">
            <a:extLst>
              <a:ext uri="{FF2B5EF4-FFF2-40B4-BE49-F238E27FC236}">
                <a16:creationId xmlns:a16="http://schemas.microsoft.com/office/drawing/2014/main" id="{4AF6E09B-A33A-4447-AE75-0D09A78F3E6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2271712"/>
            <a:ext cx="77343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ch hotels are available more than 350 days?" id="13" name="slide13">
            <a:extLst>
              <a:ext uri="{FF2B5EF4-FFF2-40B4-BE49-F238E27FC236}">
                <a16:creationId xmlns:a16="http://schemas.microsoft.com/office/drawing/2014/main" id="{FBA60FDF-4ECF-4B6D-8AE0-E3A0D1B26B8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558" y="0"/>
            <a:ext cx="43948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d all the Hotels whose reviews are more than given reviews ?" id="14" name="slide14">
            <a:extLst>
              <a:ext uri="{FF2B5EF4-FFF2-40B4-BE49-F238E27FC236}">
                <a16:creationId xmlns:a16="http://schemas.microsoft.com/office/drawing/2014/main" id="{D6B988B4-6DEB-443C-824E-59622BDC101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209675"/>
            <a:ext cx="78867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ce Vs Number of Reviews" id="15" name="slide15">
            <a:extLst>
              <a:ext uri="{FF2B5EF4-FFF2-40B4-BE49-F238E27FC236}">
                <a16:creationId xmlns:a16="http://schemas.microsoft.com/office/drawing/2014/main" id="{E3DC8DAC-F0DC-4349-82DA-C7DDA7E71CF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2" y="547687"/>
            <a:ext cx="103536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0% stacked bar chart Neighbourhood group Vs Availability" id="16" name="slide16">
            <a:extLst>
              <a:ext uri="{FF2B5EF4-FFF2-40B4-BE49-F238E27FC236}">
                <a16:creationId xmlns:a16="http://schemas.microsoft.com/office/drawing/2014/main" id="{BA0F2477-0780-434D-9E2F-70274270F5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2271712"/>
            <a:ext cx="91630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hotels based on reviews whose price is above 94" id="17" name="slide17">
            <a:extLst>
              <a:ext uri="{FF2B5EF4-FFF2-40B4-BE49-F238E27FC236}">
                <a16:creationId xmlns:a16="http://schemas.microsoft.com/office/drawing/2014/main" id="{8A69323B-BF53-4959-BA3E-99757764F4C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7" y="1876425"/>
            <a:ext cx="93059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 which day you are getting more reviews in specific month?" id="18" name="slide18">
            <a:extLst>
              <a:ext uri="{FF2B5EF4-FFF2-40B4-BE49-F238E27FC236}">
                <a16:creationId xmlns:a16="http://schemas.microsoft.com/office/drawing/2014/main" id="{0CF50C90-FC87-4085-BAE0-5F6FA971AF0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523875"/>
            <a:ext cx="917257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nut chart" id="19" name="slide19">
            <a:extLst>
              <a:ext uri="{FF2B5EF4-FFF2-40B4-BE49-F238E27FC236}">
                <a16:creationId xmlns:a16="http://schemas.microsoft.com/office/drawing/2014/main" id="{5D321225-B963-4CD8-883A-AE44166A5A9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519112"/>
            <a:ext cx="89725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 York city Map" id="2" name="slide2">
            <a:extLst>
              <a:ext uri="{FF2B5EF4-FFF2-40B4-BE49-F238E27FC236}">
                <a16:creationId xmlns:a16="http://schemas.microsoft.com/office/drawing/2014/main" id="{512E7237-7E19-47FD-913D-529AE678A5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519112"/>
            <a:ext cx="917257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 which month Reviews are getting more?" id="20" name="slide20">
            <a:extLst>
              <a:ext uri="{FF2B5EF4-FFF2-40B4-BE49-F238E27FC236}">
                <a16:creationId xmlns:a16="http://schemas.microsoft.com/office/drawing/2014/main" id="{DAEBECB1-0890-409C-A1C4-AD0880E0B4F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604837"/>
            <a:ext cx="91725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 month of june find top N hotels and their neighbourhood " id="21" name="slide21">
            <a:extLst>
              <a:ext uri="{FF2B5EF4-FFF2-40B4-BE49-F238E27FC236}">
                <a16:creationId xmlns:a16="http://schemas.microsoft.com/office/drawing/2014/main" id="{93973F83-BDB7-4016-9757-800302CF1D0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566737"/>
            <a:ext cx="91725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host name who got highest avg reviews per month" id="22" name="slide22">
            <a:extLst>
              <a:ext uri="{FF2B5EF4-FFF2-40B4-BE49-F238E27FC236}">
                <a16:creationId xmlns:a16="http://schemas.microsoft.com/office/drawing/2014/main" id="{BE5A3F65-0650-48A1-8C95-08AB11F80C3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762000"/>
            <a:ext cx="91630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ighbourhood group vs avg per night price" id="23" name="slide23">
            <a:extLst>
              <a:ext uri="{FF2B5EF4-FFF2-40B4-BE49-F238E27FC236}">
                <a16:creationId xmlns:a16="http://schemas.microsoft.com/office/drawing/2014/main" id="{80872861-D88A-401B-A981-A9C28AA64A2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62" y="547687"/>
            <a:ext cx="34194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4" name="slide24">
            <a:extLst>
              <a:ext uri="{FF2B5EF4-FFF2-40B4-BE49-F238E27FC236}">
                <a16:creationId xmlns:a16="http://schemas.microsoft.com/office/drawing/2014/main" id="{EE193A39-2A29-4A22-B122-988078CF59D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0"/>
            <a:ext cx="9772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5" name="slide25">
            <a:extLst>
              <a:ext uri="{FF2B5EF4-FFF2-40B4-BE49-F238E27FC236}">
                <a16:creationId xmlns:a16="http://schemas.microsoft.com/office/drawing/2014/main" id="{0144E248-24B4-4748-AF1E-101C55767CF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476250"/>
            <a:ext cx="108585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26" name="slide26">
            <a:extLst>
              <a:ext uri="{FF2B5EF4-FFF2-40B4-BE49-F238E27FC236}">
                <a16:creationId xmlns:a16="http://schemas.microsoft.com/office/drawing/2014/main" id="{5B8CFC29-B807-460D-9F87-3F17D216946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0"/>
            <a:ext cx="9772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27" name="slide27">
            <a:extLst>
              <a:ext uri="{FF2B5EF4-FFF2-40B4-BE49-F238E27FC236}">
                <a16:creationId xmlns:a16="http://schemas.microsoft.com/office/drawing/2014/main" id="{ADB896C5-900E-4B85-8FB9-B5E1CAFC364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0"/>
            <a:ext cx="9772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5" id="28" name="slide28">
            <a:extLst>
              <a:ext uri="{FF2B5EF4-FFF2-40B4-BE49-F238E27FC236}">
                <a16:creationId xmlns:a16="http://schemas.microsoft.com/office/drawing/2014/main" id="{7E735520-C56A-4CFD-A309-516C684188B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0"/>
            <a:ext cx="9772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6" id="29" name="slide29">
            <a:extLst>
              <a:ext uri="{FF2B5EF4-FFF2-40B4-BE49-F238E27FC236}">
                <a16:creationId xmlns:a16="http://schemas.microsoft.com/office/drawing/2014/main" id="{1A7A40CB-F70A-44EC-9DA3-EC4E8A4E77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0"/>
            <a:ext cx="9772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Neighbourhood sorted by measures " id="3" name="slide3">
            <a:extLst>
              <a:ext uri="{FF2B5EF4-FFF2-40B4-BE49-F238E27FC236}">
                <a16:creationId xmlns:a16="http://schemas.microsoft.com/office/drawing/2014/main" id="{BF07F89F-8E14-4A52-BD4B-EA67A493F8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1709737"/>
            <a:ext cx="91725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Neighbourhood by Given measures and quantity" id="4" name="slide4">
            <a:extLst>
              <a:ext uri="{FF2B5EF4-FFF2-40B4-BE49-F238E27FC236}">
                <a16:creationId xmlns:a16="http://schemas.microsoft.com/office/drawing/2014/main" id="{4256612A-C7A7-4E25-8DDE-70F98031DE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762000"/>
            <a:ext cx="77438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rt Neighbourhood Group  by measures" id="5" name="slide5">
            <a:extLst>
              <a:ext uri="{FF2B5EF4-FFF2-40B4-BE49-F238E27FC236}">
                <a16:creationId xmlns:a16="http://schemas.microsoft.com/office/drawing/2014/main" id="{2DA40AAF-5BBF-4E11-AD1E-27045EBF68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2190750"/>
            <a:ext cx="77438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ch neighbourhood group have high availability room?" id="6" name="slide6">
            <a:extLst>
              <a:ext uri="{FF2B5EF4-FFF2-40B4-BE49-F238E27FC236}">
                <a16:creationId xmlns:a16="http://schemas.microsoft.com/office/drawing/2014/main" id="{6BCC8494-9641-4DF7-BA08-2B058796A5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2" y="223837"/>
            <a:ext cx="601027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ch neighbourhood has highest reviews?" id="7" name="slide7">
            <a:extLst>
              <a:ext uri="{FF2B5EF4-FFF2-40B4-BE49-F238E27FC236}">
                <a16:creationId xmlns:a16="http://schemas.microsoft.com/office/drawing/2014/main" id="{14411AA8-25C6-44D4-A15E-FFF172DFA4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2" y="147637"/>
            <a:ext cx="772477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ailability vs Number of Reviews in Neighboourhood Group" id="8" name="slide8">
            <a:extLst>
              <a:ext uri="{FF2B5EF4-FFF2-40B4-BE49-F238E27FC236}">
                <a16:creationId xmlns:a16="http://schemas.microsoft.com/office/drawing/2014/main" id="{BF3EF8E9-45F3-4D6D-9D2C-C4FA07F2AE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90487"/>
            <a:ext cx="686752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 Which neighborhood group you have to stay for more minimum neights?" id="9" name="slide9">
            <a:extLst>
              <a:ext uri="{FF2B5EF4-FFF2-40B4-BE49-F238E27FC236}">
                <a16:creationId xmlns:a16="http://schemas.microsoft.com/office/drawing/2014/main" id="{04F3609B-5138-45D2-9D14-74EC3F2B03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600075"/>
            <a:ext cx="91630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2020-10-05T14:59:22Z</dcterms:created>
  <dcterms:modified xsi:type="dcterms:W3CDTF">2020-10-05T14:59:22Z</dcterms:modified>
</cp:coreProperties>
</file>