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7" r:id="rId4"/>
    <p:sldId id="278" r:id="rId5"/>
    <p:sldId id="290" r:id="rId6"/>
    <p:sldId id="288" r:id="rId7"/>
    <p:sldId id="276" r:id="rId8"/>
    <p:sldId id="258" r:id="rId9"/>
    <p:sldId id="261" r:id="rId10"/>
    <p:sldId id="262" r:id="rId11"/>
    <p:sldId id="260" r:id="rId12"/>
    <p:sldId id="267" r:id="rId13"/>
    <p:sldId id="263" r:id="rId14"/>
    <p:sldId id="265" r:id="rId15"/>
    <p:sldId id="292" r:id="rId16"/>
    <p:sldId id="293" r:id="rId17"/>
    <p:sldId id="266" r:id="rId18"/>
    <p:sldId id="264" r:id="rId19"/>
    <p:sldId id="269" r:id="rId20"/>
    <p:sldId id="277" r:id="rId21"/>
    <p:sldId id="284" r:id="rId22"/>
    <p:sldId id="279" r:id="rId23"/>
    <p:sldId id="270" r:id="rId24"/>
    <p:sldId id="285" r:id="rId25"/>
    <p:sldId id="286" r:id="rId26"/>
    <p:sldId id="289" r:id="rId27"/>
    <p:sldId id="280" r:id="rId28"/>
    <p:sldId id="291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jagani353@outlook.com" initials="p" lastIdx="1" clrIdx="0">
    <p:extLst>
      <p:ext uri="{19B8F6BF-5375-455C-9EA6-DF929625EA0E}">
        <p15:presenceInfo xmlns:p15="http://schemas.microsoft.com/office/powerpoint/2012/main" userId="c041d42f5b019b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6ADD0"/>
    <a:srgbClr val="80B9E4"/>
    <a:srgbClr val="AAADB7"/>
    <a:srgbClr val="FF842D"/>
    <a:srgbClr val="50C35E"/>
    <a:srgbClr val="F88141"/>
    <a:srgbClr val="4E73CF"/>
    <a:srgbClr val="316A98"/>
    <a:srgbClr val="435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78F54-55A6-4484-BBD3-1F06FE49F9E2}" type="doc">
      <dgm:prSet loTypeId="urn:microsoft.com/office/officeart/2005/8/layout/pyramid3" loCatId="pyramid" qsTypeId="urn:microsoft.com/office/officeart/2005/8/quickstyle/simple1" qsCatId="simple" csTypeId="urn:microsoft.com/office/officeart/2005/8/colors/colorful4" csCatId="colorful" phldr="1"/>
      <dgm:spPr/>
    </dgm:pt>
    <dgm:pt modelId="{09607184-5734-4E84-8C26-CC4B8AAC58F7}">
      <dgm:prSet phldrT="[Text]"/>
      <dgm:spPr>
        <a:solidFill>
          <a:srgbClr val="4E73CF"/>
        </a:solidFill>
        <a:ln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IN" dirty="0"/>
            <a:t>PaaS</a:t>
          </a:r>
        </a:p>
      </dgm:t>
    </dgm:pt>
    <dgm:pt modelId="{2AF1117A-B7C3-4F43-9D59-009D8CE3B4AC}" type="parTrans" cxnId="{6E20C6CC-B4DD-4546-8930-4610AFF3CAD4}">
      <dgm:prSet/>
      <dgm:spPr/>
      <dgm:t>
        <a:bodyPr/>
        <a:lstStyle/>
        <a:p>
          <a:endParaRPr lang="en-IN"/>
        </a:p>
      </dgm:t>
    </dgm:pt>
    <dgm:pt modelId="{721B6C19-AA07-4AD3-8F16-5EECDC8753BB}" type="sibTrans" cxnId="{6E20C6CC-B4DD-4546-8930-4610AFF3CAD4}">
      <dgm:prSet/>
      <dgm:spPr/>
      <dgm:t>
        <a:bodyPr/>
        <a:lstStyle/>
        <a:p>
          <a:endParaRPr lang="en-IN"/>
        </a:p>
      </dgm:t>
    </dgm:pt>
    <dgm:pt modelId="{3ACB1022-37CC-4C96-BE39-AE2669E4C61F}">
      <dgm:prSet phldrT="[Text]"/>
      <dgm:spPr>
        <a:solidFill>
          <a:srgbClr val="FF842D"/>
        </a:solidFill>
        <a:ln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IN" dirty="0"/>
            <a:t>IaaS</a:t>
          </a:r>
        </a:p>
        <a:p>
          <a:endParaRPr lang="en-IN" dirty="0"/>
        </a:p>
      </dgm:t>
    </dgm:pt>
    <dgm:pt modelId="{D5A6467B-AC34-4991-85A7-E72441EBCAE8}" type="parTrans" cxnId="{458A57BE-9E3F-4568-AF6E-E57A9E1EBF19}">
      <dgm:prSet/>
      <dgm:spPr/>
      <dgm:t>
        <a:bodyPr/>
        <a:lstStyle/>
        <a:p>
          <a:endParaRPr lang="en-IN"/>
        </a:p>
      </dgm:t>
    </dgm:pt>
    <dgm:pt modelId="{997E93CC-517E-4DD3-873A-6759422B4CF1}" type="sibTrans" cxnId="{458A57BE-9E3F-4568-AF6E-E57A9E1EBF19}">
      <dgm:prSet/>
      <dgm:spPr/>
      <dgm:t>
        <a:bodyPr/>
        <a:lstStyle/>
        <a:p>
          <a:endParaRPr lang="en-IN"/>
        </a:p>
      </dgm:t>
    </dgm:pt>
    <dgm:pt modelId="{6B1802A7-9641-4557-9684-39983F5A29DE}">
      <dgm:prSet phldrT="[Text]"/>
      <dgm:spPr>
        <a:solidFill>
          <a:srgbClr val="50C35E"/>
        </a:solidFill>
        <a:ln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IN" dirty="0"/>
            <a:t>SaaS</a:t>
          </a:r>
        </a:p>
      </dgm:t>
    </dgm:pt>
    <dgm:pt modelId="{F042C455-43D8-4278-BAF6-CC483996C49B}" type="sibTrans" cxnId="{87CF37D6-886A-4622-907F-801B1090E91B}">
      <dgm:prSet/>
      <dgm:spPr/>
      <dgm:t>
        <a:bodyPr/>
        <a:lstStyle/>
        <a:p>
          <a:endParaRPr lang="en-IN"/>
        </a:p>
      </dgm:t>
    </dgm:pt>
    <dgm:pt modelId="{5B66C30B-3A4F-4C5E-876B-54ED67AB536D}" type="parTrans" cxnId="{87CF37D6-886A-4622-907F-801B1090E91B}">
      <dgm:prSet/>
      <dgm:spPr/>
      <dgm:t>
        <a:bodyPr/>
        <a:lstStyle/>
        <a:p>
          <a:endParaRPr lang="en-IN"/>
        </a:p>
      </dgm:t>
    </dgm:pt>
    <dgm:pt modelId="{8948228A-3D2B-4968-843B-607761F0ACE9}" type="pres">
      <dgm:prSet presAssocID="{06E78F54-55A6-4484-BBD3-1F06FE49F9E2}" presName="Name0" presStyleCnt="0">
        <dgm:presLayoutVars>
          <dgm:dir/>
          <dgm:animLvl val="lvl"/>
          <dgm:resizeHandles val="exact"/>
        </dgm:presLayoutVars>
      </dgm:prSet>
      <dgm:spPr/>
    </dgm:pt>
    <dgm:pt modelId="{47B58219-2536-42D0-8AB4-662F84B048ED}" type="pres">
      <dgm:prSet presAssocID="{6B1802A7-9641-4557-9684-39983F5A29DE}" presName="Name8" presStyleCnt="0"/>
      <dgm:spPr/>
    </dgm:pt>
    <dgm:pt modelId="{AE5CDF40-EFBC-4D81-97E2-18FEA5420A3B}" type="pres">
      <dgm:prSet presAssocID="{6B1802A7-9641-4557-9684-39983F5A29DE}" presName="level" presStyleLbl="node1" presStyleIdx="0" presStyleCnt="3" custLinFactNeighborX="171" custLinFactNeighborY="769">
        <dgm:presLayoutVars>
          <dgm:chMax val="1"/>
          <dgm:bulletEnabled val="1"/>
        </dgm:presLayoutVars>
      </dgm:prSet>
      <dgm:spPr/>
    </dgm:pt>
    <dgm:pt modelId="{60796155-1488-4E7C-B719-70808D4062D4}" type="pres">
      <dgm:prSet presAssocID="{6B1802A7-9641-4557-9684-39983F5A29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B53A34A-9807-490F-AF67-032EBE1FC741}" type="pres">
      <dgm:prSet presAssocID="{09607184-5734-4E84-8C26-CC4B8AAC58F7}" presName="Name8" presStyleCnt="0"/>
      <dgm:spPr/>
    </dgm:pt>
    <dgm:pt modelId="{260BCDD8-71D6-4E9D-98EF-D8B1800562B6}" type="pres">
      <dgm:prSet presAssocID="{09607184-5734-4E84-8C26-CC4B8AAC58F7}" presName="level" presStyleLbl="node1" presStyleIdx="1" presStyleCnt="3">
        <dgm:presLayoutVars>
          <dgm:chMax val="1"/>
          <dgm:bulletEnabled val="1"/>
        </dgm:presLayoutVars>
      </dgm:prSet>
      <dgm:spPr/>
    </dgm:pt>
    <dgm:pt modelId="{C9AB3CD0-61EA-4C36-B668-9A2E56B9940E}" type="pres">
      <dgm:prSet presAssocID="{09607184-5734-4E84-8C26-CC4B8AAC58F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C40918-3925-41E3-A003-EA613BEDDB0A}" type="pres">
      <dgm:prSet presAssocID="{3ACB1022-37CC-4C96-BE39-AE2669E4C61F}" presName="Name8" presStyleCnt="0"/>
      <dgm:spPr/>
    </dgm:pt>
    <dgm:pt modelId="{C697E43F-4FFE-45E6-8680-48F4A742BBEB}" type="pres">
      <dgm:prSet presAssocID="{3ACB1022-37CC-4C96-BE39-AE2669E4C61F}" presName="level" presStyleLbl="node1" presStyleIdx="2" presStyleCnt="3">
        <dgm:presLayoutVars>
          <dgm:chMax val="1"/>
          <dgm:bulletEnabled val="1"/>
        </dgm:presLayoutVars>
      </dgm:prSet>
      <dgm:spPr/>
    </dgm:pt>
    <dgm:pt modelId="{6B92D417-2941-4F14-9424-3C4C0B8E9134}" type="pres">
      <dgm:prSet presAssocID="{3ACB1022-37CC-4C96-BE39-AE2669E4C61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1A3900B-EFCC-4FA7-B289-5CFAD5C42C9C}" type="presOf" srcId="{3ACB1022-37CC-4C96-BE39-AE2669E4C61F}" destId="{6B92D417-2941-4F14-9424-3C4C0B8E9134}" srcOrd="1" destOrd="0" presId="urn:microsoft.com/office/officeart/2005/8/layout/pyramid3"/>
    <dgm:cxn modelId="{796D7814-BBD5-4B3D-A6F4-D8E7F25EE120}" type="presOf" srcId="{6B1802A7-9641-4557-9684-39983F5A29DE}" destId="{AE5CDF40-EFBC-4D81-97E2-18FEA5420A3B}" srcOrd="0" destOrd="0" presId="urn:microsoft.com/office/officeart/2005/8/layout/pyramid3"/>
    <dgm:cxn modelId="{EE42911A-454A-4A20-B1CA-C58D3D0E13D3}" type="presOf" srcId="{6B1802A7-9641-4557-9684-39983F5A29DE}" destId="{60796155-1488-4E7C-B719-70808D4062D4}" srcOrd="1" destOrd="0" presId="urn:microsoft.com/office/officeart/2005/8/layout/pyramid3"/>
    <dgm:cxn modelId="{761BE963-9BC2-45BB-B1CF-3F2B687BA282}" type="presOf" srcId="{09607184-5734-4E84-8C26-CC4B8AAC58F7}" destId="{C9AB3CD0-61EA-4C36-B668-9A2E56B9940E}" srcOrd="1" destOrd="0" presId="urn:microsoft.com/office/officeart/2005/8/layout/pyramid3"/>
    <dgm:cxn modelId="{C223A359-33A7-4FF8-8FBA-BB5366226A84}" type="presOf" srcId="{06E78F54-55A6-4484-BBD3-1F06FE49F9E2}" destId="{8948228A-3D2B-4968-843B-607761F0ACE9}" srcOrd="0" destOrd="0" presId="urn:microsoft.com/office/officeart/2005/8/layout/pyramid3"/>
    <dgm:cxn modelId="{9C563C86-3A72-4F47-A4DB-348C4A774576}" type="presOf" srcId="{09607184-5734-4E84-8C26-CC4B8AAC58F7}" destId="{260BCDD8-71D6-4E9D-98EF-D8B1800562B6}" srcOrd="0" destOrd="0" presId="urn:microsoft.com/office/officeart/2005/8/layout/pyramid3"/>
    <dgm:cxn modelId="{458A57BE-9E3F-4568-AF6E-E57A9E1EBF19}" srcId="{06E78F54-55A6-4484-BBD3-1F06FE49F9E2}" destId="{3ACB1022-37CC-4C96-BE39-AE2669E4C61F}" srcOrd="2" destOrd="0" parTransId="{D5A6467B-AC34-4991-85A7-E72441EBCAE8}" sibTransId="{997E93CC-517E-4DD3-873A-6759422B4CF1}"/>
    <dgm:cxn modelId="{6E20C6CC-B4DD-4546-8930-4610AFF3CAD4}" srcId="{06E78F54-55A6-4484-BBD3-1F06FE49F9E2}" destId="{09607184-5734-4E84-8C26-CC4B8AAC58F7}" srcOrd="1" destOrd="0" parTransId="{2AF1117A-B7C3-4F43-9D59-009D8CE3B4AC}" sibTransId="{721B6C19-AA07-4AD3-8F16-5EECDC8753BB}"/>
    <dgm:cxn modelId="{87CF37D6-886A-4622-907F-801B1090E91B}" srcId="{06E78F54-55A6-4484-BBD3-1F06FE49F9E2}" destId="{6B1802A7-9641-4557-9684-39983F5A29DE}" srcOrd="0" destOrd="0" parTransId="{5B66C30B-3A4F-4C5E-876B-54ED67AB536D}" sibTransId="{F042C455-43D8-4278-BAF6-CC483996C49B}"/>
    <dgm:cxn modelId="{776996D8-4381-46B3-B896-F504E9CE39BB}" type="presOf" srcId="{3ACB1022-37CC-4C96-BE39-AE2669E4C61F}" destId="{C697E43F-4FFE-45E6-8680-48F4A742BBEB}" srcOrd="0" destOrd="0" presId="urn:microsoft.com/office/officeart/2005/8/layout/pyramid3"/>
    <dgm:cxn modelId="{F1A6791D-7BC5-474D-AA46-8357ABC8F25A}" type="presParOf" srcId="{8948228A-3D2B-4968-843B-607761F0ACE9}" destId="{47B58219-2536-42D0-8AB4-662F84B048ED}" srcOrd="0" destOrd="0" presId="urn:microsoft.com/office/officeart/2005/8/layout/pyramid3"/>
    <dgm:cxn modelId="{F29095B3-2924-4B32-B46C-C56A9453F849}" type="presParOf" srcId="{47B58219-2536-42D0-8AB4-662F84B048ED}" destId="{AE5CDF40-EFBC-4D81-97E2-18FEA5420A3B}" srcOrd="0" destOrd="0" presId="urn:microsoft.com/office/officeart/2005/8/layout/pyramid3"/>
    <dgm:cxn modelId="{34F1FD4F-607F-4E6F-BF95-6CB00E3B5DC1}" type="presParOf" srcId="{47B58219-2536-42D0-8AB4-662F84B048ED}" destId="{60796155-1488-4E7C-B719-70808D4062D4}" srcOrd="1" destOrd="0" presId="urn:microsoft.com/office/officeart/2005/8/layout/pyramid3"/>
    <dgm:cxn modelId="{07DFBBE4-E6C6-464A-87AA-B9E4B0A31518}" type="presParOf" srcId="{8948228A-3D2B-4968-843B-607761F0ACE9}" destId="{8B53A34A-9807-490F-AF67-032EBE1FC741}" srcOrd="1" destOrd="0" presId="urn:microsoft.com/office/officeart/2005/8/layout/pyramid3"/>
    <dgm:cxn modelId="{7F99BE24-3E84-4DD4-83D2-C56142E52AEF}" type="presParOf" srcId="{8B53A34A-9807-490F-AF67-032EBE1FC741}" destId="{260BCDD8-71D6-4E9D-98EF-D8B1800562B6}" srcOrd="0" destOrd="0" presId="urn:microsoft.com/office/officeart/2005/8/layout/pyramid3"/>
    <dgm:cxn modelId="{8E179FFF-2771-46E3-B5E8-D95B8078AB7E}" type="presParOf" srcId="{8B53A34A-9807-490F-AF67-032EBE1FC741}" destId="{C9AB3CD0-61EA-4C36-B668-9A2E56B9940E}" srcOrd="1" destOrd="0" presId="urn:microsoft.com/office/officeart/2005/8/layout/pyramid3"/>
    <dgm:cxn modelId="{6659D851-41F2-40C2-BBA7-D765C749D303}" type="presParOf" srcId="{8948228A-3D2B-4968-843B-607761F0ACE9}" destId="{A5C40918-3925-41E3-A003-EA613BEDDB0A}" srcOrd="2" destOrd="0" presId="urn:microsoft.com/office/officeart/2005/8/layout/pyramid3"/>
    <dgm:cxn modelId="{BF38E6D4-6957-4781-8867-F6F7801B024A}" type="presParOf" srcId="{A5C40918-3925-41E3-A003-EA613BEDDB0A}" destId="{C697E43F-4FFE-45E6-8680-48F4A742BBEB}" srcOrd="0" destOrd="0" presId="urn:microsoft.com/office/officeart/2005/8/layout/pyramid3"/>
    <dgm:cxn modelId="{9838390A-4E40-4505-95A1-4B7AFCF66889}" type="presParOf" srcId="{A5C40918-3925-41E3-A003-EA613BEDDB0A}" destId="{6B92D417-2941-4F14-9424-3C4C0B8E913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FD308-07A7-4960-8516-47D127AEC1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600284-2328-41E8-B7E5-0AE66D83F51E}">
      <dgm:prSet phldrT="[Text]" custT="1"/>
      <dgm:spPr/>
      <dgm:t>
        <a:bodyPr/>
        <a:lstStyle/>
        <a:p>
          <a:pPr algn="ctr"/>
          <a:r>
            <a:rPr lang="en-IN" sz="2000" dirty="0"/>
            <a:t>Cloud Consumption vCloud</a:t>
          </a:r>
        </a:p>
      </dgm:t>
    </dgm:pt>
    <dgm:pt modelId="{3B8463F1-2301-4AA2-8706-E4B90601ED2E}" type="parTrans" cxnId="{9FF580B9-4443-400E-A563-AB22F74B3680}">
      <dgm:prSet/>
      <dgm:spPr/>
      <dgm:t>
        <a:bodyPr/>
        <a:lstStyle/>
        <a:p>
          <a:endParaRPr lang="en-IN"/>
        </a:p>
      </dgm:t>
    </dgm:pt>
    <dgm:pt modelId="{7959B75C-F510-4102-9B60-C8637E5E0F13}" type="sibTrans" cxnId="{9FF580B9-4443-400E-A563-AB22F74B3680}">
      <dgm:prSet/>
      <dgm:spPr/>
      <dgm:t>
        <a:bodyPr/>
        <a:lstStyle/>
        <a:p>
          <a:endParaRPr lang="en-IN"/>
        </a:p>
      </dgm:t>
    </dgm:pt>
    <dgm:pt modelId="{83E2AF9E-EFC3-4155-B1C8-D8F0A90EE7CE}">
      <dgm:prSet phldrT="[Text]" custT="1"/>
      <dgm:spPr/>
      <dgm:t>
        <a:bodyPr/>
        <a:lstStyle/>
        <a:p>
          <a:pPr algn="ctr"/>
          <a:r>
            <a:rPr lang="en-IN" sz="1800" dirty="0"/>
            <a:t>Operations and Management</a:t>
          </a:r>
        </a:p>
        <a:p>
          <a:pPr algn="ctr"/>
          <a:r>
            <a:rPr lang="en-IN" sz="1800" dirty="0"/>
            <a:t>vCenter</a:t>
          </a:r>
        </a:p>
      </dgm:t>
    </dgm:pt>
    <dgm:pt modelId="{5C9202AD-CB08-49D4-A844-5B95D7D0A697}" type="parTrans" cxnId="{A244CA89-6171-486C-8998-5B7B954AD1A4}">
      <dgm:prSet/>
      <dgm:spPr/>
      <dgm:t>
        <a:bodyPr/>
        <a:lstStyle/>
        <a:p>
          <a:endParaRPr lang="en-IN"/>
        </a:p>
      </dgm:t>
    </dgm:pt>
    <dgm:pt modelId="{587F2096-349D-4542-8275-8DD48E08DFC3}" type="sibTrans" cxnId="{A244CA89-6171-486C-8998-5B7B954AD1A4}">
      <dgm:prSet/>
      <dgm:spPr/>
      <dgm:t>
        <a:bodyPr/>
        <a:lstStyle/>
        <a:p>
          <a:endParaRPr lang="en-IN"/>
        </a:p>
      </dgm:t>
    </dgm:pt>
    <dgm:pt modelId="{AD4849F7-F388-4D93-B7F8-227D13C51C44}">
      <dgm:prSet phldrT="[Text]" custT="1"/>
      <dgm:spPr/>
      <dgm:t>
        <a:bodyPr/>
        <a:lstStyle/>
        <a:p>
          <a:pPr algn="ctr"/>
          <a:r>
            <a:rPr lang="en-IN" sz="1800" dirty="0"/>
            <a:t>Security and Compliance</a:t>
          </a:r>
        </a:p>
        <a:p>
          <a:pPr algn="ctr"/>
          <a:r>
            <a:rPr lang="en-IN" sz="1800" dirty="0"/>
            <a:t>vShield	</a:t>
          </a:r>
        </a:p>
      </dgm:t>
    </dgm:pt>
    <dgm:pt modelId="{3DDD0863-05D9-4C9D-AC82-05AA43D58ADE}" type="parTrans" cxnId="{4E96710C-F9EC-4413-A4AB-F28D7608D62D}">
      <dgm:prSet/>
      <dgm:spPr/>
      <dgm:t>
        <a:bodyPr/>
        <a:lstStyle/>
        <a:p>
          <a:endParaRPr lang="en-IN"/>
        </a:p>
      </dgm:t>
    </dgm:pt>
    <dgm:pt modelId="{BD5198CC-A457-4AA6-B9D3-A7D978B7B825}" type="sibTrans" cxnId="{4E96710C-F9EC-4413-A4AB-F28D7608D62D}">
      <dgm:prSet/>
      <dgm:spPr/>
      <dgm:t>
        <a:bodyPr/>
        <a:lstStyle/>
        <a:p>
          <a:endParaRPr lang="en-IN"/>
        </a:p>
      </dgm:t>
    </dgm:pt>
    <dgm:pt modelId="{DF6821D2-B312-4370-9331-F586899697B9}">
      <dgm:prSet phldrT="[Text]" custT="1"/>
      <dgm:spPr/>
      <dgm:t>
        <a:bodyPr/>
        <a:lstStyle/>
        <a:p>
          <a:pPr algn="ctr"/>
          <a:r>
            <a:rPr lang="en-IN" sz="1800" dirty="0"/>
            <a:t>Virtualization</a:t>
          </a:r>
        </a:p>
        <a:p>
          <a:pPr algn="ctr"/>
          <a:r>
            <a:rPr lang="en-IN" sz="1800" dirty="0"/>
            <a:t>vSphere</a:t>
          </a:r>
        </a:p>
      </dgm:t>
    </dgm:pt>
    <dgm:pt modelId="{40B65237-0CA1-430D-85AC-B0F9CAAE77E8}" type="parTrans" cxnId="{B8A20527-B184-41F9-861B-97A79F83AAA0}">
      <dgm:prSet/>
      <dgm:spPr/>
      <dgm:t>
        <a:bodyPr/>
        <a:lstStyle/>
        <a:p>
          <a:endParaRPr lang="en-IN"/>
        </a:p>
      </dgm:t>
    </dgm:pt>
    <dgm:pt modelId="{438AE258-64BA-4306-BF63-322D0270C8A1}" type="sibTrans" cxnId="{B8A20527-B184-41F9-861B-97A79F83AAA0}">
      <dgm:prSet/>
      <dgm:spPr/>
      <dgm:t>
        <a:bodyPr/>
        <a:lstStyle/>
        <a:p>
          <a:endParaRPr lang="en-IN"/>
        </a:p>
      </dgm:t>
    </dgm:pt>
    <dgm:pt modelId="{7137F3F7-4980-4DFB-8E58-EA39BF331438}" type="pres">
      <dgm:prSet presAssocID="{772FD308-07A7-4960-8516-47D127AEC1DB}" presName="linear" presStyleCnt="0">
        <dgm:presLayoutVars>
          <dgm:animLvl val="lvl"/>
          <dgm:resizeHandles val="exact"/>
        </dgm:presLayoutVars>
      </dgm:prSet>
      <dgm:spPr/>
    </dgm:pt>
    <dgm:pt modelId="{F3C54FE9-150E-45BD-850B-51FDA51BA2CC}" type="pres">
      <dgm:prSet presAssocID="{F7600284-2328-41E8-B7E5-0AE66D83F5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DADF84-B230-48A4-BE0C-4DB34F4341AC}" type="pres">
      <dgm:prSet presAssocID="{7959B75C-F510-4102-9B60-C8637E5E0F13}" presName="spacer" presStyleCnt="0"/>
      <dgm:spPr/>
    </dgm:pt>
    <dgm:pt modelId="{A465F424-D5FA-43A8-8299-44CC3FEBD07B}" type="pres">
      <dgm:prSet presAssocID="{83E2AF9E-EFC3-4155-B1C8-D8F0A90EE7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64E71-8EC5-4167-9185-D922853C73A6}" type="pres">
      <dgm:prSet presAssocID="{587F2096-349D-4542-8275-8DD48E08DFC3}" presName="spacer" presStyleCnt="0"/>
      <dgm:spPr/>
    </dgm:pt>
    <dgm:pt modelId="{84774C74-BBA0-4BD5-BEC2-6BCDB0A4063B}" type="pres">
      <dgm:prSet presAssocID="{AD4849F7-F388-4D93-B7F8-227D13C51C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48FBDB-E8E8-4444-8CDD-773188F449BA}" type="pres">
      <dgm:prSet presAssocID="{BD5198CC-A457-4AA6-B9D3-A7D978B7B825}" presName="spacer" presStyleCnt="0"/>
      <dgm:spPr/>
    </dgm:pt>
    <dgm:pt modelId="{41FE3BCD-2A02-4BE0-982D-60DEC36E7E3D}" type="pres">
      <dgm:prSet presAssocID="{DF6821D2-B312-4370-9331-F586899697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96710C-F9EC-4413-A4AB-F28D7608D62D}" srcId="{772FD308-07A7-4960-8516-47D127AEC1DB}" destId="{AD4849F7-F388-4D93-B7F8-227D13C51C44}" srcOrd="2" destOrd="0" parTransId="{3DDD0863-05D9-4C9D-AC82-05AA43D58ADE}" sibTransId="{BD5198CC-A457-4AA6-B9D3-A7D978B7B825}"/>
    <dgm:cxn modelId="{25BE9D0E-34FE-4954-B116-A47DF38EB53D}" type="presOf" srcId="{772FD308-07A7-4960-8516-47D127AEC1DB}" destId="{7137F3F7-4980-4DFB-8E58-EA39BF331438}" srcOrd="0" destOrd="0" presId="urn:microsoft.com/office/officeart/2005/8/layout/vList2"/>
    <dgm:cxn modelId="{E38C311D-0E80-45BF-ACB6-B4486193EFED}" type="presOf" srcId="{F7600284-2328-41E8-B7E5-0AE66D83F51E}" destId="{F3C54FE9-150E-45BD-850B-51FDA51BA2CC}" srcOrd="0" destOrd="0" presId="urn:microsoft.com/office/officeart/2005/8/layout/vList2"/>
    <dgm:cxn modelId="{B8A20527-B184-41F9-861B-97A79F83AAA0}" srcId="{772FD308-07A7-4960-8516-47D127AEC1DB}" destId="{DF6821D2-B312-4370-9331-F586899697B9}" srcOrd="3" destOrd="0" parTransId="{40B65237-0CA1-430D-85AC-B0F9CAAE77E8}" sibTransId="{438AE258-64BA-4306-BF63-322D0270C8A1}"/>
    <dgm:cxn modelId="{4D3F306B-E0F1-4ABC-B44E-4DDBE1687698}" type="presOf" srcId="{DF6821D2-B312-4370-9331-F586899697B9}" destId="{41FE3BCD-2A02-4BE0-982D-60DEC36E7E3D}" srcOrd="0" destOrd="0" presId="urn:microsoft.com/office/officeart/2005/8/layout/vList2"/>
    <dgm:cxn modelId="{A244CA89-6171-486C-8998-5B7B954AD1A4}" srcId="{772FD308-07A7-4960-8516-47D127AEC1DB}" destId="{83E2AF9E-EFC3-4155-B1C8-D8F0A90EE7CE}" srcOrd="1" destOrd="0" parTransId="{5C9202AD-CB08-49D4-A844-5B95D7D0A697}" sibTransId="{587F2096-349D-4542-8275-8DD48E08DFC3}"/>
    <dgm:cxn modelId="{147173AF-2344-4DD4-ACC2-44A2D7545E01}" type="presOf" srcId="{AD4849F7-F388-4D93-B7F8-227D13C51C44}" destId="{84774C74-BBA0-4BD5-BEC2-6BCDB0A4063B}" srcOrd="0" destOrd="0" presId="urn:microsoft.com/office/officeart/2005/8/layout/vList2"/>
    <dgm:cxn modelId="{9FF580B9-4443-400E-A563-AB22F74B3680}" srcId="{772FD308-07A7-4960-8516-47D127AEC1DB}" destId="{F7600284-2328-41E8-B7E5-0AE66D83F51E}" srcOrd="0" destOrd="0" parTransId="{3B8463F1-2301-4AA2-8706-E4B90601ED2E}" sibTransId="{7959B75C-F510-4102-9B60-C8637E5E0F13}"/>
    <dgm:cxn modelId="{A3DD06DF-DDA8-4B66-8D54-9AD9EDBFB6DE}" type="presOf" srcId="{83E2AF9E-EFC3-4155-B1C8-D8F0A90EE7CE}" destId="{A465F424-D5FA-43A8-8299-44CC3FEBD07B}" srcOrd="0" destOrd="0" presId="urn:microsoft.com/office/officeart/2005/8/layout/vList2"/>
    <dgm:cxn modelId="{EFFF21B1-54EE-492B-855B-F270D05AA43E}" type="presParOf" srcId="{7137F3F7-4980-4DFB-8E58-EA39BF331438}" destId="{F3C54FE9-150E-45BD-850B-51FDA51BA2CC}" srcOrd="0" destOrd="0" presId="urn:microsoft.com/office/officeart/2005/8/layout/vList2"/>
    <dgm:cxn modelId="{AA33A8A2-8AE2-46B3-976E-2437196E7904}" type="presParOf" srcId="{7137F3F7-4980-4DFB-8E58-EA39BF331438}" destId="{F1DADF84-B230-48A4-BE0C-4DB34F4341AC}" srcOrd="1" destOrd="0" presId="urn:microsoft.com/office/officeart/2005/8/layout/vList2"/>
    <dgm:cxn modelId="{BF0D56C7-C841-474C-AB96-309C9016CE49}" type="presParOf" srcId="{7137F3F7-4980-4DFB-8E58-EA39BF331438}" destId="{A465F424-D5FA-43A8-8299-44CC3FEBD07B}" srcOrd="2" destOrd="0" presId="urn:microsoft.com/office/officeart/2005/8/layout/vList2"/>
    <dgm:cxn modelId="{DF5823E7-1F61-4061-9577-522FFF3F9214}" type="presParOf" srcId="{7137F3F7-4980-4DFB-8E58-EA39BF331438}" destId="{AAC64E71-8EC5-4167-9185-D922853C73A6}" srcOrd="3" destOrd="0" presId="urn:microsoft.com/office/officeart/2005/8/layout/vList2"/>
    <dgm:cxn modelId="{D4BB7B63-BCE4-4A5A-9FB9-3D20D9BF126D}" type="presParOf" srcId="{7137F3F7-4980-4DFB-8E58-EA39BF331438}" destId="{84774C74-BBA0-4BD5-BEC2-6BCDB0A4063B}" srcOrd="4" destOrd="0" presId="urn:microsoft.com/office/officeart/2005/8/layout/vList2"/>
    <dgm:cxn modelId="{4EF284F7-4CE3-47D7-8154-B738BF4FFB87}" type="presParOf" srcId="{7137F3F7-4980-4DFB-8E58-EA39BF331438}" destId="{A748FBDB-E8E8-4444-8CDD-773188F449BA}" srcOrd="5" destOrd="0" presId="urn:microsoft.com/office/officeart/2005/8/layout/vList2"/>
    <dgm:cxn modelId="{99484B65-2D29-4C26-A360-2885A39D3ECF}" type="presParOf" srcId="{7137F3F7-4980-4DFB-8E58-EA39BF331438}" destId="{41FE3BCD-2A02-4BE0-982D-60DEC36E7E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03C822-C3E1-497C-802F-399F03AB84F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645DD677-8B17-4EE7-98AF-BF748DA93AF0}">
      <dgm:prSet phldrT="[Text]"/>
      <dgm:spPr/>
      <dgm:t>
        <a:bodyPr/>
        <a:lstStyle/>
        <a:p>
          <a:pPr algn="ctr"/>
          <a:r>
            <a:rPr lang="en-US" b="1" dirty="0"/>
            <a:t>Cross-Cloud Standards</a:t>
          </a:r>
        </a:p>
        <a:p>
          <a:pPr algn="ctr"/>
          <a:r>
            <a:rPr lang="en-US" dirty="0"/>
            <a:t>vCloud API</a:t>
          </a:r>
        </a:p>
        <a:p>
          <a:pPr algn="ctr"/>
          <a:r>
            <a:rPr lang="en-US" dirty="0"/>
            <a:t>Open virtualization Format </a:t>
          </a:r>
          <a:endParaRPr lang="en-IN" dirty="0"/>
        </a:p>
      </dgm:t>
    </dgm:pt>
    <dgm:pt modelId="{E5E9664C-BA4E-4B83-BFAE-857FE4E70E98}" type="parTrans" cxnId="{E039601D-530F-4572-AC7C-80A55A8D200D}">
      <dgm:prSet/>
      <dgm:spPr/>
      <dgm:t>
        <a:bodyPr/>
        <a:lstStyle/>
        <a:p>
          <a:endParaRPr lang="en-IN"/>
        </a:p>
      </dgm:t>
    </dgm:pt>
    <dgm:pt modelId="{3148CD99-597D-4382-80A8-7A60076D2CB3}" type="sibTrans" cxnId="{E039601D-530F-4572-AC7C-80A55A8D200D}">
      <dgm:prSet/>
      <dgm:spPr/>
      <dgm:t>
        <a:bodyPr/>
        <a:lstStyle/>
        <a:p>
          <a:endParaRPr lang="en-IN"/>
        </a:p>
      </dgm:t>
    </dgm:pt>
    <dgm:pt modelId="{42C5444A-FA1B-4BA5-8DA5-F0195A452727}">
      <dgm:prSet phldrT="[Text]"/>
      <dgm:spPr/>
      <dgm:t>
        <a:bodyPr/>
        <a:lstStyle/>
        <a:p>
          <a:pPr algn="ctr"/>
          <a:r>
            <a:rPr lang="en-US" b="1" dirty="0"/>
            <a:t>Cross-Cloud Standards</a:t>
          </a:r>
        </a:p>
        <a:p>
          <a:pPr algn="ctr"/>
          <a:r>
            <a:rPr lang="en-IN" dirty="0"/>
            <a:t>vCloud Connector</a:t>
          </a:r>
        </a:p>
      </dgm:t>
    </dgm:pt>
    <dgm:pt modelId="{E8C20639-45C2-4229-88F0-69F5C12460CC}" type="parTrans" cxnId="{989E1D4A-7E9F-4ABA-B00E-CA5ABD8B0A06}">
      <dgm:prSet/>
      <dgm:spPr/>
      <dgm:t>
        <a:bodyPr/>
        <a:lstStyle/>
        <a:p>
          <a:endParaRPr lang="en-IN"/>
        </a:p>
      </dgm:t>
    </dgm:pt>
    <dgm:pt modelId="{09F32312-0225-49DD-AAE8-D8E14702B29E}" type="sibTrans" cxnId="{989E1D4A-7E9F-4ABA-B00E-CA5ABD8B0A06}">
      <dgm:prSet/>
      <dgm:spPr/>
      <dgm:t>
        <a:bodyPr/>
        <a:lstStyle/>
        <a:p>
          <a:endParaRPr lang="en-IN"/>
        </a:p>
      </dgm:t>
    </dgm:pt>
    <dgm:pt modelId="{359EBB52-D433-40E5-BA49-2547D64C5439}" type="pres">
      <dgm:prSet presAssocID="{5F03C822-C3E1-497C-802F-399F03AB84FD}" presName="linear" presStyleCnt="0">
        <dgm:presLayoutVars>
          <dgm:animLvl val="lvl"/>
          <dgm:resizeHandles val="exact"/>
        </dgm:presLayoutVars>
      </dgm:prSet>
      <dgm:spPr/>
    </dgm:pt>
    <dgm:pt modelId="{594F1D2F-8688-4797-AF45-D2B3803023B4}" type="pres">
      <dgm:prSet presAssocID="{645DD677-8B17-4EE7-98AF-BF748DA93A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4A5E7-063C-462A-AF19-F9C7F8A0F5A0}" type="pres">
      <dgm:prSet presAssocID="{3148CD99-597D-4382-80A8-7A60076D2CB3}" presName="spacer" presStyleCnt="0"/>
      <dgm:spPr/>
    </dgm:pt>
    <dgm:pt modelId="{8ABADF2B-34F7-42E5-AA89-CF478386F0B8}" type="pres">
      <dgm:prSet presAssocID="{42C5444A-FA1B-4BA5-8DA5-F0195A45272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8748B16-4CEC-4D79-9613-40E3D27D29A0}" type="presOf" srcId="{42C5444A-FA1B-4BA5-8DA5-F0195A452727}" destId="{8ABADF2B-34F7-42E5-AA89-CF478386F0B8}" srcOrd="0" destOrd="0" presId="urn:microsoft.com/office/officeart/2005/8/layout/vList2"/>
    <dgm:cxn modelId="{E039601D-530F-4572-AC7C-80A55A8D200D}" srcId="{5F03C822-C3E1-497C-802F-399F03AB84FD}" destId="{645DD677-8B17-4EE7-98AF-BF748DA93AF0}" srcOrd="0" destOrd="0" parTransId="{E5E9664C-BA4E-4B83-BFAE-857FE4E70E98}" sibTransId="{3148CD99-597D-4382-80A8-7A60076D2CB3}"/>
    <dgm:cxn modelId="{06BCD421-527D-4662-95D3-275DB9218076}" type="presOf" srcId="{5F03C822-C3E1-497C-802F-399F03AB84FD}" destId="{359EBB52-D433-40E5-BA49-2547D64C5439}" srcOrd="0" destOrd="0" presId="urn:microsoft.com/office/officeart/2005/8/layout/vList2"/>
    <dgm:cxn modelId="{989E1D4A-7E9F-4ABA-B00E-CA5ABD8B0A06}" srcId="{5F03C822-C3E1-497C-802F-399F03AB84FD}" destId="{42C5444A-FA1B-4BA5-8DA5-F0195A452727}" srcOrd="1" destOrd="0" parTransId="{E8C20639-45C2-4229-88F0-69F5C12460CC}" sibTransId="{09F32312-0225-49DD-AAE8-D8E14702B29E}"/>
    <dgm:cxn modelId="{814CBCDA-9B86-453E-8C8F-12CFE021DF52}" type="presOf" srcId="{645DD677-8B17-4EE7-98AF-BF748DA93AF0}" destId="{594F1D2F-8688-4797-AF45-D2B3803023B4}" srcOrd="0" destOrd="0" presId="urn:microsoft.com/office/officeart/2005/8/layout/vList2"/>
    <dgm:cxn modelId="{27439600-79A9-4FAB-B24B-F170E5EB92B3}" type="presParOf" srcId="{359EBB52-D433-40E5-BA49-2547D64C5439}" destId="{594F1D2F-8688-4797-AF45-D2B3803023B4}" srcOrd="0" destOrd="0" presId="urn:microsoft.com/office/officeart/2005/8/layout/vList2"/>
    <dgm:cxn modelId="{AAE1465F-7385-4C75-B122-4240C7644D0B}" type="presParOf" srcId="{359EBB52-D433-40E5-BA49-2547D64C5439}" destId="{8074A5E7-063C-462A-AF19-F9C7F8A0F5A0}" srcOrd="1" destOrd="0" presId="urn:microsoft.com/office/officeart/2005/8/layout/vList2"/>
    <dgm:cxn modelId="{0098D9E8-950B-4669-AE67-FBB6BB71D528}" type="presParOf" srcId="{359EBB52-D433-40E5-BA49-2547D64C5439}" destId="{8ABADF2B-34F7-42E5-AA89-CF478386F0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7423A6-EAFB-44A8-A578-47E3C264F35F}" type="doc">
      <dgm:prSet loTypeId="urn:microsoft.com/office/officeart/2005/8/layout/radial3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66E5715-56D5-4424-B949-2FAA308C08AF}">
      <dgm:prSet phldrT="[Text]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dirty="0"/>
            <a:t>Infinite Storage</a:t>
          </a:r>
          <a:endParaRPr lang="en-IN" dirty="0"/>
        </a:p>
      </dgm:t>
    </dgm:pt>
    <dgm:pt modelId="{67D3F4FB-1FF0-4116-94A6-D2A862F6BCE4}" type="parTrans" cxnId="{8BB27FBC-9AE5-4B38-B3EE-284BE54DBF0C}">
      <dgm:prSet/>
      <dgm:spPr/>
      <dgm:t>
        <a:bodyPr/>
        <a:lstStyle/>
        <a:p>
          <a:endParaRPr lang="en-IN"/>
        </a:p>
      </dgm:t>
    </dgm:pt>
    <dgm:pt modelId="{6C6878D7-C665-4C5D-B57C-AD92E2FF5ECA}" type="sibTrans" cxnId="{8BB27FBC-9AE5-4B38-B3EE-284BE54DBF0C}">
      <dgm:prSet/>
      <dgm:spPr/>
      <dgm:t>
        <a:bodyPr/>
        <a:lstStyle/>
        <a:p>
          <a:endParaRPr lang="en-IN"/>
        </a:p>
      </dgm:t>
    </dgm:pt>
    <dgm:pt modelId="{A93F7DC3-EEFF-4E51-B3E9-3D3A445C58AF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600" dirty="0"/>
            <a:t>Environment Friendly</a:t>
          </a:r>
          <a:endParaRPr lang="en-IN" sz="1600" dirty="0"/>
        </a:p>
      </dgm:t>
    </dgm:pt>
    <dgm:pt modelId="{95779566-C67C-4123-90FA-4B99B408F256}" type="parTrans" cxnId="{42DBEC5A-8448-4FD1-84BA-C17266910609}">
      <dgm:prSet/>
      <dgm:spPr/>
      <dgm:t>
        <a:bodyPr/>
        <a:lstStyle/>
        <a:p>
          <a:endParaRPr lang="en-IN"/>
        </a:p>
      </dgm:t>
    </dgm:pt>
    <dgm:pt modelId="{373BBD98-0068-4325-9A74-FBBF744C7085}" type="sibTrans" cxnId="{42DBEC5A-8448-4FD1-84BA-C17266910609}">
      <dgm:prSet/>
      <dgm:spPr/>
      <dgm:t>
        <a:bodyPr/>
        <a:lstStyle/>
        <a:p>
          <a:endParaRPr lang="en-IN"/>
        </a:p>
      </dgm:t>
    </dgm:pt>
    <dgm:pt modelId="{6AE4B9D2-3FA7-4EA2-984E-FABE811A6D94}">
      <dgm:prSet phldrT="[Text]" custT="1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sz="2000" dirty="0"/>
            <a:t>Cost Proficient</a:t>
          </a:r>
          <a:endParaRPr lang="en-IN" sz="2000" dirty="0"/>
        </a:p>
      </dgm:t>
    </dgm:pt>
    <dgm:pt modelId="{BB2C70B9-1FD2-4034-A964-4143B113DA0A}" type="parTrans" cxnId="{6B419F93-EA64-4484-B4BF-75ED7914BEB3}">
      <dgm:prSet/>
      <dgm:spPr/>
      <dgm:t>
        <a:bodyPr/>
        <a:lstStyle/>
        <a:p>
          <a:endParaRPr lang="en-IN"/>
        </a:p>
      </dgm:t>
    </dgm:pt>
    <dgm:pt modelId="{A83AD4F1-5B58-41CA-B053-8E45EC9E41A2}" type="sibTrans" cxnId="{6B419F93-EA64-4484-B4BF-75ED7914BEB3}">
      <dgm:prSet/>
      <dgm:spPr/>
      <dgm:t>
        <a:bodyPr/>
        <a:lstStyle/>
        <a:p>
          <a:endParaRPr lang="en-IN"/>
        </a:p>
      </dgm:t>
    </dgm:pt>
    <dgm:pt modelId="{A5F68E0B-9819-452F-9D5D-096642CC60FA}">
      <dgm:prSet phldrT="[Text]" custT="1"/>
      <dgm:spPr>
        <a:solidFill>
          <a:schemeClr val="bg2">
            <a:lumMod val="75000"/>
          </a:schemeClr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sz="1600" dirty="0"/>
            <a:t>More Secure</a:t>
          </a:r>
          <a:endParaRPr lang="en-IN" sz="1600" dirty="0"/>
        </a:p>
      </dgm:t>
    </dgm:pt>
    <dgm:pt modelId="{EE5F7B09-D389-4968-89A1-2A20D852DD3F}" type="parTrans" cxnId="{4BC8FCE6-6453-42D8-90BC-D8A23D564F04}">
      <dgm:prSet/>
      <dgm:spPr/>
      <dgm:t>
        <a:bodyPr/>
        <a:lstStyle/>
        <a:p>
          <a:endParaRPr lang="en-IN"/>
        </a:p>
      </dgm:t>
    </dgm:pt>
    <dgm:pt modelId="{DAD057E0-2480-4FA1-84EE-B4B05F936281}" type="sibTrans" cxnId="{4BC8FCE6-6453-42D8-90BC-D8A23D564F04}">
      <dgm:prSet/>
      <dgm:spPr/>
      <dgm:t>
        <a:bodyPr/>
        <a:lstStyle/>
        <a:p>
          <a:endParaRPr lang="en-IN"/>
        </a:p>
      </dgm:t>
    </dgm:pt>
    <dgm:pt modelId="{118C9943-A130-4F7F-B80D-5A3D18179DF6}">
      <dgm:prSet phldrT="[Text]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dirty="0"/>
            <a:t>More Flexible</a:t>
          </a:r>
          <a:endParaRPr lang="en-IN" dirty="0"/>
        </a:p>
      </dgm:t>
    </dgm:pt>
    <dgm:pt modelId="{377609BA-D9E5-4133-AB7B-621E05772029}" type="parTrans" cxnId="{5CCC7E78-C523-48A9-B2C6-536B43463674}">
      <dgm:prSet/>
      <dgm:spPr/>
      <dgm:t>
        <a:bodyPr/>
        <a:lstStyle/>
        <a:p>
          <a:endParaRPr lang="en-IN"/>
        </a:p>
      </dgm:t>
    </dgm:pt>
    <dgm:pt modelId="{BF71B3E9-B3F4-4770-BD87-85EFD6D8E39D}" type="sibTrans" cxnId="{5CCC7E78-C523-48A9-B2C6-536B43463674}">
      <dgm:prSet/>
      <dgm:spPr/>
      <dgm:t>
        <a:bodyPr/>
        <a:lstStyle/>
        <a:p>
          <a:endParaRPr lang="en-IN"/>
        </a:p>
      </dgm:t>
    </dgm:pt>
    <dgm:pt modelId="{C5DCB284-280D-4A77-B4E1-F2EBF0A97DAD}">
      <dgm:prSet phldrT="[Text]" custT="1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sz="1600" dirty="0"/>
            <a:t>Software </a:t>
          </a:r>
          <a:r>
            <a:rPr lang="en-US" sz="1500" dirty="0"/>
            <a:t>Integration</a:t>
          </a:r>
          <a:endParaRPr lang="en-IN" sz="1500" dirty="0"/>
        </a:p>
      </dgm:t>
    </dgm:pt>
    <dgm:pt modelId="{18A860AA-DB19-4D5A-BEFA-6585623E897B}" type="parTrans" cxnId="{0F0B7523-3547-4BA8-85F8-626AE4580368}">
      <dgm:prSet/>
      <dgm:spPr/>
      <dgm:t>
        <a:bodyPr/>
        <a:lstStyle/>
        <a:p>
          <a:endParaRPr lang="en-IN"/>
        </a:p>
      </dgm:t>
    </dgm:pt>
    <dgm:pt modelId="{77E78070-AE78-49AB-B3D6-C3522FC34EC2}" type="sibTrans" cxnId="{0F0B7523-3547-4BA8-85F8-626AE4580368}">
      <dgm:prSet/>
      <dgm:spPr/>
      <dgm:t>
        <a:bodyPr/>
        <a:lstStyle/>
        <a:p>
          <a:endParaRPr lang="en-IN"/>
        </a:p>
      </dgm:t>
    </dgm:pt>
    <dgm:pt modelId="{2563A520-7169-440A-899A-5BE88FE197B8}">
      <dgm:prSet phldrT="[Text]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dirty="0"/>
            <a:t>Backup&amp; Recovery</a:t>
          </a:r>
          <a:endParaRPr lang="en-IN" dirty="0"/>
        </a:p>
      </dgm:t>
    </dgm:pt>
    <dgm:pt modelId="{A81126E0-8BBD-4D89-A023-A0150F5DBDAF}" type="parTrans" cxnId="{824E5023-5402-455C-8526-0BACA457D935}">
      <dgm:prSet/>
      <dgm:spPr/>
      <dgm:t>
        <a:bodyPr/>
        <a:lstStyle/>
        <a:p>
          <a:endParaRPr lang="en-IN"/>
        </a:p>
      </dgm:t>
    </dgm:pt>
    <dgm:pt modelId="{13CC8DFC-3951-46E9-BD46-5D722D5628CD}" type="sibTrans" cxnId="{824E5023-5402-455C-8526-0BACA457D935}">
      <dgm:prSet/>
      <dgm:spPr/>
      <dgm:t>
        <a:bodyPr/>
        <a:lstStyle/>
        <a:p>
          <a:endParaRPr lang="en-IN"/>
        </a:p>
      </dgm:t>
    </dgm:pt>
    <dgm:pt modelId="{CF4642DC-9954-4B56-9E5E-C05DD7A1473F}">
      <dgm:prSet phldrT="[Text]" custT="1"/>
      <dgm:spPr>
        <a:solidFill>
          <a:schemeClr val="bg2">
            <a:lumMod val="60000"/>
            <a:lumOff val="40000"/>
          </a:schemeClr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sz="1500" dirty="0"/>
            <a:t>Document Control</a:t>
          </a:r>
          <a:endParaRPr lang="en-IN" sz="1500" dirty="0"/>
        </a:p>
      </dgm:t>
    </dgm:pt>
    <dgm:pt modelId="{A8BCF5E9-22AB-4046-B4DF-D06052943F75}" type="parTrans" cxnId="{2D66F7EC-F426-475C-802F-53B0D64D1114}">
      <dgm:prSet/>
      <dgm:spPr/>
      <dgm:t>
        <a:bodyPr/>
        <a:lstStyle/>
        <a:p>
          <a:endParaRPr lang="en-IN"/>
        </a:p>
      </dgm:t>
    </dgm:pt>
    <dgm:pt modelId="{D1B579E4-69EA-4630-B60E-AB035D7CFFD8}" type="sibTrans" cxnId="{2D66F7EC-F426-475C-802F-53B0D64D1114}">
      <dgm:prSet/>
      <dgm:spPr/>
      <dgm:t>
        <a:bodyPr/>
        <a:lstStyle/>
        <a:p>
          <a:endParaRPr lang="en-IN"/>
        </a:p>
      </dgm:t>
    </dgm:pt>
    <dgm:pt modelId="{756CA13A-4629-4A4C-921C-B75F1542D7EB}">
      <dgm:prSet phldrT="[Text]" custT="1"/>
      <dgm:spPr/>
      <dgm:t>
        <a:bodyPr/>
        <a:lstStyle/>
        <a:p>
          <a:r>
            <a:rPr lang="en-US" sz="1600" dirty="0"/>
            <a:t>Rapid Development</a:t>
          </a:r>
          <a:endParaRPr lang="en-IN" sz="1600" dirty="0"/>
        </a:p>
      </dgm:t>
    </dgm:pt>
    <dgm:pt modelId="{16E9B959-9ED1-4B5E-8761-9E8ABE7E5ED2}" type="sibTrans" cxnId="{E3742AC5-54A5-4041-97FE-3886352ABC68}">
      <dgm:prSet/>
      <dgm:spPr/>
      <dgm:t>
        <a:bodyPr/>
        <a:lstStyle/>
        <a:p>
          <a:endParaRPr lang="en-IN"/>
        </a:p>
      </dgm:t>
    </dgm:pt>
    <dgm:pt modelId="{9E816BDA-587C-4102-A170-AEE531D45295}" type="parTrans" cxnId="{E3742AC5-54A5-4041-97FE-3886352ABC68}">
      <dgm:prSet/>
      <dgm:spPr/>
      <dgm:t>
        <a:bodyPr/>
        <a:lstStyle/>
        <a:p>
          <a:endParaRPr lang="en-IN"/>
        </a:p>
      </dgm:t>
    </dgm:pt>
    <dgm:pt modelId="{A7B365F0-0645-4428-98EB-D561E11A5F29}">
      <dgm:prSet phldrT="[Text]" custT="1"/>
      <dgm:spPr/>
      <dgm:t>
        <a:bodyPr/>
        <a:lstStyle/>
        <a:p>
          <a:r>
            <a:rPr lang="en-US" sz="1600" dirty="0"/>
            <a:t>Streamline</a:t>
          </a:r>
        </a:p>
        <a:p>
          <a:r>
            <a:rPr lang="en-US" sz="1600" dirty="0"/>
            <a:t>Workflow</a:t>
          </a:r>
          <a:endParaRPr lang="en-IN" sz="1600" dirty="0"/>
        </a:p>
      </dgm:t>
    </dgm:pt>
    <dgm:pt modelId="{0125A28B-5FD2-4670-9B95-199D21F7F9B5}" type="sibTrans" cxnId="{754ACE11-5E98-4A46-B7E2-21445B4F7F63}">
      <dgm:prSet/>
      <dgm:spPr/>
      <dgm:t>
        <a:bodyPr/>
        <a:lstStyle/>
        <a:p>
          <a:endParaRPr lang="en-IN"/>
        </a:p>
      </dgm:t>
    </dgm:pt>
    <dgm:pt modelId="{53E01A20-E2AE-43A2-A69F-9C559000BC46}" type="parTrans" cxnId="{754ACE11-5E98-4A46-B7E2-21445B4F7F63}">
      <dgm:prSet/>
      <dgm:spPr/>
      <dgm:t>
        <a:bodyPr/>
        <a:lstStyle/>
        <a:p>
          <a:endParaRPr lang="en-IN"/>
        </a:p>
      </dgm:t>
    </dgm:pt>
    <dgm:pt modelId="{42D43FD2-900A-4A5A-BE5C-979E7E01ED7F}" type="pres">
      <dgm:prSet presAssocID="{2F7423A6-EAFB-44A8-A578-47E3C264F35F}" presName="composite" presStyleCnt="0">
        <dgm:presLayoutVars>
          <dgm:chMax val="1"/>
          <dgm:dir/>
          <dgm:resizeHandles val="exact"/>
        </dgm:presLayoutVars>
      </dgm:prSet>
      <dgm:spPr/>
    </dgm:pt>
    <dgm:pt modelId="{17E0B303-C564-4C0A-98AC-4003409F5501}" type="pres">
      <dgm:prSet presAssocID="{2F7423A6-EAFB-44A8-A578-47E3C264F35F}" presName="radial" presStyleCnt="0">
        <dgm:presLayoutVars>
          <dgm:animLvl val="ctr"/>
        </dgm:presLayoutVars>
      </dgm:prSet>
      <dgm:spPr/>
    </dgm:pt>
    <dgm:pt modelId="{217A3B78-31F7-4D9F-8FB8-2EF03A2AFE99}" type="pres">
      <dgm:prSet presAssocID="{766E5715-56D5-4424-B949-2FAA308C08AF}" presName="centerShape" presStyleLbl="vennNode1" presStyleIdx="0" presStyleCnt="10" custScaleX="71583" custScaleY="71583" custLinFactNeighborX="-19019" custLinFactNeighborY="3394"/>
      <dgm:spPr/>
    </dgm:pt>
    <dgm:pt modelId="{F27BCC77-3387-4178-8379-4CB1BE8BC38A}" type="pres">
      <dgm:prSet presAssocID="{A93F7DC3-EEFF-4E51-B3E9-3D3A445C58AF}" presName="node" presStyleLbl="vennNode1" presStyleIdx="1" presStyleCnt="10" custScaleX="122810" custScaleY="122810" custRadScaleRad="76389" custRadScaleInc="103123">
        <dgm:presLayoutVars>
          <dgm:bulletEnabled val="1"/>
        </dgm:presLayoutVars>
      </dgm:prSet>
      <dgm:spPr/>
    </dgm:pt>
    <dgm:pt modelId="{4F151280-A82E-42CD-8F02-D2FFC12AC0E7}" type="pres">
      <dgm:prSet presAssocID="{6AE4B9D2-3FA7-4EA2-984E-FABE811A6D94}" presName="node" presStyleLbl="vennNode1" presStyleIdx="2" presStyleCnt="10" custScaleX="122777" custScaleY="122777" custRadScaleRad="142072" custRadScaleInc="-311239">
        <dgm:presLayoutVars>
          <dgm:bulletEnabled val="1"/>
        </dgm:presLayoutVars>
      </dgm:prSet>
      <dgm:spPr/>
    </dgm:pt>
    <dgm:pt modelId="{2DADF00A-78A1-4A1E-90A3-F8DAEC0B5204}" type="pres">
      <dgm:prSet presAssocID="{A5F68E0B-9819-452F-9D5D-096642CC60FA}" presName="node" presStyleLbl="vennNode1" presStyleIdx="3" presStyleCnt="10" custScaleX="130042" custScaleY="130042" custRadScaleRad="215491" custRadScaleInc="57648">
        <dgm:presLayoutVars>
          <dgm:bulletEnabled val="1"/>
        </dgm:presLayoutVars>
      </dgm:prSet>
      <dgm:spPr/>
    </dgm:pt>
    <dgm:pt modelId="{1EC56AE4-155F-4051-8128-3B1D48EFD2D2}" type="pres">
      <dgm:prSet presAssocID="{118C9943-A130-4F7F-B80D-5A3D18179DF6}" presName="node" presStyleLbl="vennNode1" presStyleIdx="4" presStyleCnt="10" custRadScaleRad="129277" custRadScaleInc="-79417">
        <dgm:presLayoutVars>
          <dgm:bulletEnabled val="1"/>
        </dgm:presLayoutVars>
      </dgm:prSet>
      <dgm:spPr/>
    </dgm:pt>
    <dgm:pt modelId="{86EC087C-C5E9-4380-98D4-A6AFBC4E8BEA}" type="pres">
      <dgm:prSet presAssocID="{C5DCB284-280D-4A77-B4E1-F2EBF0A97DAD}" presName="node" presStyleLbl="vennNode1" presStyleIdx="5" presStyleCnt="10" custRadScaleRad="64824" custRadScaleInc="-98920">
        <dgm:presLayoutVars>
          <dgm:bulletEnabled val="1"/>
        </dgm:presLayoutVars>
      </dgm:prSet>
      <dgm:spPr/>
    </dgm:pt>
    <dgm:pt modelId="{355E49B5-1AE8-4707-B62F-6719307E4DB3}" type="pres">
      <dgm:prSet presAssocID="{2563A520-7169-440A-899A-5BE88FE197B8}" presName="node" presStyleLbl="vennNode1" presStyleIdx="6" presStyleCnt="10" custScaleX="115478" custScaleY="119114" custRadScaleRad="136568" custRadScaleInc="86611">
        <dgm:presLayoutVars>
          <dgm:bulletEnabled val="1"/>
        </dgm:presLayoutVars>
      </dgm:prSet>
      <dgm:spPr/>
    </dgm:pt>
    <dgm:pt modelId="{B23A2145-1129-4ABF-BDEB-0C23BDAB87E9}" type="pres">
      <dgm:prSet presAssocID="{756CA13A-4629-4A4C-921C-B75F1542D7EB}" presName="node" presStyleLbl="vennNode1" presStyleIdx="7" presStyleCnt="10" custScaleX="132140" custScaleY="130779" custRadScaleRad="216071" custRadScaleInc="-412602">
        <dgm:presLayoutVars>
          <dgm:bulletEnabled val="1"/>
        </dgm:presLayoutVars>
      </dgm:prSet>
      <dgm:spPr/>
    </dgm:pt>
    <dgm:pt modelId="{CB85ACD9-3610-4AAB-82BB-6C175EEEB647}" type="pres">
      <dgm:prSet presAssocID="{CF4642DC-9954-4B56-9E5E-C05DD7A1473F}" presName="node" presStyleLbl="vennNode1" presStyleIdx="8" presStyleCnt="10" custRadScaleRad="226697" custRadScaleInc="13931">
        <dgm:presLayoutVars>
          <dgm:bulletEnabled val="1"/>
        </dgm:presLayoutVars>
      </dgm:prSet>
      <dgm:spPr/>
    </dgm:pt>
    <dgm:pt modelId="{F6BE7B90-605A-4972-96E1-82773BCCBFCA}" type="pres">
      <dgm:prSet presAssocID="{A7B365F0-0645-4428-98EB-D561E11A5F29}" presName="node" presStyleLbl="vennNode1" presStyleIdx="9" presStyleCnt="10" custRadScaleRad="115405" custRadScaleInc="-11998">
        <dgm:presLayoutVars>
          <dgm:bulletEnabled val="1"/>
        </dgm:presLayoutVars>
      </dgm:prSet>
      <dgm:spPr/>
    </dgm:pt>
  </dgm:ptLst>
  <dgm:cxnLst>
    <dgm:cxn modelId="{754ACE11-5E98-4A46-B7E2-21445B4F7F63}" srcId="{766E5715-56D5-4424-B949-2FAA308C08AF}" destId="{A7B365F0-0645-4428-98EB-D561E11A5F29}" srcOrd="8" destOrd="0" parTransId="{53E01A20-E2AE-43A2-A69F-9C559000BC46}" sibTransId="{0125A28B-5FD2-4670-9B95-199D21F7F9B5}"/>
    <dgm:cxn modelId="{8BA4891B-D8F4-4AB0-8BE5-B927DA1716E7}" type="presOf" srcId="{2F7423A6-EAFB-44A8-A578-47E3C264F35F}" destId="{42D43FD2-900A-4A5A-BE5C-979E7E01ED7F}" srcOrd="0" destOrd="0" presId="urn:microsoft.com/office/officeart/2005/8/layout/radial3"/>
    <dgm:cxn modelId="{824E5023-5402-455C-8526-0BACA457D935}" srcId="{766E5715-56D5-4424-B949-2FAA308C08AF}" destId="{2563A520-7169-440A-899A-5BE88FE197B8}" srcOrd="5" destOrd="0" parTransId="{A81126E0-8BBD-4D89-A023-A0150F5DBDAF}" sibTransId="{13CC8DFC-3951-46E9-BD46-5D722D5628CD}"/>
    <dgm:cxn modelId="{0F0B7523-3547-4BA8-85F8-626AE4580368}" srcId="{766E5715-56D5-4424-B949-2FAA308C08AF}" destId="{C5DCB284-280D-4A77-B4E1-F2EBF0A97DAD}" srcOrd="4" destOrd="0" parTransId="{18A860AA-DB19-4D5A-BEFA-6585623E897B}" sibTransId="{77E78070-AE78-49AB-B3D6-C3522FC34EC2}"/>
    <dgm:cxn modelId="{97898431-2108-4897-B0BA-B13563BFE18C}" type="presOf" srcId="{A7B365F0-0645-4428-98EB-D561E11A5F29}" destId="{F6BE7B90-605A-4972-96E1-82773BCCBFCA}" srcOrd="0" destOrd="0" presId="urn:microsoft.com/office/officeart/2005/8/layout/radial3"/>
    <dgm:cxn modelId="{58567B78-A001-454C-9D36-73E879B02164}" type="presOf" srcId="{118C9943-A130-4F7F-B80D-5A3D18179DF6}" destId="{1EC56AE4-155F-4051-8128-3B1D48EFD2D2}" srcOrd="0" destOrd="0" presId="urn:microsoft.com/office/officeart/2005/8/layout/radial3"/>
    <dgm:cxn modelId="{5CCC7E78-C523-48A9-B2C6-536B43463674}" srcId="{766E5715-56D5-4424-B949-2FAA308C08AF}" destId="{118C9943-A130-4F7F-B80D-5A3D18179DF6}" srcOrd="3" destOrd="0" parTransId="{377609BA-D9E5-4133-AB7B-621E05772029}" sibTransId="{BF71B3E9-B3F4-4770-BD87-85EFD6D8E39D}"/>
    <dgm:cxn modelId="{066BB27A-81E4-4FD8-8EE7-726F2B4E82AF}" type="presOf" srcId="{6AE4B9D2-3FA7-4EA2-984E-FABE811A6D94}" destId="{4F151280-A82E-42CD-8F02-D2FFC12AC0E7}" srcOrd="0" destOrd="0" presId="urn:microsoft.com/office/officeart/2005/8/layout/radial3"/>
    <dgm:cxn modelId="{42DBEC5A-8448-4FD1-84BA-C17266910609}" srcId="{766E5715-56D5-4424-B949-2FAA308C08AF}" destId="{A93F7DC3-EEFF-4E51-B3E9-3D3A445C58AF}" srcOrd="0" destOrd="0" parTransId="{95779566-C67C-4123-90FA-4B99B408F256}" sibTransId="{373BBD98-0068-4325-9A74-FBBF744C7085}"/>
    <dgm:cxn modelId="{36743A7B-1E27-4AE9-888E-E73F52D2EE23}" type="presOf" srcId="{A93F7DC3-EEFF-4E51-B3E9-3D3A445C58AF}" destId="{F27BCC77-3387-4178-8379-4CB1BE8BC38A}" srcOrd="0" destOrd="0" presId="urn:microsoft.com/office/officeart/2005/8/layout/radial3"/>
    <dgm:cxn modelId="{F7C34E7B-9830-4A7E-B244-E9CF5377081C}" type="presOf" srcId="{766E5715-56D5-4424-B949-2FAA308C08AF}" destId="{217A3B78-31F7-4D9F-8FB8-2EF03A2AFE99}" srcOrd="0" destOrd="0" presId="urn:microsoft.com/office/officeart/2005/8/layout/radial3"/>
    <dgm:cxn modelId="{6B419F93-EA64-4484-B4BF-75ED7914BEB3}" srcId="{766E5715-56D5-4424-B949-2FAA308C08AF}" destId="{6AE4B9D2-3FA7-4EA2-984E-FABE811A6D94}" srcOrd="1" destOrd="0" parTransId="{BB2C70B9-1FD2-4034-A964-4143B113DA0A}" sibTransId="{A83AD4F1-5B58-41CA-B053-8E45EC9E41A2}"/>
    <dgm:cxn modelId="{8BB27FBC-9AE5-4B38-B3EE-284BE54DBF0C}" srcId="{2F7423A6-EAFB-44A8-A578-47E3C264F35F}" destId="{766E5715-56D5-4424-B949-2FAA308C08AF}" srcOrd="0" destOrd="0" parTransId="{67D3F4FB-1FF0-4116-94A6-D2A862F6BCE4}" sibTransId="{6C6878D7-C665-4C5D-B57C-AD92E2FF5ECA}"/>
    <dgm:cxn modelId="{E3742AC5-54A5-4041-97FE-3886352ABC68}" srcId="{766E5715-56D5-4424-B949-2FAA308C08AF}" destId="{756CA13A-4629-4A4C-921C-B75F1542D7EB}" srcOrd="6" destOrd="0" parTransId="{9E816BDA-587C-4102-A170-AEE531D45295}" sibTransId="{16E9B959-9ED1-4B5E-8761-9E8ABE7E5ED2}"/>
    <dgm:cxn modelId="{5BAFDAC7-1F66-4E73-8754-12073C54BACF}" type="presOf" srcId="{2563A520-7169-440A-899A-5BE88FE197B8}" destId="{355E49B5-1AE8-4707-B62F-6719307E4DB3}" srcOrd="0" destOrd="0" presId="urn:microsoft.com/office/officeart/2005/8/layout/radial3"/>
    <dgm:cxn modelId="{4D95CACC-CDDB-491E-AB24-CF52FD96B368}" type="presOf" srcId="{CF4642DC-9954-4B56-9E5E-C05DD7A1473F}" destId="{CB85ACD9-3610-4AAB-82BB-6C175EEEB647}" srcOrd="0" destOrd="0" presId="urn:microsoft.com/office/officeart/2005/8/layout/radial3"/>
    <dgm:cxn modelId="{CF0AC0CF-D4D5-4BF2-AE97-D2ACFECDE8DA}" type="presOf" srcId="{756CA13A-4629-4A4C-921C-B75F1542D7EB}" destId="{B23A2145-1129-4ABF-BDEB-0C23BDAB87E9}" srcOrd="0" destOrd="0" presId="urn:microsoft.com/office/officeart/2005/8/layout/radial3"/>
    <dgm:cxn modelId="{4BC8FCE6-6453-42D8-90BC-D8A23D564F04}" srcId="{766E5715-56D5-4424-B949-2FAA308C08AF}" destId="{A5F68E0B-9819-452F-9D5D-096642CC60FA}" srcOrd="2" destOrd="0" parTransId="{EE5F7B09-D389-4968-89A1-2A20D852DD3F}" sibTransId="{DAD057E0-2480-4FA1-84EE-B4B05F936281}"/>
    <dgm:cxn modelId="{E68AF4EA-4D1F-48D9-8936-CAAB780FD6D6}" type="presOf" srcId="{A5F68E0B-9819-452F-9D5D-096642CC60FA}" destId="{2DADF00A-78A1-4A1E-90A3-F8DAEC0B5204}" srcOrd="0" destOrd="0" presId="urn:microsoft.com/office/officeart/2005/8/layout/radial3"/>
    <dgm:cxn modelId="{2D66F7EC-F426-475C-802F-53B0D64D1114}" srcId="{766E5715-56D5-4424-B949-2FAA308C08AF}" destId="{CF4642DC-9954-4B56-9E5E-C05DD7A1473F}" srcOrd="7" destOrd="0" parTransId="{A8BCF5E9-22AB-4046-B4DF-D06052943F75}" sibTransId="{D1B579E4-69EA-4630-B60E-AB035D7CFFD8}"/>
    <dgm:cxn modelId="{59DEF1F9-A4D5-4314-9363-1FF76891BC48}" type="presOf" srcId="{C5DCB284-280D-4A77-B4E1-F2EBF0A97DAD}" destId="{86EC087C-C5E9-4380-98D4-A6AFBC4E8BEA}" srcOrd="0" destOrd="0" presId="urn:microsoft.com/office/officeart/2005/8/layout/radial3"/>
    <dgm:cxn modelId="{849A7290-F0F6-4F83-93B9-939389C4F8D2}" type="presParOf" srcId="{42D43FD2-900A-4A5A-BE5C-979E7E01ED7F}" destId="{17E0B303-C564-4C0A-98AC-4003409F5501}" srcOrd="0" destOrd="0" presId="urn:microsoft.com/office/officeart/2005/8/layout/radial3"/>
    <dgm:cxn modelId="{0C387F55-3DD0-4667-BED8-F02E87797AF3}" type="presParOf" srcId="{17E0B303-C564-4C0A-98AC-4003409F5501}" destId="{217A3B78-31F7-4D9F-8FB8-2EF03A2AFE99}" srcOrd="0" destOrd="0" presId="urn:microsoft.com/office/officeart/2005/8/layout/radial3"/>
    <dgm:cxn modelId="{E0A98268-4C71-4D7A-A716-9E4088CF2C6A}" type="presParOf" srcId="{17E0B303-C564-4C0A-98AC-4003409F5501}" destId="{F27BCC77-3387-4178-8379-4CB1BE8BC38A}" srcOrd="1" destOrd="0" presId="urn:microsoft.com/office/officeart/2005/8/layout/radial3"/>
    <dgm:cxn modelId="{A9295B86-8469-4D7F-A533-62AF851F922E}" type="presParOf" srcId="{17E0B303-C564-4C0A-98AC-4003409F5501}" destId="{4F151280-A82E-42CD-8F02-D2FFC12AC0E7}" srcOrd="2" destOrd="0" presId="urn:microsoft.com/office/officeart/2005/8/layout/radial3"/>
    <dgm:cxn modelId="{8E92B031-318C-41EC-BD66-01511452B5CB}" type="presParOf" srcId="{17E0B303-C564-4C0A-98AC-4003409F5501}" destId="{2DADF00A-78A1-4A1E-90A3-F8DAEC0B5204}" srcOrd="3" destOrd="0" presId="urn:microsoft.com/office/officeart/2005/8/layout/radial3"/>
    <dgm:cxn modelId="{1C168EC8-1913-476A-A1CD-758F1CB4312B}" type="presParOf" srcId="{17E0B303-C564-4C0A-98AC-4003409F5501}" destId="{1EC56AE4-155F-4051-8128-3B1D48EFD2D2}" srcOrd="4" destOrd="0" presId="urn:microsoft.com/office/officeart/2005/8/layout/radial3"/>
    <dgm:cxn modelId="{DEFB09E2-B798-4845-8407-5DF96EF67ACB}" type="presParOf" srcId="{17E0B303-C564-4C0A-98AC-4003409F5501}" destId="{86EC087C-C5E9-4380-98D4-A6AFBC4E8BEA}" srcOrd="5" destOrd="0" presId="urn:microsoft.com/office/officeart/2005/8/layout/radial3"/>
    <dgm:cxn modelId="{7900AAE3-24A3-45B1-825F-771D7BDA264D}" type="presParOf" srcId="{17E0B303-C564-4C0A-98AC-4003409F5501}" destId="{355E49B5-1AE8-4707-B62F-6719307E4DB3}" srcOrd="6" destOrd="0" presId="urn:microsoft.com/office/officeart/2005/8/layout/radial3"/>
    <dgm:cxn modelId="{21B13AA4-81F1-42F2-BE48-2C300DC5806B}" type="presParOf" srcId="{17E0B303-C564-4C0A-98AC-4003409F5501}" destId="{B23A2145-1129-4ABF-BDEB-0C23BDAB87E9}" srcOrd="7" destOrd="0" presId="urn:microsoft.com/office/officeart/2005/8/layout/radial3"/>
    <dgm:cxn modelId="{A973ABAF-D3B0-48D2-AA4E-97C3A7F0310B}" type="presParOf" srcId="{17E0B303-C564-4C0A-98AC-4003409F5501}" destId="{CB85ACD9-3610-4AAB-82BB-6C175EEEB647}" srcOrd="8" destOrd="0" presId="urn:microsoft.com/office/officeart/2005/8/layout/radial3"/>
    <dgm:cxn modelId="{F33AE14A-EDA4-4EDF-B9DD-00609DD220D1}" type="presParOf" srcId="{17E0B303-C564-4C0A-98AC-4003409F5501}" destId="{F6BE7B90-605A-4972-96E1-82773BCCBFCA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87D94-197C-460D-BD92-FFFEB7B024DA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64F4EA4-884D-4A66-B87D-A2B47B98F4EB}">
      <dgm:prSet phldrT="[Text]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Requires a constant internet connection</a:t>
          </a:r>
          <a:endParaRPr lang="en-IN" dirty="0"/>
        </a:p>
      </dgm:t>
    </dgm:pt>
    <dgm:pt modelId="{54EAB649-20EB-4737-8630-7AD9261E7EED}" type="parTrans" cxnId="{835490B2-8E62-4D16-A960-0E231A4FEAA7}">
      <dgm:prSet/>
      <dgm:spPr/>
      <dgm:t>
        <a:bodyPr/>
        <a:lstStyle/>
        <a:p>
          <a:endParaRPr lang="en-IN"/>
        </a:p>
      </dgm:t>
    </dgm:pt>
    <dgm:pt modelId="{73DC6E5A-EE15-4FB9-A38C-76AFBAE45E3F}" type="sibTrans" cxnId="{835490B2-8E62-4D16-A960-0E231A4FEAA7}">
      <dgm:prSet/>
      <dgm:spPr/>
      <dgm:t>
        <a:bodyPr/>
        <a:lstStyle/>
        <a:p>
          <a:endParaRPr lang="en-IN"/>
        </a:p>
      </dgm:t>
    </dgm:pt>
    <dgm:pt modelId="{C84919BC-3C7B-4264-B5D0-AB1BB3737331}">
      <dgm:prSet phldrT="[Text]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Limited Features</a:t>
          </a:r>
          <a:endParaRPr lang="en-IN" dirty="0"/>
        </a:p>
      </dgm:t>
    </dgm:pt>
    <dgm:pt modelId="{D464A3C4-A326-4954-BA9F-14C628FE6DBC}" type="parTrans" cxnId="{BD137A4D-9CB1-4212-890A-77404758E10E}">
      <dgm:prSet/>
      <dgm:spPr/>
      <dgm:t>
        <a:bodyPr/>
        <a:lstStyle/>
        <a:p>
          <a:endParaRPr lang="en-IN"/>
        </a:p>
      </dgm:t>
    </dgm:pt>
    <dgm:pt modelId="{D3BF15E2-57D5-422D-ADE7-37AA2DC6B2AC}" type="sibTrans" cxnId="{BD137A4D-9CB1-4212-890A-77404758E10E}">
      <dgm:prSet/>
      <dgm:spPr/>
      <dgm:t>
        <a:bodyPr/>
        <a:lstStyle/>
        <a:p>
          <a:endParaRPr lang="en-IN"/>
        </a:p>
      </dgm:t>
    </dgm:pt>
    <dgm:pt modelId="{31F5A601-6801-4A7B-9A6B-4D3B32C9E9CE}">
      <dgm:prSet phldrT="[Text]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May be slow</a:t>
          </a:r>
          <a:endParaRPr lang="en-IN" dirty="0"/>
        </a:p>
      </dgm:t>
    </dgm:pt>
    <dgm:pt modelId="{AAF0B3D1-08CE-45CE-8007-B5C57BD8A20E}" type="parTrans" cxnId="{82360757-A200-4DCA-B11B-5E0BD45CC4D7}">
      <dgm:prSet/>
      <dgm:spPr/>
      <dgm:t>
        <a:bodyPr/>
        <a:lstStyle/>
        <a:p>
          <a:endParaRPr lang="en-IN"/>
        </a:p>
      </dgm:t>
    </dgm:pt>
    <dgm:pt modelId="{02B9A602-486D-462E-9F60-85F0F0AC9C2E}" type="sibTrans" cxnId="{82360757-A200-4DCA-B11B-5E0BD45CC4D7}">
      <dgm:prSet/>
      <dgm:spPr/>
      <dgm:t>
        <a:bodyPr/>
        <a:lstStyle/>
        <a:p>
          <a:endParaRPr lang="en-IN"/>
        </a:p>
      </dgm:t>
    </dgm:pt>
    <dgm:pt modelId="{36837230-7CF1-4E21-8D38-8E3A48128B52}">
      <dgm:prSet phldrT="[Text]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Doesn’t work well in low speed connection</a:t>
          </a:r>
          <a:endParaRPr lang="en-IN" dirty="0"/>
        </a:p>
      </dgm:t>
    </dgm:pt>
    <dgm:pt modelId="{FC6E8089-A0C1-4BEC-9C56-31C0BD30C403}" type="parTrans" cxnId="{32DB61CC-BBD3-45BE-A635-15A38C93DBF7}">
      <dgm:prSet/>
      <dgm:spPr/>
      <dgm:t>
        <a:bodyPr/>
        <a:lstStyle/>
        <a:p>
          <a:endParaRPr lang="en-IN"/>
        </a:p>
      </dgm:t>
    </dgm:pt>
    <dgm:pt modelId="{6C226973-BA59-4427-BD40-D2E0E0F39CD3}" type="sibTrans" cxnId="{32DB61CC-BBD3-45BE-A635-15A38C93DBF7}">
      <dgm:prSet/>
      <dgm:spPr/>
      <dgm:t>
        <a:bodyPr/>
        <a:lstStyle/>
        <a:p>
          <a:endParaRPr lang="en-IN"/>
        </a:p>
      </dgm:t>
    </dgm:pt>
    <dgm:pt modelId="{9BBD3D88-54F4-47C1-A997-730A573755CE}" type="pres">
      <dgm:prSet presAssocID="{DC187D94-197C-460D-BD92-FFFEB7B024DA}" presName="matrix" presStyleCnt="0">
        <dgm:presLayoutVars>
          <dgm:chMax val="1"/>
          <dgm:dir/>
          <dgm:resizeHandles val="exact"/>
        </dgm:presLayoutVars>
      </dgm:prSet>
      <dgm:spPr/>
    </dgm:pt>
    <dgm:pt modelId="{40E8B09E-0CCC-46DA-B243-B84A10294B3A}" type="pres">
      <dgm:prSet presAssocID="{DC187D94-197C-460D-BD92-FFFEB7B024DA}" presName="diamond" presStyleLbl="bgShp" presStyleIdx="0" presStyleCnt="1"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</dgm:pt>
    <dgm:pt modelId="{56F22695-57EB-4CCF-B4A8-A1DCEFA97EC1}" type="pres">
      <dgm:prSet presAssocID="{DC187D94-197C-460D-BD92-FFFEB7B024D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9EB7716-DBFC-423C-8C67-B698AC876E86}" type="pres">
      <dgm:prSet presAssocID="{DC187D94-197C-460D-BD92-FFFEB7B024D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A4C74BE-0152-4E81-A91F-635F652FB0C9}" type="pres">
      <dgm:prSet presAssocID="{DC187D94-197C-460D-BD92-FFFEB7B024D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CC09D6-328A-43A1-8215-837A1455BBAA}" type="pres">
      <dgm:prSet presAssocID="{DC187D94-197C-460D-BD92-FFFEB7B024D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CA5732-0EAA-42B6-A7FF-C4AD89996DFC}" type="presOf" srcId="{36837230-7CF1-4E21-8D38-8E3A48128B52}" destId="{E6CC09D6-328A-43A1-8215-837A1455BBAA}" srcOrd="0" destOrd="0" presId="urn:microsoft.com/office/officeart/2005/8/layout/matrix3"/>
    <dgm:cxn modelId="{BD137A4D-9CB1-4212-890A-77404758E10E}" srcId="{DC187D94-197C-460D-BD92-FFFEB7B024DA}" destId="{C84919BC-3C7B-4264-B5D0-AB1BB3737331}" srcOrd="1" destOrd="0" parTransId="{D464A3C4-A326-4954-BA9F-14C628FE6DBC}" sibTransId="{D3BF15E2-57D5-422D-ADE7-37AA2DC6B2AC}"/>
    <dgm:cxn modelId="{82360757-A200-4DCA-B11B-5E0BD45CC4D7}" srcId="{DC187D94-197C-460D-BD92-FFFEB7B024DA}" destId="{31F5A601-6801-4A7B-9A6B-4D3B32C9E9CE}" srcOrd="2" destOrd="0" parTransId="{AAF0B3D1-08CE-45CE-8007-B5C57BD8A20E}" sibTransId="{02B9A602-486D-462E-9F60-85F0F0AC9C2E}"/>
    <dgm:cxn modelId="{38ACE07D-7F7A-4CC3-BA93-D11B06885B83}" type="presOf" srcId="{DC187D94-197C-460D-BD92-FFFEB7B024DA}" destId="{9BBD3D88-54F4-47C1-A997-730A573755CE}" srcOrd="0" destOrd="0" presId="urn:microsoft.com/office/officeart/2005/8/layout/matrix3"/>
    <dgm:cxn modelId="{5F75BD9F-3BF8-4A51-872F-22E14AFA0DF4}" type="presOf" srcId="{31F5A601-6801-4A7B-9A6B-4D3B32C9E9CE}" destId="{BA4C74BE-0152-4E81-A91F-635F652FB0C9}" srcOrd="0" destOrd="0" presId="urn:microsoft.com/office/officeart/2005/8/layout/matrix3"/>
    <dgm:cxn modelId="{97F628A9-BE03-4273-90D6-DB4256E37E04}" type="presOf" srcId="{264F4EA4-884D-4A66-B87D-A2B47B98F4EB}" destId="{56F22695-57EB-4CCF-B4A8-A1DCEFA97EC1}" srcOrd="0" destOrd="0" presId="urn:microsoft.com/office/officeart/2005/8/layout/matrix3"/>
    <dgm:cxn modelId="{835490B2-8E62-4D16-A960-0E231A4FEAA7}" srcId="{DC187D94-197C-460D-BD92-FFFEB7B024DA}" destId="{264F4EA4-884D-4A66-B87D-A2B47B98F4EB}" srcOrd="0" destOrd="0" parTransId="{54EAB649-20EB-4737-8630-7AD9261E7EED}" sibTransId="{73DC6E5A-EE15-4FB9-A38C-76AFBAE45E3F}"/>
    <dgm:cxn modelId="{E424C2B9-A088-47C2-86A3-35456C9EB306}" type="presOf" srcId="{C84919BC-3C7B-4264-B5D0-AB1BB3737331}" destId="{E9EB7716-DBFC-423C-8C67-B698AC876E86}" srcOrd="0" destOrd="0" presId="urn:microsoft.com/office/officeart/2005/8/layout/matrix3"/>
    <dgm:cxn modelId="{32DB61CC-BBD3-45BE-A635-15A38C93DBF7}" srcId="{DC187D94-197C-460D-BD92-FFFEB7B024DA}" destId="{36837230-7CF1-4E21-8D38-8E3A48128B52}" srcOrd="3" destOrd="0" parTransId="{FC6E8089-A0C1-4BEC-9C56-31C0BD30C403}" sibTransId="{6C226973-BA59-4427-BD40-D2E0E0F39CD3}"/>
    <dgm:cxn modelId="{FE432B62-C5D0-4DEE-B706-F9A5AB884410}" type="presParOf" srcId="{9BBD3D88-54F4-47C1-A997-730A573755CE}" destId="{40E8B09E-0CCC-46DA-B243-B84A10294B3A}" srcOrd="0" destOrd="0" presId="urn:microsoft.com/office/officeart/2005/8/layout/matrix3"/>
    <dgm:cxn modelId="{A2C7803F-7188-4D91-8A2C-8F5AE3E216EB}" type="presParOf" srcId="{9BBD3D88-54F4-47C1-A997-730A573755CE}" destId="{56F22695-57EB-4CCF-B4A8-A1DCEFA97EC1}" srcOrd="1" destOrd="0" presId="urn:microsoft.com/office/officeart/2005/8/layout/matrix3"/>
    <dgm:cxn modelId="{3303C90D-C137-481E-9207-5B4C82A34E20}" type="presParOf" srcId="{9BBD3D88-54F4-47C1-A997-730A573755CE}" destId="{E9EB7716-DBFC-423C-8C67-B698AC876E86}" srcOrd="2" destOrd="0" presId="urn:microsoft.com/office/officeart/2005/8/layout/matrix3"/>
    <dgm:cxn modelId="{6BF99699-C603-4B7B-BFE7-4FB9027DBDA8}" type="presParOf" srcId="{9BBD3D88-54F4-47C1-A997-730A573755CE}" destId="{BA4C74BE-0152-4E81-A91F-635F652FB0C9}" srcOrd="3" destOrd="0" presId="urn:microsoft.com/office/officeart/2005/8/layout/matrix3"/>
    <dgm:cxn modelId="{47B7527D-51D5-43FB-A59A-C7DC9BE065BF}" type="presParOf" srcId="{9BBD3D88-54F4-47C1-A997-730A573755CE}" destId="{E6CC09D6-328A-43A1-8215-837A1455BBA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CDF40-EFBC-4D81-97E2-18FEA5420A3B}">
      <dsp:nvSpPr>
        <dsp:cNvPr id="0" name=""/>
        <dsp:cNvSpPr/>
      </dsp:nvSpPr>
      <dsp:spPr>
        <a:xfrm rot="10800000">
          <a:off x="0" y="8962"/>
          <a:ext cx="5244349" cy="1165410"/>
        </a:xfrm>
        <a:prstGeom prst="trapezoid">
          <a:avLst>
            <a:gd name="adj" fmla="val 75000"/>
          </a:avLst>
        </a:prstGeom>
        <a:solidFill>
          <a:srgbClr val="50C35E"/>
        </a:solidFill>
        <a:ln w="15875" cap="rnd" cmpd="sng" algn="ctr">
          <a:noFill/>
          <a:prstDash val="solid"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SaaS</a:t>
          </a:r>
        </a:p>
      </dsp:txBody>
      <dsp:txXfrm rot="-10800000">
        <a:off x="917761" y="8962"/>
        <a:ext cx="3408826" cy="1165410"/>
      </dsp:txXfrm>
    </dsp:sp>
    <dsp:sp modelId="{260BCDD8-71D6-4E9D-98EF-D8B1800562B6}">
      <dsp:nvSpPr>
        <dsp:cNvPr id="0" name=""/>
        <dsp:cNvSpPr/>
      </dsp:nvSpPr>
      <dsp:spPr>
        <a:xfrm rot="10800000">
          <a:off x="874058" y="1165410"/>
          <a:ext cx="3496232" cy="1165410"/>
        </a:xfrm>
        <a:prstGeom prst="trapezoid">
          <a:avLst>
            <a:gd name="adj" fmla="val 75000"/>
          </a:avLst>
        </a:prstGeom>
        <a:solidFill>
          <a:srgbClr val="4E73CF"/>
        </a:solidFill>
        <a:ln w="15875" cap="rnd" cmpd="sng" algn="ctr">
          <a:noFill/>
          <a:prstDash val="solid"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PaaS</a:t>
          </a:r>
        </a:p>
      </dsp:txBody>
      <dsp:txXfrm rot="-10800000">
        <a:off x="1485898" y="1165410"/>
        <a:ext cx="2272551" cy="1165410"/>
      </dsp:txXfrm>
    </dsp:sp>
    <dsp:sp modelId="{C697E43F-4FFE-45E6-8680-48F4A742BBEB}">
      <dsp:nvSpPr>
        <dsp:cNvPr id="0" name=""/>
        <dsp:cNvSpPr/>
      </dsp:nvSpPr>
      <dsp:spPr>
        <a:xfrm rot="10800000">
          <a:off x="1748116" y="2330821"/>
          <a:ext cx="1748116" cy="1165410"/>
        </a:xfrm>
        <a:prstGeom prst="trapezoid">
          <a:avLst>
            <a:gd name="adj" fmla="val 75000"/>
          </a:avLst>
        </a:prstGeom>
        <a:solidFill>
          <a:srgbClr val="FF842D"/>
        </a:solidFill>
        <a:ln w="15875" cap="rnd" cmpd="sng" algn="ctr">
          <a:noFill/>
          <a:prstDash val="solid"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IaaS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 rot="-10800000">
        <a:off x="1748116" y="2330821"/>
        <a:ext cx="1748116" cy="1165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54FE9-150E-45BD-850B-51FDA51BA2CC}">
      <dsp:nvSpPr>
        <dsp:cNvPr id="0" name=""/>
        <dsp:cNvSpPr/>
      </dsp:nvSpPr>
      <dsp:spPr>
        <a:xfrm>
          <a:off x="0" y="32553"/>
          <a:ext cx="3633694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Cloud Consumption vCloud</a:t>
          </a:r>
        </a:p>
      </dsp:txBody>
      <dsp:txXfrm>
        <a:off x="47519" y="80072"/>
        <a:ext cx="3538656" cy="878402"/>
      </dsp:txXfrm>
    </dsp:sp>
    <dsp:sp modelId="{A465F424-D5FA-43A8-8299-44CC3FEBD07B}">
      <dsp:nvSpPr>
        <dsp:cNvPr id="0" name=""/>
        <dsp:cNvSpPr/>
      </dsp:nvSpPr>
      <dsp:spPr>
        <a:xfrm>
          <a:off x="0" y="1155753"/>
          <a:ext cx="3633694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Operations and Management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vCenter</a:t>
          </a:r>
        </a:p>
      </dsp:txBody>
      <dsp:txXfrm>
        <a:off x="47519" y="1203272"/>
        <a:ext cx="3538656" cy="878402"/>
      </dsp:txXfrm>
    </dsp:sp>
    <dsp:sp modelId="{84774C74-BBA0-4BD5-BEC2-6BCDB0A4063B}">
      <dsp:nvSpPr>
        <dsp:cNvPr id="0" name=""/>
        <dsp:cNvSpPr/>
      </dsp:nvSpPr>
      <dsp:spPr>
        <a:xfrm>
          <a:off x="0" y="2278953"/>
          <a:ext cx="3633694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Security and Compliance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vShield	</a:t>
          </a:r>
        </a:p>
      </dsp:txBody>
      <dsp:txXfrm>
        <a:off x="47519" y="2326472"/>
        <a:ext cx="3538656" cy="878402"/>
      </dsp:txXfrm>
    </dsp:sp>
    <dsp:sp modelId="{41FE3BCD-2A02-4BE0-982D-60DEC36E7E3D}">
      <dsp:nvSpPr>
        <dsp:cNvPr id="0" name=""/>
        <dsp:cNvSpPr/>
      </dsp:nvSpPr>
      <dsp:spPr>
        <a:xfrm>
          <a:off x="0" y="3402153"/>
          <a:ext cx="3633694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Virtualization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vSphere</a:t>
          </a:r>
        </a:p>
      </dsp:txBody>
      <dsp:txXfrm>
        <a:off x="47519" y="3449672"/>
        <a:ext cx="3538656" cy="878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F1D2F-8688-4797-AF45-D2B3803023B4}">
      <dsp:nvSpPr>
        <dsp:cNvPr id="0" name=""/>
        <dsp:cNvSpPr/>
      </dsp:nvSpPr>
      <dsp:spPr>
        <a:xfrm>
          <a:off x="0" y="63473"/>
          <a:ext cx="2543083" cy="1347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Cross-Cloud Standards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vCloud API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virtualization Format </a:t>
          </a:r>
          <a:endParaRPr lang="en-IN" sz="1600" kern="1200" dirty="0"/>
        </a:p>
      </dsp:txBody>
      <dsp:txXfrm>
        <a:off x="65796" y="129269"/>
        <a:ext cx="2411491" cy="1216248"/>
      </dsp:txXfrm>
    </dsp:sp>
    <dsp:sp modelId="{8ABADF2B-34F7-42E5-AA89-CF478386F0B8}">
      <dsp:nvSpPr>
        <dsp:cNvPr id="0" name=""/>
        <dsp:cNvSpPr/>
      </dsp:nvSpPr>
      <dsp:spPr>
        <a:xfrm>
          <a:off x="0" y="1457393"/>
          <a:ext cx="2543083" cy="1347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Cross-Cloud Standards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vCloud Connector</a:t>
          </a:r>
        </a:p>
      </dsp:txBody>
      <dsp:txXfrm>
        <a:off x="65796" y="1523189"/>
        <a:ext cx="2411491" cy="1216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A3B78-31F7-4D9F-8FB8-2EF03A2AFE99}">
      <dsp:nvSpPr>
        <dsp:cNvPr id="0" name=""/>
        <dsp:cNvSpPr/>
      </dsp:nvSpPr>
      <dsp:spPr>
        <a:xfrm>
          <a:off x="3766828" y="1830300"/>
          <a:ext cx="2174274" cy="217427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Infinite Storage</a:t>
          </a:r>
          <a:endParaRPr lang="en-IN" sz="3000" kern="1200" dirty="0"/>
        </a:p>
      </dsp:txBody>
      <dsp:txXfrm>
        <a:off x="4085243" y="2148715"/>
        <a:ext cx="1537444" cy="1537444"/>
      </dsp:txXfrm>
    </dsp:sp>
    <dsp:sp modelId="{F27BCC77-3387-4178-8379-4CB1BE8BC38A}">
      <dsp:nvSpPr>
        <dsp:cNvPr id="0" name=""/>
        <dsp:cNvSpPr/>
      </dsp:nvSpPr>
      <dsp:spPr>
        <a:xfrm>
          <a:off x="5671482" y="713530"/>
          <a:ext cx="1865125" cy="1865125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Environment Friendly</a:t>
          </a:r>
          <a:endParaRPr lang="en-IN" sz="1600" kern="1200" dirty="0"/>
        </a:p>
      </dsp:txBody>
      <dsp:txXfrm>
        <a:off x="5944623" y="986671"/>
        <a:ext cx="1318843" cy="1318843"/>
      </dsp:txXfrm>
    </dsp:sp>
    <dsp:sp modelId="{4F151280-A82E-42CD-8F02-D2FFC12AC0E7}">
      <dsp:nvSpPr>
        <dsp:cNvPr id="0" name=""/>
        <dsp:cNvSpPr/>
      </dsp:nvSpPr>
      <dsp:spPr>
        <a:xfrm>
          <a:off x="1875123" y="1580965"/>
          <a:ext cx="1864624" cy="186462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4478724"/>
                <a:satOff val="-2093"/>
                <a:lumOff val="-2353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4478724"/>
                <a:satOff val="-2093"/>
                <a:lumOff val="-2353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Cost Proficient</a:t>
          </a:r>
          <a:endParaRPr lang="en-IN" sz="2000" kern="1200" dirty="0"/>
        </a:p>
      </dsp:txBody>
      <dsp:txXfrm>
        <a:off x="2148191" y="1854033"/>
        <a:ext cx="1318488" cy="1318488"/>
      </dsp:txXfrm>
    </dsp:sp>
    <dsp:sp modelId="{2DADF00A-78A1-4A1E-90A3-F8DAEC0B5204}">
      <dsp:nvSpPr>
        <dsp:cNvPr id="0" name=""/>
        <dsp:cNvSpPr/>
      </dsp:nvSpPr>
      <dsp:spPr>
        <a:xfrm>
          <a:off x="8775116" y="2759503"/>
          <a:ext cx="1974958" cy="1974958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Secure</a:t>
          </a:r>
          <a:endParaRPr lang="en-IN" sz="1600" kern="1200" dirty="0"/>
        </a:p>
      </dsp:txBody>
      <dsp:txXfrm>
        <a:off x="9064342" y="3048729"/>
        <a:ext cx="1396506" cy="1396506"/>
      </dsp:txXfrm>
    </dsp:sp>
    <dsp:sp modelId="{1EC56AE4-155F-4051-8128-3B1D48EFD2D2}">
      <dsp:nvSpPr>
        <dsp:cNvPr id="0" name=""/>
        <dsp:cNvSpPr/>
      </dsp:nvSpPr>
      <dsp:spPr>
        <a:xfrm>
          <a:off x="7405628" y="1944800"/>
          <a:ext cx="1518708" cy="151870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8957448"/>
                <a:satOff val="-4185"/>
                <a:lumOff val="-470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8957448"/>
                <a:satOff val="-4185"/>
                <a:lumOff val="-470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Flexible</a:t>
          </a:r>
          <a:endParaRPr lang="en-IN" sz="2000" kern="1200" dirty="0"/>
        </a:p>
      </dsp:txBody>
      <dsp:txXfrm>
        <a:off x="7628038" y="2167210"/>
        <a:ext cx="1073888" cy="1073888"/>
      </dsp:txXfrm>
    </dsp:sp>
    <dsp:sp modelId="{86EC087C-C5E9-4380-98D4-A6AFBC4E8BEA}">
      <dsp:nvSpPr>
        <dsp:cNvPr id="0" name=""/>
        <dsp:cNvSpPr/>
      </dsp:nvSpPr>
      <dsp:spPr>
        <a:xfrm>
          <a:off x="5954111" y="2673707"/>
          <a:ext cx="1518708" cy="151870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1196811"/>
                <a:satOff val="-5232"/>
                <a:lumOff val="-588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11196811"/>
                <a:satOff val="-5232"/>
                <a:lumOff val="-588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Software </a:t>
          </a:r>
          <a:r>
            <a:rPr lang="en-US" sz="1500" kern="1200" dirty="0"/>
            <a:t>Integration</a:t>
          </a:r>
          <a:endParaRPr lang="en-IN" sz="1500" kern="1200" dirty="0"/>
        </a:p>
      </dsp:txBody>
      <dsp:txXfrm>
        <a:off x="6176521" y="2896117"/>
        <a:ext cx="1073888" cy="1073888"/>
      </dsp:txXfrm>
    </dsp:sp>
    <dsp:sp modelId="{355E49B5-1AE8-4707-B62F-6719307E4DB3}">
      <dsp:nvSpPr>
        <dsp:cNvPr id="0" name=""/>
        <dsp:cNvSpPr/>
      </dsp:nvSpPr>
      <dsp:spPr>
        <a:xfrm>
          <a:off x="2525138" y="3442972"/>
          <a:ext cx="1753774" cy="180899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3436172"/>
                <a:satOff val="-6278"/>
                <a:lumOff val="-7058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13436172"/>
                <a:satOff val="-6278"/>
                <a:lumOff val="-7058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Backup&amp; Recovery</a:t>
          </a:r>
          <a:endParaRPr lang="en-IN" sz="2000" kern="1200" dirty="0"/>
        </a:p>
      </dsp:txBody>
      <dsp:txXfrm>
        <a:off x="2781972" y="3707893"/>
        <a:ext cx="1240106" cy="1279152"/>
      </dsp:txXfrm>
    </dsp:sp>
    <dsp:sp modelId="{B23A2145-1129-4ABF-BDEB-0C23BDAB87E9}">
      <dsp:nvSpPr>
        <dsp:cNvPr id="0" name=""/>
        <dsp:cNvSpPr/>
      </dsp:nvSpPr>
      <dsp:spPr>
        <a:xfrm>
          <a:off x="8734457" y="679962"/>
          <a:ext cx="2006821" cy="19861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5675535"/>
                <a:satOff val="-7324"/>
                <a:lumOff val="-8234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15675535"/>
                <a:satOff val="-7324"/>
                <a:lumOff val="-8234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Rapid Development</a:t>
          </a:r>
          <a:endParaRPr lang="en-IN" sz="1600" kern="1200" dirty="0"/>
        </a:p>
      </dsp:txBody>
      <dsp:txXfrm>
        <a:off x="9028349" y="970827"/>
        <a:ext cx="1419037" cy="1404421"/>
      </dsp:txXfrm>
    </dsp:sp>
    <dsp:sp modelId="{CB85ACD9-3610-4AAB-82BB-6C175EEEB647}">
      <dsp:nvSpPr>
        <dsp:cNvPr id="0" name=""/>
        <dsp:cNvSpPr/>
      </dsp:nvSpPr>
      <dsp:spPr>
        <a:xfrm>
          <a:off x="524580" y="818933"/>
          <a:ext cx="1518708" cy="1518708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 Control</a:t>
          </a:r>
          <a:endParaRPr lang="en-IN" sz="1500" kern="1200" dirty="0"/>
        </a:p>
      </dsp:txBody>
      <dsp:txXfrm>
        <a:off x="746990" y="1041343"/>
        <a:ext cx="1073888" cy="1073888"/>
      </dsp:txXfrm>
    </dsp:sp>
    <dsp:sp modelId="{F6BE7B90-605A-4972-96E1-82773BCCBFCA}">
      <dsp:nvSpPr>
        <dsp:cNvPr id="0" name=""/>
        <dsp:cNvSpPr/>
      </dsp:nvSpPr>
      <dsp:spPr>
        <a:xfrm>
          <a:off x="3237839" y="402595"/>
          <a:ext cx="1518708" cy="151870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Streamline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Workflow</a:t>
          </a:r>
          <a:endParaRPr lang="en-IN" sz="1600" kern="1200" dirty="0"/>
        </a:p>
      </dsp:txBody>
      <dsp:txXfrm>
        <a:off x="3460249" y="625005"/>
        <a:ext cx="1073888" cy="10738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8B09E-0CCC-46DA-B243-B84A10294B3A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F22695-57EB-4CCF-B4A8-A1DCEFA97EC1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Requires a constant internet connection</a:t>
          </a:r>
          <a:endParaRPr lang="en-IN" sz="2400" kern="1200" dirty="0"/>
        </a:p>
      </dsp:txBody>
      <dsp:txXfrm>
        <a:off x="1972601" y="617935"/>
        <a:ext cx="1906956" cy="1906956"/>
      </dsp:txXfrm>
    </dsp:sp>
    <dsp:sp modelId="{E9EB7716-DBFC-423C-8C67-B698AC876E86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Limited Features</a:t>
          </a:r>
          <a:endParaRPr lang="en-IN" sz="2400" kern="1200" dirty="0"/>
        </a:p>
      </dsp:txBody>
      <dsp:txXfrm>
        <a:off x="4248442" y="617935"/>
        <a:ext cx="1906956" cy="1906956"/>
      </dsp:txXfrm>
    </dsp:sp>
    <dsp:sp modelId="{BA4C74BE-0152-4E81-A91F-635F652FB0C9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May be slow</a:t>
          </a:r>
          <a:endParaRPr lang="en-IN" sz="2400" kern="1200" dirty="0"/>
        </a:p>
      </dsp:txBody>
      <dsp:txXfrm>
        <a:off x="1972601" y="2893775"/>
        <a:ext cx="1906956" cy="1906956"/>
      </dsp:txXfrm>
    </dsp:sp>
    <dsp:sp modelId="{E6CC09D6-328A-43A1-8215-837A1455BBAA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Doesn’t work well in low speed connection</a:t>
          </a:r>
          <a:endParaRPr lang="en-IN" sz="2400" kern="1200" dirty="0"/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412C0-6697-44F0-89A0-6ADD692412F0}" type="datetimeFigureOut">
              <a:rPr lang="en-IN" smtClean="0"/>
              <a:t>08-04-2025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19A40-9D2C-479F-9335-03C44B9158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88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19A40-9D2C-479F-9335-03C44B91587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93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DCB3-4F1D-45EA-9652-EB6C0E79C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329" y="2288727"/>
            <a:ext cx="8477717" cy="995212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Cloud computing - AWS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412DC-828C-4693-B8F7-7090D012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4658" y="3287427"/>
            <a:ext cx="6400800" cy="916392"/>
          </a:xfrm>
        </p:spPr>
        <p:txBody>
          <a:bodyPr/>
          <a:lstStyle/>
          <a:p>
            <a:pPr algn="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When it’s smarter to rent</a:t>
            </a:r>
          </a:p>
          <a:p>
            <a:pPr algn="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Than to buy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7B21-26CD-4EFA-812C-90B46E0AA57B}"/>
              </a:ext>
            </a:extLst>
          </p:cNvPr>
          <p:cNvSpPr txBox="1"/>
          <p:nvPr/>
        </p:nvSpPr>
        <p:spPr>
          <a:xfrm>
            <a:off x="1770530" y="435640"/>
            <a:ext cx="8650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Sutex Bank College of Computer Applications &amp; Science, Amroli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FAE756-E403-4A74-B912-64FCB95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3" y="219690"/>
            <a:ext cx="1771061" cy="17166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FD07A1-0066-4DE9-9D6D-D245497AC2BB}"/>
              </a:ext>
            </a:extLst>
          </p:cNvPr>
          <p:cNvSpPr txBox="1"/>
          <p:nvPr/>
        </p:nvSpPr>
        <p:spPr>
          <a:xfrm>
            <a:off x="233903" y="4721780"/>
            <a:ext cx="61139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Algerian" panose="04020705040A02060702" pitchFamily="82" charset="0"/>
              </a:rPr>
              <a:t>Prepared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Algerian" panose="04020705040A02060702" pitchFamily="82" charset="0"/>
              </a:rPr>
              <a:t>Jagani Mukund 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Algerian" panose="04020705040A02060702" pitchFamily="82" charset="0"/>
              </a:rPr>
              <a:t>seat No.: 4663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Algerian" panose="04020705040A02060702" pitchFamily="82" charset="0"/>
              </a:rPr>
              <a:t>TYBCA Div. –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43CF9-2F7B-4FB3-B6BD-2DF967C1BC03}"/>
              </a:ext>
            </a:extLst>
          </p:cNvPr>
          <p:cNvSpPr txBox="1"/>
          <p:nvPr/>
        </p:nvSpPr>
        <p:spPr>
          <a:xfrm>
            <a:off x="6947647" y="5496254"/>
            <a:ext cx="5118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lgerian" panose="04020705040A02060702" pitchFamily="82" charset="0"/>
              </a:rPr>
              <a:t>Guided By :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Asst. Prof. Nensi h. modi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5360-BC90-4D04-B5EC-3358C3C2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13502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27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54109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Pl</a:t>
            </a:r>
            <a:r>
              <a:rPr lang="en-IN" sz="3600" dirty="0"/>
              <a:t>atform as a Service (PaaS)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0" y="1559862"/>
            <a:ext cx="8534400" cy="253700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PaaS provides all of the facilities required to support the complete life cycle of building and delivering web application and services entirely from the Internet.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Application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Rollbase , Microsoft Azure , OpenShift , Github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E4E70-F3CF-42C4-A5B2-32628D18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10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9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Software as a Service (SaaS)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9" y="1416427"/>
            <a:ext cx="8534400" cy="33169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SaaS is Software delivery methodology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That provide licensed multi-tenant access to software and its function remotely as a web-based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End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Google , salesforce , IBM , Netflix , HubSpot , Office 365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B3A2E-BD1B-4117-A768-A5DD1AD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11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52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9365224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Service Delivery model example</a:t>
            </a:r>
            <a:endParaRPr lang="en-IN" sz="3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92E8D-54CD-4015-B831-BF08B08F0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1" r="91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4C4EE-8205-40A7-8AB9-AC2B9B7D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12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74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5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500" dirty="0"/>
              <a:t>Cloud deployment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2" y="1232648"/>
            <a:ext cx="8534400" cy="21963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Private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Public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Hybrid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1BA2-A322-4308-8590-7BE73CD3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13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33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Private cloud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68" y="1056348"/>
            <a:ext cx="8534400" cy="4008711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Private cloud i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s cloud infrastructure operated solely for a single organization, whether managed internally or externally.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These services use storage capacity and processor power that is not owned by the organization or business.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Less cost-efficient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IBM , SUN , Oracle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6291C05-FD1B-4673-9930-DA68158F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14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84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58A221-D936-4477-A97F-2682E3B9FD18}"/>
              </a:ext>
            </a:extLst>
          </p:cNvPr>
          <p:cNvSpPr txBox="1">
            <a:spLocks/>
          </p:cNvSpPr>
          <p:nvPr/>
        </p:nvSpPr>
        <p:spPr>
          <a:xfrm>
            <a:off x="591668" y="1068304"/>
            <a:ext cx="8534400" cy="373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Public cloud is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 a style of computing where scalable and elastic IT-enabled capabilities are provided as a service to external customer using Internet technologies.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i.e., Public cloud computing uses cloud computing technologies to support customer that are external to the provider’s organization.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Amazon, Google , Microsoft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6291C05-FD1B-4673-9930-DA68158F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15</a:t>
            </a:fld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EF847A9-166A-41EC-881F-F89B69D850E2}"/>
              </a:ext>
            </a:extLst>
          </p:cNvPr>
          <p:cNvSpPr txBox="1">
            <a:spLocks/>
          </p:cNvSpPr>
          <p:nvPr/>
        </p:nvSpPr>
        <p:spPr>
          <a:xfrm>
            <a:off x="244941" y="339173"/>
            <a:ext cx="8534400" cy="7291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public cloud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851217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382B6F-8B1F-4439-A206-C1BE7F34315F}"/>
              </a:ext>
            </a:extLst>
          </p:cNvPr>
          <p:cNvSpPr txBox="1">
            <a:spLocks/>
          </p:cNvSpPr>
          <p:nvPr/>
        </p:nvSpPr>
        <p:spPr>
          <a:xfrm>
            <a:off x="403413" y="1165412"/>
            <a:ext cx="10954871" cy="1198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IN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cloud  + Public cloud = Hybrid cloud</a:t>
            </a:r>
            <a:endParaRPr lang="en-IN" sz="40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20F16-0D0E-40AA-B788-567084ED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67" y="2498914"/>
            <a:ext cx="5423646" cy="2738718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EBA66-5377-4406-B06B-5C7D9B68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16</a:t>
            </a:fld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D3DD8F-7B21-44E2-A926-3E17D6F2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hybrid cloud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958975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hybrid cloud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68" y="1056348"/>
            <a:ext cx="8534400" cy="4116287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Hybrid cloud i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s a composition of two or more clouds (private, community or public) that remain distinct entities but are bound together, offering the benefits of multiple deployment models.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Hybrid cloud can also mean the ability to connect collection, managed and dedication services with cloud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AWS Outposts, Azure stack, Google Anthos, Vmware Cloud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EBA66-5377-4406-B06B-5C7D9B68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17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68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5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500" dirty="0"/>
              <a:t>Cloud deployment model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576729-5B1B-4036-B04A-D400A4216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396738"/>
              </p:ext>
            </p:extLst>
          </p:nvPr>
        </p:nvGraphicFramePr>
        <p:xfrm>
          <a:off x="678331" y="1639050"/>
          <a:ext cx="3633694" cy="440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F0FEA8-765E-4EC6-93E2-515F3E34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402" y="1047384"/>
            <a:ext cx="2214281" cy="5109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Private Cloud</a:t>
            </a:r>
            <a:endParaRPr lang="en-IN" sz="2400" b="1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FD7D720A-F5BC-477F-90FA-10E5EFFAB65B}"/>
              </a:ext>
            </a:extLst>
          </p:cNvPr>
          <p:cNvSpPr/>
          <p:nvPr/>
        </p:nvSpPr>
        <p:spPr>
          <a:xfrm>
            <a:off x="7141835" y="1567335"/>
            <a:ext cx="2543083" cy="167788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vCloud Datacenter</a:t>
            </a:r>
          </a:p>
          <a:p>
            <a:pPr algn="ctr"/>
            <a:r>
              <a:rPr lang="en-IN" sz="1200" dirty="0"/>
              <a:t>Security &amp; Performance for enterprises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49BCBC02-91A4-4CD4-B52E-BD71E5488186}"/>
              </a:ext>
            </a:extLst>
          </p:cNvPr>
          <p:cNvSpPr/>
          <p:nvPr/>
        </p:nvSpPr>
        <p:spPr>
          <a:xfrm>
            <a:off x="7231481" y="4229852"/>
            <a:ext cx="2543083" cy="167788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vCloud Powered</a:t>
            </a:r>
          </a:p>
          <a:p>
            <a:pPr algn="ctr"/>
            <a:r>
              <a:rPr lang="en-IN" sz="1200" dirty="0"/>
              <a:t>Broad array of Vmware-compatible clouds for any business need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699D68AE-4EDD-49CF-AD15-06279F7501CF}"/>
              </a:ext>
            </a:extLst>
          </p:cNvPr>
          <p:cNvSpPr/>
          <p:nvPr/>
        </p:nvSpPr>
        <p:spPr>
          <a:xfrm>
            <a:off x="7231482" y="2809695"/>
            <a:ext cx="2543083" cy="167788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vCloud Express </a:t>
            </a:r>
          </a:p>
          <a:p>
            <a:pPr algn="ctr"/>
            <a:r>
              <a:rPr lang="en-IN" sz="1200" dirty="0"/>
              <a:t>Rapid Credit-card payment developers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B6CA6F-8A0B-47E9-889B-463B1AC4F1D6}"/>
              </a:ext>
            </a:extLst>
          </p:cNvPr>
          <p:cNvSpPr txBox="1">
            <a:spLocks/>
          </p:cNvSpPr>
          <p:nvPr/>
        </p:nvSpPr>
        <p:spPr>
          <a:xfrm>
            <a:off x="7321178" y="1063827"/>
            <a:ext cx="2214281" cy="510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400" b="1" dirty="0"/>
              <a:t>Public Cloud</a:t>
            </a:r>
            <a:endParaRPr lang="en-IN" sz="2400" b="1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5AAB16B-7758-4E8E-88C7-55EFD0AEB92A}"/>
              </a:ext>
            </a:extLst>
          </p:cNvPr>
          <p:cNvSpPr/>
          <p:nvPr/>
        </p:nvSpPr>
        <p:spPr>
          <a:xfrm>
            <a:off x="4401672" y="2220255"/>
            <a:ext cx="2543083" cy="729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Portability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DCD63-9FC3-4005-BBEC-593B86A69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113240"/>
              </p:ext>
            </p:extLst>
          </p:nvPr>
        </p:nvGraphicFramePr>
        <p:xfrm>
          <a:off x="4419458" y="2967318"/>
          <a:ext cx="2543083" cy="2868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379144-D9C3-452C-88CC-B6BC477429B2}"/>
              </a:ext>
            </a:extLst>
          </p:cNvPr>
          <p:cNvCxnSpPr/>
          <p:nvPr/>
        </p:nvCxnSpPr>
        <p:spPr>
          <a:xfrm flipH="1">
            <a:off x="7007510" y="2220255"/>
            <a:ext cx="1970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14922D-9789-4F5B-8D7F-324F0C5B059B}"/>
              </a:ext>
            </a:extLst>
          </p:cNvPr>
          <p:cNvCxnSpPr/>
          <p:nvPr/>
        </p:nvCxnSpPr>
        <p:spPr>
          <a:xfrm flipH="1">
            <a:off x="7031366" y="3636678"/>
            <a:ext cx="1970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319DB7-5AB1-4C3A-9CBE-F46C1FA4F603}"/>
              </a:ext>
            </a:extLst>
          </p:cNvPr>
          <p:cNvCxnSpPr>
            <a:cxnSpLocks/>
          </p:cNvCxnSpPr>
          <p:nvPr/>
        </p:nvCxnSpPr>
        <p:spPr>
          <a:xfrm flipV="1">
            <a:off x="7025291" y="1679860"/>
            <a:ext cx="26897" cy="19463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3C966A-0762-4AA1-B743-6923E51D8322}"/>
              </a:ext>
            </a:extLst>
          </p:cNvPr>
          <p:cNvSpPr txBox="1"/>
          <p:nvPr/>
        </p:nvSpPr>
        <p:spPr>
          <a:xfrm>
            <a:off x="6124367" y="1402861"/>
            <a:ext cx="2214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Co-brand vCloud Services</a:t>
            </a:r>
            <a:endParaRPr lang="en-IN" sz="12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6B08C08-6C6A-4C0B-AF50-6ED83A9C8FD8}"/>
              </a:ext>
            </a:extLst>
          </p:cNvPr>
          <p:cNvSpPr txBox="1">
            <a:spLocks/>
          </p:cNvSpPr>
          <p:nvPr/>
        </p:nvSpPr>
        <p:spPr>
          <a:xfrm>
            <a:off x="4561517" y="1733790"/>
            <a:ext cx="2214281" cy="510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Hybrid Cloud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995E020-B5A3-4323-A164-6A5D657D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18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44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0" y="327215"/>
            <a:ext cx="11409177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Is cloud computing reduces e-waste ?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27" y="1214899"/>
            <a:ext cx="9663956" cy="233512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Green IT Cloud Computing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Cloud Computing is Eco-Friendly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We can reduce E-waste by using Cloud Computing i.e. By Infrastructure as a Service(IaaS)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Cloud Computing Helps to Accelerate Green 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Can Reduce Global Warming too…..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DD1A9-50C3-450B-B0FF-8D9A933B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6" y="3200400"/>
            <a:ext cx="5817358" cy="353209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1ED1286-96B5-4E64-8E52-69C3D11A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19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50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dirty="0"/>
              <a:t>Index</a:t>
            </a:r>
            <a:endParaRPr lang="en-IN" sz="3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E059F9-3157-42AA-94AB-8ACC4E886AC6}"/>
              </a:ext>
            </a:extLst>
          </p:cNvPr>
          <p:cNvSpPr txBox="1">
            <a:spLocks/>
          </p:cNvSpPr>
          <p:nvPr/>
        </p:nvSpPr>
        <p:spPr>
          <a:xfrm>
            <a:off x="1972234" y="1640539"/>
            <a:ext cx="8534400" cy="5307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Architecture of cloud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Characteristic Of Cloud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Cloud service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Is Cloud Computing reduces e-waste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Amazon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Competitors of AWS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Customer of AWS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541DB-2C24-407F-BEAA-F16AA3E7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2246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18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36180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Advantages</a:t>
            </a:r>
            <a:endParaRPr lang="en-IN" sz="3500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41273D9-E3C2-4126-BBA6-486631772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340323"/>
              </p:ext>
            </p:extLst>
          </p:nvPr>
        </p:nvGraphicFramePr>
        <p:xfrm>
          <a:off x="244942" y="1112118"/>
          <a:ext cx="114331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52D8817-66DE-4C46-859B-175360FFEF35}"/>
              </a:ext>
            </a:extLst>
          </p:cNvPr>
          <p:cNvSpPr/>
          <p:nvPr/>
        </p:nvSpPr>
        <p:spPr>
          <a:xfrm>
            <a:off x="10243764" y="327215"/>
            <a:ext cx="1775012" cy="1775012"/>
          </a:xfrm>
          <a:prstGeom prst="ellipse">
            <a:avLst/>
          </a:prstGeom>
          <a:solidFill>
            <a:srgbClr val="4EBEB9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F0C89-6D5D-490B-811F-D668AD222994}"/>
              </a:ext>
            </a:extLst>
          </p:cNvPr>
          <p:cNvSpPr txBox="1"/>
          <p:nvPr/>
        </p:nvSpPr>
        <p:spPr>
          <a:xfrm>
            <a:off x="10331822" y="1241616"/>
            <a:ext cx="177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Independent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C65206C-3F39-4929-B1FA-E842A394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20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13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E10A-A500-491C-A4C7-BCE104C9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36180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Disadvantages</a:t>
            </a:r>
            <a:endParaRPr lang="en-IN" sz="35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A061EB-7579-42B7-BB25-5EC592CE5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53331"/>
              </p:ext>
            </p:extLst>
          </p:nvPr>
        </p:nvGraphicFramePr>
        <p:xfrm>
          <a:off x="1628589" y="11679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FD6432-852B-4234-B989-99BEA7F0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21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54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BAF8D16-0F7B-4C43-AC33-89084EA8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964"/>
            <a:ext cx="12192000" cy="687592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73E9513-00F6-4FCB-AA58-BC8AF5A0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19" y="2736230"/>
            <a:ext cx="6102074" cy="1165413"/>
          </a:xfrm>
        </p:spPr>
        <p:txBody>
          <a:bodyPr>
            <a:normAutofit/>
          </a:bodyPr>
          <a:lstStyle/>
          <a:p>
            <a:r>
              <a:rPr lang="en-US" sz="4000" dirty="0"/>
              <a:t>Amazon Web services</a:t>
            </a:r>
            <a:endParaRPr lang="en-IN" sz="40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B1E15E1-08E9-4D14-9C71-2C392BEA3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02" y="4092389"/>
            <a:ext cx="6400800" cy="194733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26 Regions</a:t>
            </a:r>
          </a:p>
          <a:p>
            <a:pPr algn="ctr"/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84 Availability Zones</a:t>
            </a:r>
          </a:p>
          <a:p>
            <a:pPr algn="ctr"/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52 Edge Locations</a:t>
            </a:r>
          </a:p>
          <a:p>
            <a:endParaRPr lang="en-US" dirty="0"/>
          </a:p>
          <a:p>
            <a:r>
              <a:rPr lang="en-US" sz="2600" dirty="0">
                <a:solidFill>
                  <a:schemeClr val="tx1"/>
                </a:solidFill>
              </a:rPr>
              <a:t>YOU CHOOSE WHERE YOUR APPS AND DATA GO!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852B98-DFBD-49AD-84E4-DBFC8A9B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7"/>
            <a:ext cx="2796988" cy="2796988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F27A51-BCE3-41D5-B10A-951D2E49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tx1"/>
                </a:solidFill>
                <a:latin typeface="Algerian" panose="04020705040A02060702" pitchFamily="82" charset="0"/>
              </a:rPr>
              <a:pPr/>
              <a:t>22</a:t>
            </a:fld>
            <a:endParaRPr lang="en-US" sz="4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23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5" y="448234"/>
            <a:ext cx="9646026" cy="5934637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AWS (Amazon Web Services) is a subsidiary of Amazon.com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It provide on-demand cloud computing platforms.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AWS technology is implemented at </a:t>
            </a:r>
            <a:r>
              <a:rPr lang="en-US" sz="2400" dirty="0">
                <a:solidFill>
                  <a:schemeClr val="tx1"/>
                </a:solidFill>
              </a:rPr>
              <a:t>server farms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throughout the world, and maintained by the Amazon subsidiary.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 data center is also called </a:t>
            </a:r>
            <a:r>
              <a:rPr lang="en-US" sz="2400" dirty="0">
                <a:solidFill>
                  <a:schemeClr val="tx1"/>
                </a:solidFill>
              </a:rPr>
              <a:t>server farm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It is a facility used to house computer systems and associated components , such as telecommunication and storage 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AWS are operated from </a:t>
            </a:r>
            <a:r>
              <a:rPr lang="en-US" sz="2400" dirty="0">
                <a:solidFill>
                  <a:schemeClr val="tx1"/>
                </a:solidFill>
              </a:rPr>
              <a:t>16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geographical regions  across the world and operated using zone and edge location.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AWS is the world’s most comprehensive and broadly adopted cloud platform , offering </a:t>
            </a:r>
            <a:r>
              <a:rPr lang="en-US" sz="2400" dirty="0">
                <a:solidFill>
                  <a:schemeClr val="tx1"/>
                </a:solidFill>
              </a:rPr>
              <a:t>200 fully featured services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from data center globally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05FB-2221-48A8-BEC1-F99FA365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23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7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5" y="448234"/>
            <a:ext cx="9646026" cy="510091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NASA JPL uses AWS 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Image Processing and streaming of the Mars Landing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Obama for the America used AWS to </a:t>
            </a:r>
            <a:r>
              <a:rPr lang="en-US" sz="2400" dirty="0">
                <a:solidFill>
                  <a:schemeClr val="tx1"/>
                </a:solidFill>
              </a:rPr>
              <a:t>run Mission Critical Applications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Apple spends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more than </a:t>
            </a:r>
            <a:r>
              <a:rPr lang="en-US" sz="2400" dirty="0">
                <a:solidFill>
                  <a:schemeClr val="tx1"/>
                </a:solidFill>
              </a:rPr>
              <a:t>$30 million on Amazon’s AWS every month(Biggest AWS Customer)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AWS serves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over a million </a:t>
            </a:r>
            <a:r>
              <a:rPr lang="en-US" sz="2400" dirty="0">
                <a:solidFill>
                  <a:schemeClr val="tx1"/>
                </a:solidFill>
              </a:rPr>
              <a:t>active customer in more than 240 countries and territories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13B1-2F14-49D2-A321-8B452E9C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24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6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BB35-3CD7-4924-9DAE-E1C25808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5662"/>
            <a:ext cx="3448517" cy="1507067"/>
          </a:xfrm>
        </p:spPr>
        <p:txBody>
          <a:bodyPr/>
          <a:lstStyle/>
          <a:p>
            <a:r>
              <a:rPr lang="en-IN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1B6B-0C37-4848-A67D-CE8A9FA0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52" y="1317812"/>
            <a:ext cx="3511272" cy="3601821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Google Cloud Platform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Microsoft Azure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IBM Cloud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Oracle Cloud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Vmware Cloud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Dell Technologies Cloud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Alibaba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5375-49D3-4EEA-B91D-FFB3FEE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25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52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BB35-3CD7-4924-9DAE-E1C25808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5662"/>
            <a:ext cx="3448517" cy="1507067"/>
          </a:xfrm>
        </p:spPr>
        <p:txBody>
          <a:bodyPr/>
          <a:lstStyle/>
          <a:p>
            <a:r>
              <a:rPr lang="en-IN" dirty="0"/>
              <a:t>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6ACDD-5D31-41D7-A2B8-FF7B23F0A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5" b="7845"/>
          <a:stretch/>
        </p:blipFill>
        <p:spPr>
          <a:xfrm>
            <a:off x="3744982" y="318247"/>
            <a:ext cx="6492712" cy="62215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7C8E6-3A6B-4141-AF3A-663CD70D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26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32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5" y="327215"/>
            <a:ext cx="11606400" cy="729133"/>
          </a:xfrm>
        </p:spPr>
        <p:txBody>
          <a:bodyPr>
            <a:normAutofit/>
          </a:bodyPr>
          <a:lstStyle/>
          <a:p>
            <a:pPr algn="ctr"/>
            <a:r>
              <a:rPr lang="en-IN" sz="35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2" y="1056349"/>
            <a:ext cx="8534400" cy="5801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Cloud Computing holds some strong promises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Highly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Pay only for resources that you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Cloud Computing is not yet well understood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Cloud Computing is new technological development that has the potential to have a great impact on the world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Reduce operating cost by spending on maintenance and software upgrades and focus more on the businesses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0D972-2019-4311-9A78-EFEFE143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27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3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5" y="327215"/>
            <a:ext cx="11606400" cy="729133"/>
          </a:xfrm>
        </p:spPr>
        <p:txBody>
          <a:bodyPr>
            <a:normAutofit/>
          </a:bodyPr>
          <a:lstStyle/>
          <a:p>
            <a:pPr algn="ctr"/>
            <a:r>
              <a:rPr lang="en-IN" sz="35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2" y="1137034"/>
            <a:ext cx="8534400" cy="26729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</a:t>
            </a:r>
            <a:endParaRPr lang="en-IN" sz="2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</a:t>
            </a:r>
            <a:endParaRPr lang="en-IN" sz="2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</a:t>
            </a:r>
            <a:endParaRPr lang="en-IN" sz="2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0D972-2019-4311-9A78-EFEFE143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28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38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625EFF-A18F-4CC7-A8B1-B411B0BBE177}"/>
              </a:ext>
            </a:extLst>
          </p:cNvPr>
          <p:cNvSpPr/>
          <p:nvPr/>
        </p:nvSpPr>
        <p:spPr>
          <a:xfrm rot="18990039">
            <a:off x="4213597" y="1999338"/>
            <a:ext cx="2838096" cy="2861555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A08EA7-C57A-4212-A9D8-9A5D27242400}"/>
              </a:ext>
            </a:extLst>
          </p:cNvPr>
          <p:cNvSpPr/>
          <p:nvPr/>
        </p:nvSpPr>
        <p:spPr>
          <a:xfrm rot="18990039">
            <a:off x="6661469" y="2722587"/>
            <a:ext cx="1913125" cy="19289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1BB6DA-CF95-4EE6-BEF1-B118D227E9C5}"/>
              </a:ext>
            </a:extLst>
          </p:cNvPr>
          <p:cNvSpPr/>
          <p:nvPr/>
        </p:nvSpPr>
        <p:spPr>
          <a:xfrm rot="18990039">
            <a:off x="4561103" y="517842"/>
            <a:ext cx="2550831" cy="257191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26FB87-9A90-4B64-905C-8361A431024F}"/>
              </a:ext>
            </a:extLst>
          </p:cNvPr>
          <p:cNvSpPr/>
          <p:nvPr/>
        </p:nvSpPr>
        <p:spPr>
          <a:xfrm rot="18990039">
            <a:off x="3832630" y="3539591"/>
            <a:ext cx="1567511" cy="158046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B965ED-5A46-454A-B0A0-33157A40C0DD}"/>
              </a:ext>
            </a:extLst>
          </p:cNvPr>
          <p:cNvSpPr/>
          <p:nvPr/>
        </p:nvSpPr>
        <p:spPr>
          <a:xfrm rot="18990039">
            <a:off x="1664249" y="2465531"/>
            <a:ext cx="1567511" cy="1580468"/>
          </a:xfrm>
          <a:prstGeom prst="roundRect">
            <a:avLst/>
          </a:prstGeom>
          <a:solidFill>
            <a:srgbClr val="00FFFF">
              <a:alpha val="1098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02EE7D-700F-439B-99E1-4F1EE525FE90}"/>
              </a:ext>
            </a:extLst>
          </p:cNvPr>
          <p:cNvSpPr/>
          <p:nvPr/>
        </p:nvSpPr>
        <p:spPr>
          <a:xfrm rot="18990039">
            <a:off x="6180964" y="5689941"/>
            <a:ext cx="1567511" cy="1580468"/>
          </a:xfrm>
          <a:prstGeom prst="roundRect">
            <a:avLst/>
          </a:prstGeom>
          <a:solidFill>
            <a:srgbClr val="00FFFF">
              <a:alpha val="1098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7AF185-78F9-458E-A1F5-9CD5C3E2BCD8}"/>
              </a:ext>
            </a:extLst>
          </p:cNvPr>
          <p:cNvSpPr/>
          <p:nvPr/>
        </p:nvSpPr>
        <p:spPr>
          <a:xfrm rot="18990039">
            <a:off x="8192038" y="426051"/>
            <a:ext cx="1567511" cy="1580468"/>
          </a:xfrm>
          <a:prstGeom prst="roundRect">
            <a:avLst/>
          </a:prstGeom>
          <a:solidFill>
            <a:schemeClr val="accent1">
              <a:lumMod val="75000"/>
              <a:alpha val="1098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C84EADF-5A8B-4A86-9FAF-8E297E9C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230" y="2832464"/>
            <a:ext cx="3138722" cy="914400"/>
          </a:xfrm>
        </p:spPr>
        <p:txBody>
          <a:bodyPr>
            <a:noAutofit/>
          </a:bodyPr>
          <a:lstStyle/>
          <a:p>
            <a:r>
              <a:rPr lang="en-IN" sz="6000" b="1" cap="none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3C19BBC-5455-4BF2-8D0A-CDBCACFE6490}"/>
              </a:ext>
            </a:extLst>
          </p:cNvPr>
          <p:cNvSpPr txBox="1">
            <a:spLocks/>
          </p:cNvSpPr>
          <p:nvPr/>
        </p:nvSpPr>
        <p:spPr>
          <a:xfrm>
            <a:off x="5175572" y="3510436"/>
            <a:ext cx="2435508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6000" b="1" cap="none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7BC0166-36A5-483D-9DAF-959282E2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29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66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dirty="0"/>
              <a:t>Definition of cloud computing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2" y="1550895"/>
            <a:ext cx="8534400" cy="8113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Computing and Software resources that are delivered on demand , as services </a:t>
            </a:r>
            <a:endParaRPr lang="en-IN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77D55A-1AA0-44F6-8BB0-09014C3E0203}"/>
              </a:ext>
            </a:extLst>
          </p:cNvPr>
          <p:cNvSpPr txBox="1">
            <a:spLocks/>
          </p:cNvSpPr>
          <p:nvPr/>
        </p:nvSpPr>
        <p:spPr>
          <a:xfrm>
            <a:off x="1568822" y="2347263"/>
            <a:ext cx="8534400" cy="476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1500" dirty="0"/>
              <a:t>(2013,January) A Walk in the clouds. Cloud Computing ,CDW-G Reference Guide.,3-5.</a:t>
            </a:r>
            <a:endParaRPr lang="en-IN" sz="1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E059F9-3157-42AA-94AB-8ACC4E886AC6}"/>
              </a:ext>
            </a:extLst>
          </p:cNvPr>
          <p:cNvSpPr txBox="1">
            <a:spLocks/>
          </p:cNvSpPr>
          <p:nvPr/>
        </p:nvSpPr>
        <p:spPr>
          <a:xfrm>
            <a:off x="1568822" y="3065934"/>
            <a:ext cx="8534400" cy="2241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The Cloud is actually a bunch of computer server that store and transmit data . These servers are very large and can hold massive amount of data . The servers can be housed any where in the world . The user accesses the data by log-in form any where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877A00-0AFC-40E2-B8B4-AF04C070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3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81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dirty="0"/>
              <a:t>Meaning of cloud computing</a:t>
            </a:r>
            <a:endParaRPr lang="en-IN" sz="3500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17DEC31E-B2B2-4FFD-8B8C-41021CB1DD9A}"/>
              </a:ext>
            </a:extLst>
          </p:cNvPr>
          <p:cNvSpPr/>
          <p:nvPr/>
        </p:nvSpPr>
        <p:spPr>
          <a:xfrm>
            <a:off x="1604682" y="1165411"/>
            <a:ext cx="8238565" cy="4894729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C</a:t>
            </a:r>
            <a:r>
              <a:rPr lang="en-US" dirty="0"/>
              <a:t>ommon implies multi-tenancy, not single or          isolated tenancy</a:t>
            </a:r>
          </a:p>
          <a:p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L</a:t>
            </a:r>
            <a:r>
              <a:rPr lang="en-US" dirty="0"/>
              <a:t>ocation-independent</a:t>
            </a:r>
          </a:p>
          <a:p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O</a:t>
            </a:r>
            <a:r>
              <a:rPr lang="en-US" dirty="0"/>
              <a:t>nline</a:t>
            </a:r>
          </a:p>
          <a:p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U</a:t>
            </a:r>
            <a:r>
              <a:rPr lang="en-US" dirty="0"/>
              <a:t>tility implies pay-for-use pricing</a:t>
            </a:r>
          </a:p>
          <a:p>
            <a:r>
              <a:rPr lang="en-US" sz="3600" dirty="0">
                <a:solidFill>
                  <a:srgbClr val="FF0000"/>
                </a:solidFill>
                <a:latin typeface="Algerian" panose="04020705040A02060702" pitchFamily="82" charset="0"/>
              </a:rPr>
              <a:t>D</a:t>
            </a:r>
            <a:r>
              <a:rPr lang="en-US" dirty="0"/>
              <a:t>emand implies infinite, immediate, invisible scalability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B8EF4-2136-4EA9-823B-3759A8D0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4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04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dirty="0"/>
              <a:t>Types of cloud services</a:t>
            </a:r>
            <a:endParaRPr lang="en-IN" sz="3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E059F9-3157-42AA-94AB-8ACC4E886AC6}"/>
              </a:ext>
            </a:extLst>
          </p:cNvPr>
          <p:cNvSpPr txBox="1">
            <a:spLocks/>
          </p:cNvSpPr>
          <p:nvPr/>
        </p:nvSpPr>
        <p:spPr>
          <a:xfrm>
            <a:off x="977151" y="1056348"/>
            <a:ext cx="8615084" cy="5474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pc="5" dirty="0">
                <a:solidFill>
                  <a:schemeClr val="bg2">
                    <a:lumMod val="50000"/>
                  </a:schemeClr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IN" dirty="0">
              <a:solidFill>
                <a:schemeClr val="bg2">
                  <a:lumMod val="50000"/>
                </a:schemeClr>
              </a:solidFill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pc="5" dirty="0">
                <a:solidFill>
                  <a:schemeClr val="bg2">
                    <a:lumMod val="50000"/>
                  </a:schemeClr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Storage, backup, and data retrieval</a:t>
            </a:r>
            <a:endParaRPr lang="en-IN" dirty="0">
              <a:solidFill>
                <a:schemeClr val="bg2">
                  <a:lumMod val="50000"/>
                </a:schemeClr>
              </a:solidFill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pc="5" dirty="0">
                <a:solidFill>
                  <a:schemeClr val="bg2">
                    <a:lumMod val="50000"/>
                  </a:schemeClr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Creating and testing apps</a:t>
            </a:r>
            <a:endParaRPr lang="en-IN" dirty="0">
              <a:solidFill>
                <a:schemeClr val="bg2">
                  <a:lumMod val="50000"/>
                </a:schemeClr>
              </a:solidFill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pc="5" dirty="0">
                <a:solidFill>
                  <a:schemeClr val="bg2">
                    <a:lumMod val="50000"/>
                  </a:schemeClr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Analyzing data</a:t>
            </a:r>
            <a:endParaRPr lang="en-IN" dirty="0">
              <a:solidFill>
                <a:schemeClr val="bg2">
                  <a:lumMod val="50000"/>
                </a:schemeClr>
              </a:solidFill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pc="5" dirty="0">
                <a:solidFill>
                  <a:schemeClr val="bg2">
                    <a:lumMod val="50000"/>
                  </a:schemeClr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Audio and video streaming</a:t>
            </a:r>
            <a:endParaRPr lang="en-IN" dirty="0">
              <a:solidFill>
                <a:schemeClr val="bg2">
                  <a:lumMod val="50000"/>
                </a:schemeClr>
              </a:solidFill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pc="5" dirty="0">
                <a:solidFill>
                  <a:schemeClr val="bg2">
                    <a:lumMod val="50000"/>
                  </a:schemeClr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Delivering software on demand</a:t>
            </a:r>
            <a:endParaRPr lang="en-IN" dirty="0">
              <a:solidFill>
                <a:schemeClr val="bg2">
                  <a:lumMod val="50000"/>
                </a:schemeClr>
              </a:solidFill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pc="5" dirty="0">
                <a:solidFill>
                  <a:schemeClr val="bg2">
                    <a:lumMod val="50000"/>
                  </a:schemeClr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Cloud computing is still a fairly new service but is being used by a number of different organizations from big corporations to small businesses, nonprofits to government agencies, and even individual consumers.</a:t>
            </a:r>
            <a:endParaRPr lang="en-IN" dirty="0">
              <a:solidFill>
                <a:schemeClr val="bg2">
                  <a:lumMod val="50000"/>
                </a:schemeClr>
              </a:solidFill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877A00-0AFC-40E2-B8B4-AF04C070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5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68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F05FD-F877-4915-9DCA-C009B1E0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327215"/>
            <a:ext cx="8534400" cy="72913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dirty="0"/>
              <a:t>Architecture of cloud computing</a:t>
            </a:r>
            <a:endParaRPr lang="en-IN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BB91A-4083-429B-9764-8AECF214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88" y="1154960"/>
            <a:ext cx="6629400" cy="5248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2341565-F5A2-4530-9BF5-7C796D1F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6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70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4" y="355099"/>
            <a:ext cx="11202989" cy="729133"/>
          </a:xfrm>
          <a:ln>
            <a:noFill/>
          </a:ln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dirty="0"/>
              <a:t>Characteristic of cloud computing</a:t>
            </a:r>
            <a:endParaRPr lang="en-IN" sz="3500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535C4BFD-D8A4-4BBB-A854-BF83BD8CE2B5}"/>
              </a:ext>
            </a:extLst>
          </p:cNvPr>
          <p:cNvSpPr/>
          <p:nvPr/>
        </p:nvSpPr>
        <p:spPr>
          <a:xfrm>
            <a:off x="1410405" y="3112479"/>
            <a:ext cx="2118656" cy="1857900"/>
          </a:xfrm>
          <a:prstGeom prst="hexagon">
            <a:avLst/>
          </a:prstGeom>
          <a:ln/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Cloud Computing</a:t>
            </a:r>
            <a:endParaRPr lang="en-IN" b="1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99593EC-1311-48F6-AF27-84D6AFB2951D}"/>
              </a:ext>
            </a:extLst>
          </p:cNvPr>
          <p:cNvSpPr/>
          <p:nvPr/>
        </p:nvSpPr>
        <p:spPr>
          <a:xfrm>
            <a:off x="3216023" y="2135184"/>
            <a:ext cx="2118656" cy="1857900"/>
          </a:xfrm>
          <a:prstGeom prst="hexagon">
            <a:avLst/>
          </a:pr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On-Demand Self-Service</a:t>
            </a:r>
            <a:endParaRPr lang="en-IN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85B35C9-C099-45F5-99C2-A3D0413D1AC3}"/>
              </a:ext>
            </a:extLst>
          </p:cNvPr>
          <p:cNvSpPr/>
          <p:nvPr/>
        </p:nvSpPr>
        <p:spPr>
          <a:xfrm>
            <a:off x="3228769" y="4124318"/>
            <a:ext cx="2118656" cy="1857900"/>
          </a:xfrm>
          <a:prstGeom prst="hexagon">
            <a:avLst/>
          </a:prstGeom>
          <a:ln/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Flexible Pricing – Pay Per Use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0BD77CE-BB83-407C-879A-16941C0BC4BD}"/>
              </a:ext>
            </a:extLst>
          </p:cNvPr>
          <p:cNvSpPr/>
          <p:nvPr/>
        </p:nvSpPr>
        <p:spPr>
          <a:xfrm>
            <a:off x="5011226" y="3126427"/>
            <a:ext cx="2118656" cy="1857900"/>
          </a:xfrm>
          <a:prstGeom prst="hexagon">
            <a:avLst/>
          </a:prstGeom>
          <a:ln/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Pooling</a:t>
            </a:r>
            <a:endParaRPr lang="en-IN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67386B4-2982-48E8-9BC0-44D8910E7E4F}"/>
              </a:ext>
            </a:extLst>
          </p:cNvPr>
          <p:cNvSpPr/>
          <p:nvPr/>
        </p:nvSpPr>
        <p:spPr>
          <a:xfrm>
            <a:off x="5011226" y="1137293"/>
            <a:ext cx="2118656" cy="1857900"/>
          </a:xfrm>
          <a:prstGeom prst="hexagon">
            <a:avLst/>
          </a:pr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Rapid Elasticity</a:t>
            </a:r>
            <a:endParaRPr lang="en-IN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317F760-9990-43A3-AB6C-8A9C170A9CB4}"/>
              </a:ext>
            </a:extLst>
          </p:cNvPr>
          <p:cNvSpPr/>
          <p:nvPr/>
        </p:nvSpPr>
        <p:spPr>
          <a:xfrm>
            <a:off x="6816170" y="4115350"/>
            <a:ext cx="2118656" cy="1857900"/>
          </a:xfrm>
          <a:prstGeom prst="hexagon">
            <a:avLst/>
          </a:prstGeom>
          <a:ln/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Ubiquitous</a:t>
            </a:r>
          </a:p>
          <a:p>
            <a:pPr lvl="0" algn="ctr"/>
            <a:r>
              <a:rPr lang="en-US" dirty="0"/>
              <a:t>Network</a:t>
            </a:r>
          </a:p>
          <a:p>
            <a:pPr lvl="0" algn="ctr"/>
            <a:r>
              <a:rPr lang="en-US" dirty="0"/>
              <a:t>Access</a:t>
            </a:r>
            <a:endParaRPr lang="en-IN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386A131-5784-4FD3-8179-180DC205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7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27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5" y="327215"/>
            <a:ext cx="8534400" cy="7291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500" dirty="0"/>
              <a:t>Cloud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16" y="1056348"/>
            <a:ext cx="8534400" cy="15613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Software as a Service (SaaS)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Platform as a Service (PaaS)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Infrastructure as a Service (IaaS)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7293415-3F32-4473-B15B-2871069869FD}"/>
              </a:ext>
            </a:extLst>
          </p:cNvPr>
          <p:cNvSpPr/>
          <p:nvPr/>
        </p:nvSpPr>
        <p:spPr>
          <a:xfrm rot="16200000">
            <a:off x="1418662" y="4606360"/>
            <a:ext cx="3558989" cy="6992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Value visibility to End User</a:t>
            </a: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D3B56928-15B8-4CAC-BD16-9F2B42BA46D8}"/>
              </a:ext>
            </a:extLst>
          </p:cNvPr>
          <p:cNvSpPr/>
          <p:nvPr/>
        </p:nvSpPr>
        <p:spPr>
          <a:xfrm rot="8927606">
            <a:off x="3504213" y="2325577"/>
            <a:ext cx="4109396" cy="4235247"/>
          </a:xfrm>
          <a:prstGeom prst="circularArrow">
            <a:avLst>
              <a:gd name="adj1" fmla="val 4688"/>
              <a:gd name="adj2" fmla="val 982922"/>
              <a:gd name="adj3" fmla="val 2539295"/>
              <a:gd name="adj4" fmla="val 17162352"/>
              <a:gd name="adj5" fmla="val 5044"/>
            </a:avLst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81AB352B-F7F7-4CFA-B0A2-5EBFE205EE8E}"/>
              </a:ext>
            </a:extLst>
          </p:cNvPr>
          <p:cNvSpPr/>
          <p:nvPr/>
        </p:nvSpPr>
        <p:spPr>
          <a:xfrm rot="5400000">
            <a:off x="4799478" y="5077477"/>
            <a:ext cx="985231" cy="1014187"/>
          </a:xfrm>
          <a:custGeom>
            <a:avLst/>
            <a:gdLst>
              <a:gd name="connsiteX0" fmla="*/ 1720336 w 1840456"/>
              <a:gd name="connsiteY0" fmla="*/ 1277587 h 2477620"/>
              <a:gd name="connsiteX1" fmla="*/ 1190850 w 1840456"/>
              <a:gd name="connsiteY1" fmla="*/ 2292101 h 2477620"/>
              <a:gd name="connsiteX2" fmla="*/ 1163303 w 1840456"/>
              <a:gd name="connsiteY2" fmla="*/ 2382043 h 2477620"/>
              <a:gd name="connsiteX3" fmla="*/ 622796 w 1840456"/>
              <a:gd name="connsiteY3" fmla="*/ 2209937 h 2477620"/>
              <a:gd name="connsiteX4" fmla="*/ 1267951 w 1840456"/>
              <a:gd name="connsiteY4" fmla="*/ 2040366 h 2477620"/>
              <a:gd name="connsiteX5" fmla="*/ 1243378 w 1840456"/>
              <a:gd name="connsiteY5" fmla="*/ 2120598 h 2477620"/>
              <a:gd name="connsiteX6" fmla="*/ 1602380 w 1840456"/>
              <a:gd name="connsiteY6" fmla="*/ 1271870 h 2477620"/>
              <a:gd name="connsiteX7" fmla="*/ 1720336 w 1840456"/>
              <a:gd name="connsiteY7" fmla="*/ 1277587 h 2477620"/>
              <a:gd name="connsiteX0" fmla="*/ 1097540 w 1097540"/>
              <a:gd name="connsiteY0" fmla="*/ 5717 h 1110173"/>
              <a:gd name="connsiteX1" fmla="*/ 568054 w 1097540"/>
              <a:gd name="connsiteY1" fmla="*/ 1020231 h 1110173"/>
              <a:gd name="connsiteX2" fmla="*/ 540507 w 1097540"/>
              <a:gd name="connsiteY2" fmla="*/ 1110173 h 1110173"/>
              <a:gd name="connsiteX3" fmla="*/ 0 w 1097540"/>
              <a:gd name="connsiteY3" fmla="*/ 938067 h 1110173"/>
              <a:gd name="connsiteX4" fmla="*/ 573437 w 1097540"/>
              <a:gd name="connsiteY4" fmla="*/ 732637 h 1110173"/>
              <a:gd name="connsiteX5" fmla="*/ 620582 w 1097540"/>
              <a:gd name="connsiteY5" fmla="*/ 848728 h 1110173"/>
              <a:gd name="connsiteX6" fmla="*/ 979584 w 1097540"/>
              <a:gd name="connsiteY6" fmla="*/ 0 h 1110173"/>
              <a:gd name="connsiteX7" fmla="*/ 1097540 w 1097540"/>
              <a:gd name="connsiteY7" fmla="*/ 5717 h 1110173"/>
              <a:gd name="connsiteX0" fmla="*/ 1097540 w 1097540"/>
              <a:gd name="connsiteY0" fmla="*/ 5717 h 1137067"/>
              <a:gd name="connsiteX1" fmla="*/ 568054 w 1097540"/>
              <a:gd name="connsiteY1" fmla="*/ 1020231 h 1137067"/>
              <a:gd name="connsiteX2" fmla="*/ 576369 w 1097540"/>
              <a:gd name="connsiteY2" fmla="*/ 1137067 h 1137067"/>
              <a:gd name="connsiteX3" fmla="*/ 0 w 1097540"/>
              <a:gd name="connsiteY3" fmla="*/ 938067 h 1137067"/>
              <a:gd name="connsiteX4" fmla="*/ 573437 w 1097540"/>
              <a:gd name="connsiteY4" fmla="*/ 732637 h 1137067"/>
              <a:gd name="connsiteX5" fmla="*/ 620582 w 1097540"/>
              <a:gd name="connsiteY5" fmla="*/ 848728 h 1137067"/>
              <a:gd name="connsiteX6" fmla="*/ 979584 w 1097540"/>
              <a:gd name="connsiteY6" fmla="*/ 0 h 1137067"/>
              <a:gd name="connsiteX7" fmla="*/ 1097540 w 1097540"/>
              <a:gd name="connsiteY7" fmla="*/ 5717 h 1137067"/>
              <a:gd name="connsiteX0" fmla="*/ 1097540 w 1097540"/>
              <a:gd name="connsiteY0" fmla="*/ 5717 h 1137067"/>
              <a:gd name="connsiteX1" fmla="*/ 568054 w 1097540"/>
              <a:gd name="connsiteY1" fmla="*/ 1020231 h 1137067"/>
              <a:gd name="connsiteX2" fmla="*/ 576369 w 1097540"/>
              <a:gd name="connsiteY2" fmla="*/ 1137067 h 1137067"/>
              <a:gd name="connsiteX3" fmla="*/ 0 w 1097540"/>
              <a:gd name="connsiteY3" fmla="*/ 938067 h 1137067"/>
              <a:gd name="connsiteX4" fmla="*/ 573437 w 1097540"/>
              <a:gd name="connsiteY4" fmla="*/ 732637 h 1137067"/>
              <a:gd name="connsiteX5" fmla="*/ 559625 w 1097540"/>
              <a:gd name="connsiteY5" fmla="*/ 891908 h 1137067"/>
              <a:gd name="connsiteX6" fmla="*/ 979584 w 1097540"/>
              <a:gd name="connsiteY6" fmla="*/ 0 h 1137067"/>
              <a:gd name="connsiteX7" fmla="*/ 1097540 w 1097540"/>
              <a:gd name="connsiteY7" fmla="*/ 5717 h 1137067"/>
              <a:gd name="connsiteX0" fmla="*/ 1097540 w 1097540"/>
              <a:gd name="connsiteY0" fmla="*/ 5717 h 1137067"/>
              <a:gd name="connsiteX1" fmla="*/ 568054 w 1097540"/>
              <a:gd name="connsiteY1" fmla="*/ 1020231 h 1137067"/>
              <a:gd name="connsiteX2" fmla="*/ 576369 w 1097540"/>
              <a:gd name="connsiteY2" fmla="*/ 1137067 h 1137067"/>
              <a:gd name="connsiteX3" fmla="*/ 0 w 1097540"/>
              <a:gd name="connsiteY3" fmla="*/ 938067 h 1137067"/>
              <a:gd name="connsiteX4" fmla="*/ 573437 w 1097540"/>
              <a:gd name="connsiteY4" fmla="*/ 732637 h 1137067"/>
              <a:gd name="connsiteX5" fmla="*/ 559625 w 1097540"/>
              <a:gd name="connsiteY5" fmla="*/ 891908 h 1137067"/>
              <a:gd name="connsiteX6" fmla="*/ 979584 w 1097540"/>
              <a:gd name="connsiteY6" fmla="*/ 0 h 1137067"/>
              <a:gd name="connsiteX7" fmla="*/ 1097540 w 1097540"/>
              <a:gd name="connsiteY7" fmla="*/ 5717 h 1137067"/>
              <a:gd name="connsiteX0" fmla="*/ 1097540 w 1097540"/>
              <a:gd name="connsiteY0" fmla="*/ 5717 h 1137067"/>
              <a:gd name="connsiteX1" fmla="*/ 568057 w 1097540"/>
              <a:gd name="connsiteY1" fmla="*/ 987211 h 1137067"/>
              <a:gd name="connsiteX2" fmla="*/ 576369 w 1097540"/>
              <a:gd name="connsiteY2" fmla="*/ 1137067 h 1137067"/>
              <a:gd name="connsiteX3" fmla="*/ 0 w 1097540"/>
              <a:gd name="connsiteY3" fmla="*/ 938067 h 1137067"/>
              <a:gd name="connsiteX4" fmla="*/ 573437 w 1097540"/>
              <a:gd name="connsiteY4" fmla="*/ 732637 h 1137067"/>
              <a:gd name="connsiteX5" fmla="*/ 559625 w 1097540"/>
              <a:gd name="connsiteY5" fmla="*/ 891908 h 1137067"/>
              <a:gd name="connsiteX6" fmla="*/ 979584 w 1097540"/>
              <a:gd name="connsiteY6" fmla="*/ 0 h 1137067"/>
              <a:gd name="connsiteX7" fmla="*/ 1097540 w 1097540"/>
              <a:gd name="connsiteY7" fmla="*/ 5717 h 1137067"/>
              <a:gd name="connsiteX0" fmla="*/ 1102618 w 1102618"/>
              <a:gd name="connsiteY0" fmla="*/ 5717 h 1137067"/>
              <a:gd name="connsiteX1" fmla="*/ 573135 w 1102618"/>
              <a:gd name="connsiteY1" fmla="*/ 987211 h 1137067"/>
              <a:gd name="connsiteX2" fmla="*/ 581447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73135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6 w 1102618"/>
              <a:gd name="connsiteY5" fmla="*/ 86142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65723 w 1102618"/>
              <a:gd name="connsiteY4" fmla="*/ 717687 h 1137067"/>
              <a:gd name="connsiteX5" fmla="*/ 564706 w 1102618"/>
              <a:gd name="connsiteY5" fmla="*/ 86142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65723 w 1102618"/>
              <a:gd name="connsiteY4" fmla="*/ 717687 h 1137067"/>
              <a:gd name="connsiteX5" fmla="*/ 566838 w 1102618"/>
              <a:gd name="connsiteY5" fmla="*/ 850749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65723 w 1102618"/>
              <a:gd name="connsiteY4" fmla="*/ 717687 h 1137067"/>
              <a:gd name="connsiteX5" fmla="*/ 566838 w 1102618"/>
              <a:gd name="connsiteY5" fmla="*/ 850749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65723 w 1102618"/>
              <a:gd name="connsiteY4" fmla="*/ 717687 h 1137067"/>
              <a:gd name="connsiteX5" fmla="*/ 566838 w 1102618"/>
              <a:gd name="connsiteY5" fmla="*/ 850749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65723 w 1102618"/>
              <a:gd name="connsiteY4" fmla="*/ 717687 h 1137067"/>
              <a:gd name="connsiteX5" fmla="*/ 566838 w 1102618"/>
              <a:gd name="connsiteY5" fmla="*/ 833663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65723 w 1102618"/>
              <a:gd name="connsiteY4" fmla="*/ 717687 h 1137067"/>
              <a:gd name="connsiteX5" fmla="*/ 566838 w 1102618"/>
              <a:gd name="connsiteY5" fmla="*/ 833663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84911 w 1102618"/>
              <a:gd name="connsiteY4" fmla="*/ 704872 h 1137067"/>
              <a:gd name="connsiteX5" fmla="*/ 566838 w 1102618"/>
              <a:gd name="connsiteY5" fmla="*/ 833663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618" h="1137067">
                <a:moveTo>
                  <a:pt x="1102618" y="5717"/>
                </a:moveTo>
                <a:cubicBezTo>
                  <a:pt x="1091265" y="463496"/>
                  <a:pt x="937398" y="893336"/>
                  <a:pt x="560438" y="987211"/>
                </a:cubicBezTo>
                <a:lnTo>
                  <a:pt x="545890" y="1137067"/>
                </a:lnTo>
                <a:lnTo>
                  <a:pt x="0" y="866947"/>
                </a:lnTo>
                <a:lnTo>
                  <a:pt x="584911" y="704872"/>
                </a:lnTo>
                <a:cubicBezTo>
                  <a:pt x="576720" y="731616"/>
                  <a:pt x="575029" y="806919"/>
                  <a:pt x="566838" y="833663"/>
                </a:cubicBezTo>
                <a:cubicBezTo>
                  <a:pt x="767766" y="784212"/>
                  <a:pt x="1034194" y="337297"/>
                  <a:pt x="984662" y="0"/>
                </a:cubicBezTo>
                <a:lnTo>
                  <a:pt x="1102618" y="5717"/>
                </a:lnTo>
                <a:close/>
              </a:path>
            </a:pathLst>
          </a:custGeom>
          <a:solidFill>
            <a:srgbClr val="AAADB7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Arrow: Circular 17">
            <a:extLst>
              <a:ext uri="{FF2B5EF4-FFF2-40B4-BE49-F238E27FC236}">
                <a16:creationId xmlns:a16="http://schemas.microsoft.com/office/drawing/2014/main" id="{FA6EE841-5A66-4AE5-B7DA-3B170A1C62F2}"/>
              </a:ext>
            </a:extLst>
          </p:cNvPr>
          <p:cNvSpPr/>
          <p:nvPr/>
        </p:nvSpPr>
        <p:spPr>
          <a:xfrm rot="5400000">
            <a:off x="3898613" y="3895140"/>
            <a:ext cx="1092487" cy="1085991"/>
          </a:xfrm>
          <a:custGeom>
            <a:avLst/>
            <a:gdLst>
              <a:gd name="connsiteX0" fmla="*/ 1720336 w 1840456"/>
              <a:gd name="connsiteY0" fmla="*/ 1277587 h 2477620"/>
              <a:gd name="connsiteX1" fmla="*/ 1190850 w 1840456"/>
              <a:gd name="connsiteY1" fmla="*/ 2292101 h 2477620"/>
              <a:gd name="connsiteX2" fmla="*/ 1163303 w 1840456"/>
              <a:gd name="connsiteY2" fmla="*/ 2382043 h 2477620"/>
              <a:gd name="connsiteX3" fmla="*/ 622796 w 1840456"/>
              <a:gd name="connsiteY3" fmla="*/ 2209937 h 2477620"/>
              <a:gd name="connsiteX4" fmla="*/ 1267951 w 1840456"/>
              <a:gd name="connsiteY4" fmla="*/ 2040366 h 2477620"/>
              <a:gd name="connsiteX5" fmla="*/ 1243378 w 1840456"/>
              <a:gd name="connsiteY5" fmla="*/ 2120598 h 2477620"/>
              <a:gd name="connsiteX6" fmla="*/ 1602380 w 1840456"/>
              <a:gd name="connsiteY6" fmla="*/ 1271870 h 2477620"/>
              <a:gd name="connsiteX7" fmla="*/ 1720336 w 1840456"/>
              <a:gd name="connsiteY7" fmla="*/ 1277587 h 2477620"/>
              <a:gd name="connsiteX0" fmla="*/ 1097540 w 1097540"/>
              <a:gd name="connsiteY0" fmla="*/ 5717 h 1110173"/>
              <a:gd name="connsiteX1" fmla="*/ 568054 w 1097540"/>
              <a:gd name="connsiteY1" fmla="*/ 1020231 h 1110173"/>
              <a:gd name="connsiteX2" fmla="*/ 540507 w 1097540"/>
              <a:gd name="connsiteY2" fmla="*/ 1110173 h 1110173"/>
              <a:gd name="connsiteX3" fmla="*/ 0 w 1097540"/>
              <a:gd name="connsiteY3" fmla="*/ 938067 h 1110173"/>
              <a:gd name="connsiteX4" fmla="*/ 573437 w 1097540"/>
              <a:gd name="connsiteY4" fmla="*/ 732637 h 1110173"/>
              <a:gd name="connsiteX5" fmla="*/ 620582 w 1097540"/>
              <a:gd name="connsiteY5" fmla="*/ 848728 h 1110173"/>
              <a:gd name="connsiteX6" fmla="*/ 979584 w 1097540"/>
              <a:gd name="connsiteY6" fmla="*/ 0 h 1110173"/>
              <a:gd name="connsiteX7" fmla="*/ 1097540 w 1097540"/>
              <a:gd name="connsiteY7" fmla="*/ 5717 h 1110173"/>
              <a:gd name="connsiteX0" fmla="*/ 1097540 w 1097540"/>
              <a:gd name="connsiteY0" fmla="*/ 5717 h 1137067"/>
              <a:gd name="connsiteX1" fmla="*/ 568054 w 1097540"/>
              <a:gd name="connsiteY1" fmla="*/ 1020231 h 1137067"/>
              <a:gd name="connsiteX2" fmla="*/ 576369 w 1097540"/>
              <a:gd name="connsiteY2" fmla="*/ 1137067 h 1137067"/>
              <a:gd name="connsiteX3" fmla="*/ 0 w 1097540"/>
              <a:gd name="connsiteY3" fmla="*/ 938067 h 1137067"/>
              <a:gd name="connsiteX4" fmla="*/ 573437 w 1097540"/>
              <a:gd name="connsiteY4" fmla="*/ 732637 h 1137067"/>
              <a:gd name="connsiteX5" fmla="*/ 620582 w 1097540"/>
              <a:gd name="connsiteY5" fmla="*/ 848728 h 1137067"/>
              <a:gd name="connsiteX6" fmla="*/ 979584 w 1097540"/>
              <a:gd name="connsiteY6" fmla="*/ 0 h 1137067"/>
              <a:gd name="connsiteX7" fmla="*/ 1097540 w 1097540"/>
              <a:gd name="connsiteY7" fmla="*/ 5717 h 1137067"/>
              <a:gd name="connsiteX0" fmla="*/ 1097540 w 1097540"/>
              <a:gd name="connsiteY0" fmla="*/ 5717 h 1137067"/>
              <a:gd name="connsiteX1" fmla="*/ 568054 w 1097540"/>
              <a:gd name="connsiteY1" fmla="*/ 1020231 h 1137067"/>
              <a:gd name="connsiteX2" fmla="*/ 576369 w 1097540"/>
              <a:gd name="connsiteY2" fmla="*/ 1137067 h 1137067"/>
              <a:gd name="connsiteX3" fmla="*/ 0 w 1097540"/>
              <a:gd name="connsiteY3" fmla="*/ 938067 h 1137067"/>
              <a:gd name="connsiteX4" fmla="*/ 573437 w 1097540"/>
              <a:gd name="connsiteY4" fmla="*/ 732637 h 1137067"/>
              <a:gd name="connsiteX5" fmla="*/ 559625 w 1097540"/>
              <a:gd name="connsiteY5" fmla="*/ 891908 h 1137067"/>
              <a:gd name="connsiteX6" fmla="*/ 979584 w 1097540"/>
              <a:gd name="connsiteY6" fmla="*/ 0 h 1137067"/>
              <a:gd name="connsiteX7" fmla="*/ 1097540 w 1097540"/>
              <a:gd name="connsiteY7" fmla="*/ 5717 h 1137067"/>
              <a:gd name="connsiteX0" fmla="*/ 1097540 w 1097540"/>
              <a:gd name="connsiteY0" fmla="*/ 5717 h 1137067"/>
              <a:gd name="connsiteX1" fmla="*/ 568054 w 1097540"/>
              <a:gd name="connsiteY1" fmla="*/ 1020231 h 1137067"/>
              <a:gd name="connsiteX2" fmla="*/ 576369 w 1097540"/>
              <a:gd name="connsiteY2" fmla="*/ 1137067 h 1137067"/>
              <a:gd name="connsiteX3" fmla="*/ 0 w 1097540"/>
              <a:gd name="connsiteY3" fmla="*/ 938067 h 1137067"/>
              <a:gd name="connsiteX4" fmla="*/ 573437 w 1097540"/>
              <a:gd name="connsiteY4" fmla="*/ 732637 h 1137067"/>
              <a:gd name="connsiteX5" fmla="*/ 559625 w 1097540"/>
              <a:gd name="connsiteY5" fmla="*/ 891908 h 1137067"/>
              <a:gd name="connsiteX6" fmla="*/ 979584 w 1097540"/>
              <a:gd name="connsiteY6" fmla="*/ 0 h 1137067"/>
              <a:gd name="connsiteX7" fmla="*/ 1097540 w 1097540"/>
              <a:gd name="connsiteY7" fmla="*/ 5717 h 1137067"/>
              <a:gd name="connsiteX0" fmla="*/ 1097540 w 1097540"/>
              <a:gd name="connsiteY0" fmla="*/ 5717 h 1137067"/>
              <a:gd name="connsiteX1" fmla="*/ 568057 w 1097540"/>
              <a:gd name="connsiteY1" fmla="*/ 987211 h 1137067"/>
              <a:gd name="connsiteX2" fmla="*/ 576369 w 1097540"/>
              <a:gd name="connsiteY2" fmla="*/ 1137067 h 1137067"/>
              <a:gd name="connsiteX3" fmla="*/ 0 w 1097540"/>
              <a:gd name="connsiteY3" fmla="*/ 938067 h 1137067"/>
              <a:gd name="connsiteX4" fmla="*/ 573437 w 1097540"/>
              <a:gd name="connsiteY4" fmla="*/ 732637 h 1137067"/>
              <a:gd name="connsiteX5" fmla="*/ 559625 w 1097540"/>
              <a:gd name="connsiteY5" fmla="*/ 891908 h 1137067"/>
              <a:gd name="connsiteX6" fmla="*/ 979584 w 1097540"/>
              <a:gd name="connsiteY6" fmla="*/ 0 h 1137067"/>
              <a:gd name="connsiteX7" fmla="*/ 1097540 w 1097540"/>
              <a:gd name="connsiteY7" fmla="*/ 5717 h 1137067"/>
              <a:gd name="connsiteX0" fmla="*/ 1102618 w 1102618"/>
              <a:gd name="connsiteY0" fmla="*/ 5717 h 1137067"/>
              <a:gd name="connsiteX1" fmla="*/ 573135 w 1102618"/>
              <a:gd name="connsiteY1" fmla="*/ 987211 h 1137067"/>
              <a:gd name="connsiteX2" fmla="*/ 581447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73135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3 w 1102618"/>
              <a:gd name="connsiteY5" fmla="*/ 89190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8515 w 1102618"/>
              <a:gd name="connsiteY4" fmla="*/ 732637 h 1137067"/>
              <a:gd name="connsiteX5" fmla="*/ 564706 w 1102618"/>
              <a:gd name="connsiteY5" fmla="*/ 86142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0825 w 1102618"/>
              <a:gd name="connsiteY4" fmla="*/ 726684 h 1137067"/>
              <a:gd name="connsiteX5" fmla="*/ 564706 w 1102618"/>
              <a:gd name="connsiteY5" fmla="*/ 86142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0825 w 1102618"/>
              <a:gd name="connsiteY4" fmla="*/ 726684 h 1137067"/>
              <a:gd name="connsiteX5" fmla="*/ 558938 w 1102618"/>
              <a:gd name="connsiteY5" fmla="*/ 86142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0825 w 1102618"/>
              <a:gd name="connsiteY4" fmla="*/ 726684 h 1137067"/>
              <a:gd name="connsiteX5" fmla="*/ 558938 w 1102618"/>
              <a:gd name="connsiteY5" fmla="*/ 861428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70825 w 1102618"/>
              <a:gd name="connsiteY4" fmla="*/ 726684 h 1137067"/>
              <a:gd name="connsiteX5" fmla="*/ 551247 w 1102618"/>
              <a:gd name="connsiteY5" fmla="*/ 817767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5717 h 1137067"/>
              <a:gd name="connsiteX1" fmla="*/ 560438 w 1102618"/>
              <a:gd name="connsiteY1" fmla="*/ 987211 h 1137067"/>
              <a:gd name="connsiteX2" fmla="*/ 545890 w 1102618"/>
              <a:gd name="connsiteY2" fmla="*/ 1137067 h 1137067"/>
              <a:gd name="connsiteX3" fmla="*/ 0 w 1102618"/>
              <a:gd name="connsiteY3" fmla="*/ 866947 h 1137067"/>
              <a:gd name="connsiteX4" fmla="*/ 553521 w 1102618"/>
              <a:gd name="connsiteY4" fmla="*/ 667147 h 1137067"/>
              <a:gd name="connsiteX5" fmla="*/ 551247 w 1102618"/>
              <a:gd name="connsiteY5" fmla="*/ 817767 h 1137067"/>
              <a:gd name="connsiteX6" fmla="*/ 984662 w 1102618"/>
              <a:gd name="connsiteY6" fmla="*/ 0 h 1137067"/>
              <a:gd name="connsiteX7" fmla="*/ 1102618 w 1102618"/>
              <a:gd name="connsiteY7" fmla="*/ 5717 h 1137067"/>
              <a:gd name="connsiteX0" fmla="*/ 1102618 w 1102618"/>
              <a:gd name="connsiteY0" fmla="*/ 0 h 1131350"/>
              <a:gd name="connsiteX1" fmla="*/ 560438 w 1102618"/>
              <a:gd name="connsiteY1" fmla="*/ 981494 h 1131350"/>
              <a:gd name="connsiteX2" fmla="*/ 545890 w 1102618"/>
              <a:gd name="connsiteY2" fmla="*/ 1131350 h 1131350"/>
              <a:gd name="connsiteX3" fmla="*/ 0 w 1102618"/>
              <a:gd name="connsiteY3" fmla="*/ 861230 h 1131350"/>
              <a:gd name="connsiteX4" fmla="*/ 553521 w 1102618"/>
              <a:gd name="connsiteY4" fmla="*/ 661430 h 1131350"/>
              <a:gd name="connsiteX5" fmla="*/ 551247 w 1102618"/>
              <a:gd name="connsiteY5" fmla="*/ 812050 h 1131350"/>
              <a:gd name="connsiteX6" fmla="*/ 955822 w 1102618"/>
              <a:gd name="connsiteY6" fmla="*/ 8175 h 1131350"/>
              <a:gd name="connsiteX7" fmla="*/ 1102618 w 1102618"/>
              <a:gd name="connsiteY7" fmla="*/ 0 h 1131350"/>
              <a:gd name="connsiteX0" fmla="*/ 1102618 w 1102618"/>
              <a:gd name="connsiteY0" fmla="*/ 0 h 1131350"/>
              <a:gd name="connsiteX1" fmla="*/ 560438 w 1102618"/>
              <a:gd name="connsiteY1" fmla="*/ 981494 h 1131350"/>
              <a:gd name="connsiteX2" fmla="*/ 545890 w 1102618"/>
              <a:gd name="connsiteY2" fmla="*/ 1131350 h 1131350"/>
              <a:gd name="connsiteX3" fmla="*/ 0 w 1102618"/>
              <a:gd name="connsiteY3" fmla="*/ 861230 h 1131350"/>
              <a:gd name="connsiteX4" fmla="*/ 553521 w 1102618"/>
              <a:gd name="connsiteY4" fmla="*/ 661430 h 1131350"/>
              <a:gd name="connsiteX5" fmla="*/ 551247 w 1102618"/>
              <a:gd name="connsiteY5" fmla="*/ 812050 h 1131350"/>
              <a:gd name="connsiteX6" fmla="*/ 955822 w 1102618"/>
              <a:gd name="connsiteY6" fmla="*/ 8175 h 1131350"/>
              <a:gd name="connsiteX7" fmla="*/ 1102618 w 1102618"/>
              <a:gd name="connsiteY7" fmla="*/ 0 h 1131350"/>
              <a:gd name="connsiteX0" fmla="*/ 1102618 w 1102618"/>
              <a:gd name="connsiteY0" fmla="*/ 0 h 1131350"/>
              <a:gd name="connsiteX1" fmla="*/ 556593 w 1102618"/>
              <a:gd name="connsiteY1" fmla="*/ 973556 h 1131350"/>
              <a:gd name="connsiteX2" fmla="*/ 545890 w 1102618"/>
              <a:gd name="connsiteY2" fmla="*/ 1131350 h 1131350"/>
              <a:gd name="connsiteX3" fmla="*/ 0 w 1102618"/>
              <a:gd name="connsiteY3" fmla="*/ 861230 h 1131350"/>
              <a:gd name="connsiteX4" fmla="*/ 553521 w 1102618"/>
              <a:gd name="connsiteY4" fmla="*/ 661430 h 1131350"/>
              <a:gd name="connsiteX5" fmla="*/ 551247 w 1102618"/>
              <a:gd name="connsiteY5" fmla="*/ 812050 h 1131350"/>
              <a:gd name="connsiteX6" fmla="*/ 955822 w 1102618"/>
              <a:gd name="connsiteY6" fmla="*/ 8175 h 1131350"/>
              <a:gd name="connsiteX7" fmla="*/ 1102618 w 1102618"/>
              <a:gd name="connsiteY7" fmla="*/ 0 h 113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618" h="1131350">
                <a:moveTo>
                  <a:pt x="1102618" y="0"/>
                </a:moveTo>
                <a:cubicBezTo>
                  <a:pt x="1091265" y="457779"/>
                  <a:pt x="933553" y="879681"/>
                  <a:pt x="556593" y="973556"/>
                </a:cubicBezTo>
                <a:lnTo>
                  <a:pt x="545890" y="1131350"/>
                </a:lnTo>
                <a:lnTo>
                  <a:pt x="0" y="861230"/>
                </a:lnTo>
                <a:lnTo>
                  <a:pt x="553521" y="661430"/>
                </a:lnTo>
                <a:cubicBezTo>
                  <a:pt x="545330" y="688174"/>
                  <a:pt x="559438" y="785306"/>
                  <a:pt x="551247" y="812050"/>
                </a:cubicBezTo>
                <a:cubicBezTo>
                  <a:pt x="779473" y="765474"/>
                  <a:pt x="968941" y="360724"/>
                  <a:pt x="955822" y="8175"/>
                </a:cubicBezTo>
                <a:lnTo>
                  <a:pt x="1102618" y="0"/>
                </a:lnTo>
                <a:close/>
              </a:path>
            </a:pathLst>
          </a:custGeom>
          <a:solidFill>
            <a:srgbClr val="80B9E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E46D513D-A077-413E-94EB-95B6D3971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500528"/>
              </p:ext>
            </p:extLst>
          </p:nvPr>
        </p:nvGraphicFramePr>
        <p:xfrm>
          <a:off x="3597744" y="3176489"/>
          <a:ext cx="5244349" cy="349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Left 10">
            <a:extLst>
              <a:ext uri="{FF2B5EF4-FFF2-40B4-BE49-F238E27FC236}">
                <a16:creationId xmlns:a16="http://schemas.microsoft.com/office/drawing/2014/main" id="{7858F170-4518-414C-A4C4-44809086D7FC}"/>
              </a:ext>
            </a:extLst>
          </p:cNvPr>
          <p:cNvSpPr/>
          <p:nvPr/>
        </p:nvSpPr>
        <p:spPr>
          <a:xfrm>
            <a:off x="7911228" y="4630273"/>
            <a:ext cx="3088465" cy="708212"/>
          </a:xfrm>
          <a:prstGeom prst="lef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Developer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E446D9D-AE52-4460-ACB9-654D3B3ADCE1}"/>
              </a:ext>
            </a:extLst>
          </p:cNvPr>
          <p:cNvSpPr/>
          <p:nvPr/>
        </p:nvSpPr>
        <p:spPr>
          <a:xfrm>
            <a:off x="7262002" y="5619395"/>
            <a:ext cx="3088465" cy="708212"/>
          </a:xfrm>
          <a:prstGeom prst="lef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Networks Architects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CDB243C-72BC-42FA-8DA2-69F0FF0772E1}"/>
              </a:ext>
            </a:extLst>
          </p:cNvPr>
          <p:cNvSpPr/>
          <p:nvPr/>
        </p:nvSpPr>
        <p:spPr>
          <a:xfrm>
            <a:off x="8556482" y="3480221"/>
            <a:ext cx="3088465" cy="708212"/>
          </a:xfrm>
          <a:prstGeom prst="lef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Users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C37A563E-44CE-4119-A65F-00E7F6D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8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6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F6E-8F10-4958-B2C2-819E948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0" y="327215"/>
            <a:ext cx="9956895" cy="72913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infrastructure as a Service (IaaS)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AD0-2341-43FB-86CA-8BCFA9B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9" y="2006611"/>
            <a:ext cx="8534400" cy="116989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IaaS is the delivery of technology infrastructure on demand scalable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Network Architects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IT administrators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Vmware , AWS(Amazon Web Services) , rackspace , Alibaba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2C92-2BE2-4095-9A21-453730B4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453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latin typeface="Algerian" panose="04020705040A02060702" pitchFamily="82" charset="0"/>
              </a:rPr>
              <a:pPr/>
              <a:t>9</a:t>
            </a:fld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19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1110</TotalTime>
  <Words>1092</Words>
  <Application>Microsoft Office PowerPoint</Application>
  <PresentationFormat>Widescreen</PresentationFormat>
  <Paragraphs>213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Algerian</vt:lpstr>
      <vt:lpstr>Arial</vt:lpstr>
      <vt:lpstr>Calibri</vt:lpstr>
      <vt:lpstr>Century Gothic</vt:lpstr>
      <vt:lpstr>Century Gothic (Body)</vt:lpstr>
      <vt:lpstr>Times New Roman</vt:lpstr>
      <vt:lpstr>Wingdings</vt:lpstr>
      <vt:lpstr>Wingdings 3</vt:lpstr>
      <vt:lpstr>Slice</vt:lpstr>
      <vt:lpstr>Cloud computing - AWS</vt:lpstr>
      <vt:lpstr>Index</vt:lpstr>
      <vt:lpstr>Definition of cloud computing</vt:lpstr>
      <vt:lpstr>Meaning of cloud computing</vt:lpstr>
      <vt:lpstr>Types of cloud services</vt:lpstr>
      <vt:lpstr>Architecture of cloud computing</vt:lpstr>
      <vt:lpstr>Characteristic of cloud computing</vt:lpstr>
      <vt:lpstr>Cloud service model</vt:lpstr>
      <vt:lpstr>infrastructure as a Service (IaaS)</vt:lpstr>
      <vt:lpstr>Platform as a Service (PaaS)</vt:lpstr>
      <vt:lpstr>Software as a Service (SaaS)</vt:lpstr>
      <vt:lpstr>Service Delivery model example</vt:lpstr>
      <vt:lpstr>Cloud deployment model</vt:lpstr>
      <vt:lpstr>Private cloud</vt:lpstr>
      <vt:lpstr>PowerPoint Presentation</vt:lpstr>
      <vt:lpstr>hybrid cloud</vt:lpstr>
      <vt:lpstr>hybrid cloud</vt:lpstr>
      <vt:lpstr>Cloud deployment model</vt:lpstr>
      <vt:lpstr>Is cloud computing reduces e-waste ?</vt:lpstr>
      <vt:lpstr>Advantages</vt:lpstr>
      <vt:lpstr>Disadvantages</vt:lpstr>
      <vt:lpstr>Amazon Web services</vt:lpstr>
      <vt:lpstr>PowerPoint Presentation</vt:lpstr>
      <vt:lpstr>PowerPoint Presentation</vt:lpstr>
      <vt:lpstr>Competitors</vt:lpstr>
      <vt:lpstr>Customers</vt:lpstr>
      <vt:lpstr>Conclusion</vt:lpstr>
      <vt:lpstr>references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- AWS</dc:title>
  <dc:creator>parthjagani353@outlook.com</dc:creator>
  <cp:lastModifiedBy>Parth jagani</cp:lastModifiedBy>
  <cp:revision>110</cp:revision>
  <dcterms:created xsi:type="dcterms:W3CDTF">2022-01-31T04:39:27Z</dcterms:created>
  <dcterms:modified xsi:type="dcterms:W3CDTF">2025-04-08T11:49:10Z</dcterms:modified>
</cp:coreProperties>
</file>