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36" d="100"/>
          <a:sy n="36" d="100"/>
        </p:scale>
        <p:origin x="9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board">
            <a:extLst>
              <a:ext uri="{FF2B5EF4-FFF2-40B4-BE49-F238E27FC236}">
                <a16:creationId xmlns:a16="http://schemas.microsoft.com/office/drawing/2014/main" id="{9D4CD23E-DD3D-43A8-9898-F0A675BD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Mukund Krishna</cp:lastModifiedBy>
  <cp:revision>1</cp:revision>
  <dcterms:created xsi:type="dcterms:W3CDTF">2022-11-11T06:14:36Z</dcterms:created>
  <dcterms:modified xsi:type="dcterms:W3CDTF">2022-11-11T06:16:19Z</dcterms:modified>
</cp:coreProperties>
</file>