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C6BD-4CC0-4255-9FBB-885BDA0240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29AE6C2-2BD0-40F6-BF4F-F709FB9F741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C6BD-4CC0-4255-9FBB-885BDA0240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6C2-2BD0-40F6-BF4F-F709FB9F741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C6BD-4CC0-4255-9FBB-885BDA0240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6C2-2BD0-40F6-BF4F-F709FB9F741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06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C6BD-4CC0-4255-9FBB-885BDA0240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6C2-2BD0-40F6-BF4F-F709FB9F741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7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C6BD-4CC0-4255-9FBB-885BDA0240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6C2-2BD0-40F6-BF4F-F709FB9F741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7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C6BD-4CC0-4255-9FBB-885BDA0240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6C2-2BD0-40F6-BF4F-F709FB9F741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40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C6BD-4CC0-4255-9FBB-885BDA0240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6C2-2BD0-40F6-BF4F-F709FB9F741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88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C6BD-4CC0-4255-9FBB-885BDA0240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6C2-2BD0-40F6-BF4F-F709FB9F741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C6BD-4CC0-4255-9FBB-885BDA0240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6C2-2BD0-40F6-BF4F-F709FB9F7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42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C6BD-4CC0-4255-9FBB-885BDA0240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6C2-2BD0-40F6-BF4F-F709FB9F741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7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183C6BD-4CC0-4255-9FBB-885BDA0240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6C2-2BD0-40F6-BF4F-F709FB9F741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5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3C6BD-4CC0-4255-9FBB-885BDA02409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29AE6C2-2BD0-40F6-BF4F-F709FB9F741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4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rofile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illustrations/linked-in-logo-company-editorial-2668700/" TargetMode="External"/><Relationship Id="rId3" Type="http://schemas.openxmlformats.org/officeDocument/2006/relationships/hyperlink" Target="https://www.freepngimg.com/png/65541-logo-facebook-icon-free-hq-imag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th/vectors/twitter-%E0%B8%97%E0%B8%A7%E0%B8%B5%E0%B8%95-%E0%B9%84%E0%B8%AD%E0%B8%84%E0%B8%AD%E0%B8%99%E0%B8%97%E0%B8%A7%E0%B8%B4%E0%B8%95%E0%B9%80%E0%B8%95%E0%B8%AD%E0%B8%A3%E0%B9%8C-2170426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B1302B-9606-D251-7C1D-9594055DBC9A}"/>
              </a:ext>
            </a:extLst>
          </p:cNvPr>
          <p:cNvSpPr txBox="1"/>
          <p:nvPr/>
        </p:nvSpPr>
        <p:spPr>
          <a:xfrm>
            <a:off x="4562475" y="2190750"/>
            <a:ext cx="6305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LOGIN</a:t>
            </a:r>
          </a:p>
          <a:p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0EC38-2237-BC1D-960E-8854AF0E8911}"/>
              </a:ext>
            </a:extLst>
          </p:cNvPr>
          <p:cNvSpPr txBox="1"/>
          <p:nvPr/>
        </p:nvSpPr>
        <p:spPr>
          <a:xfrm>
            <a:off x="2914650" y="3267968"/>
            <a:ext cx="5572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USERNAME:</a:t>
            </a:r>
          </a:p>
          <a:p>
            <a:r>
              <a:rPr lang="en-IN" sz="3200" dirty="0"/>
              <a:t>PASSWORD: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70C133-10B1-490C-AF6F-7C30FBDBF704}"/>
              </a:ext>
            </a:extLst>
          </p:cNvPr>
          <p:cNvSpPr/>
          <p:nvPr/>
        </p:nvSpPr>
        <p:spPr>
          <a:xfrm>
            <a:off x="2790825" y="2190750"/>
            <a:ext cx="5800723" cy="28765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4000" dirty="0"/>
              <a:t>LOGIN</a:t>
            </a:r>
          </a:p>
          <a:p>
            <a:pPr algn="ctr"/>
            <a:r>
              <a:rPr lang="en-IN" sz="4000" dirty="0"/>
              <a:t> </a:t>
            </a:r>
          </a:p>
          <a:p>
            <a:pPr algn="ctr"/>
            <a:r>
              <a:rPr lang="en-IN" sz="2800" dirty="0"/>
              <a:t>USERNAME:</a:t>
            </a:r>
          </a:p>
          <a:p>
            <a:pPr algn="ctr"/>
            <a:r>
              <a:rPr lang="en-IN" sz="2800" dirty="0"/>
              <a:t>PASSWORD: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7BE0E-BEBC-0DDD-8838-D111791CBEAB}"/>
              </a:ext>
            </a:extLst>
          </p:cNvPr>
          <p:cNvSpPr/>
          <p:nvPr/>
        </p:nvSpPr>
        <p:spPr>
          <a:xfrm>
            <a:off x="6734173" y="3721596"/>
            <a:ext cx="1666875" cy="2208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95D4A5-DD5B-0F19-2005-D78314A76281}"/>
              </a:ext>
            </a:extLst>
          </p:cNvPr>
          <p:cNvSpPr/>
          <p:nvPr/>
        </p:nvSpPr>
        <p:spPr>
          <a:xfrm>
            <a:off x="6734173" y="4124325"/>
            <a:ext cx="1666875" cy="2208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E7FE0-DC6C-7614-F469-82A203BE7BE9}"/>
              </a:ext>
            </a:extLst>
          </p:cNvPr>
          <p:cNvSpPr txBox="1"/>
          <p:nvPr/>
        </p:nvSpPr>
        <p:spPr>
          <a:xfrm>
            <a:off x="3467100" y="1025306"/>
            <a:ext cx="621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CLIENT’s PORTFOLIO</a:t>
            </a:r>
          </a:p>
        </p:txBody>
      </p:sp>
    </p:spTree>
    <p:extLst>
      <p:ext uri="{BB962C8B-B14F-4D97-AF65-F5344CB8AC3E}">
        <p14:creationId xmlns:p14="http://schemas.microsoft.com/office/powerpoint/2010/main" val="159835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6252BD-F6EF-BEAA-D931-29634FED188D}"/>
              </a:ext>
            </a:extLst>
          </p:cNvPr>
          <p:cNvSpPr/>
          <p:nvPr/>
        </p:nvSpPr>
        <p:spPr>
          <a:xfrm>
            <a:off x="76200" y="152400"/>
            <a:ext cx="12115799" cy="1085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CLIENT’S 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8C8ED-8582-19E3-5F59-4CAF5F2D0A1A}"/>
              </a:ext>
            </a:extLst>
          </p:cNvPr>
          <p:cNvSpPr/>
          <p:nvPr/>
        </p:nvSpPr>
        <p:spPr>
          <a:xfrm>
            <a:off x="4286250" y="2181225"/>
            <a:ext cx="2857500" cy="514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HOME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496F4B-6DA2-175E-A25A-6954F5F64DC0}"/>
              </a:ext>
            </a:extLst>
          </p:cNvPr>
          <p:cNvSpPr/>
          <p:nvPr/>
        </p:nvSpPr>
        <p:spPr>
          <a:xfrm>
            <a:off x="4286250" y="3171825"/>
            <a:ext cx="2857500" cy="514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F5D46D-374E-ED2F-1178-B34550BC99E2}"/>
              </a:ext>
            </a:extLst>
          </p:cNvPr>
          <p:cNvSpPr/>
          <p:nvPr/>
        </p:nvSpPr>
        <p:spPr>
          <a:xfrm>
            <a:off x="4286250" y="4162425"/>
            <a:ext cx="2790825" cy="514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49060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7B7F744-9A80-A216-8E14-56FF7AD93909}"/>
              </a:ext>
            </a:extLst>
          </p:cNvPr>
          <p:cNvSpPr/>
          <p:nvPr/>
        </p:nvSpPr>
        <p:spPr>
          <a:xfrm>
            <a:off x="1581151" y="533400"/>
            <a:ext cx="8239124" cy="17049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CLIENT’s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D80E6-3E85-34FE-1F0C-88928BBD9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14800" y="2714624"/>
            <a:ext cx="3638496" cy="3219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4B6FB2-B350-BDAB-E161-B68CCB5A0CE2}"/>
              </a:ext>
            </a:extLst>
          </p:cNvPr>
          <p:cNvSpPr txBox="1"/>
          <p:nvPr/>
        </p:nvSpPr>
        <p:spPr>
          <a:xfrm>
            <a:off x="17364075" y="8096250"/>
            <a:ext cx="54967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ngall.com/profile-png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1F0A6A-FACA-C4D5-1EE1-3879137BEB65}"/>
              </a:ext>
            </a:extLst>
          </p:cNvPr>
          <p:cNvSpPr/>
          <p:nvPr/>
        </p:nvSpPr>
        <p:spPr>
          <a:xfrm>
            <a:off x="1976410" y="0"/>
            <a:ext cx="7915275" cy="457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51652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B15D6B-E3EB-8C4E-F709-060C597AD6A2}"/>
              </a:ext>
            </a:extLst>
          </p:cNvPr>
          <p:cNvSpPr/>
          <p:nvPr/>
        </p:nvSpPr>
        <p:spPr>
          <a:xfrm>
            <a:off x="1447800" y="1295400"/>
            <a:ext cx="4648200" cy="426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4000" dirty="0"/>
              <a:t>CONTENT </a:t>
            </a:r>
          </a:p>
          <a:p>
            <a:pPr algn="ctr"/>
            <a:r>
              <a:rPr lang="en-IN" sz="4000" dirty="0"/>
              <a:t>CREATOR</a:t>
            </a:r>
          </a:p>
          <a:p>
            <a:pPr algn="ctr"/>
            <a:endParaRPr lang="en-IN" sz="4000" dirty="0"/>
          </a:p>
          <a:p>
            <a:pPr algn="ctr"/>
            <a:r>
              <a:rPr lang="en-IN" sz="4000" dirty="0"/>
              <a:t>Description of content creator’s services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F18BDC-2AD9-FC33-D6B4-578D8A077CD0}"/>
              </a:ext>
            </a:extLst>
          </p:cNvPr>
          <p:cNvSpPr/>
          <p:nvPr/>
        </p:nvSpPr>
        <p:spPr>
          <a:xfrm>
            <a:off x="6600825" y="1295400"/>
            <a:ext cx="4829175" cy="42671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4000" dirty="0"/>
              <a:t>SOCIAL MEDIA MARKETER</a:t>
            </a:r>
          </a:p>
          <a:p>
            <a:pPr algn="ctr"/>
            <a:endParaRPr lang="en-IN" sz="4000" dirty="0"/>
          </a:p>
          <a:p>
            <a:pPr algn="ctr"/>
            <a:r>
              <a:rPr lang="en-IN" sz="4000" dirty="0"/>
              <a:t>Description of social media marketer’s services.</a:t>
            </a:r>
          </a:p>
          <a:p>
            <a:pPr algn="ctr"/>
            <a:endParaRPr lang="en-IN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A2B6E-066A-BAAA-D9A6-E0FDE2A1A57D}"/>
              </a:ext>
            </a:extLst>
          </p:cNvPr>
          <p:cNvSpPr/>
          <p:nvPr/>
        </p:nvSpPr>
        <p:spPr>
          <a:xfrm>
            <a:off x="2162175" y="266700"/>
            <a:ext cx="7867650" cy="7239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34081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5205B2BF-CCF3-499B-B2AD-451970182D77}"/>
              </a:ext>
            </a:extLst>
          </p:cNvPr>
          <p:cNvSpPr/>
          <p:nvPr/>
        </p:nvSpPr>
        <p:spPr>
          <a:xfrm>
            <a:off x="3324225" y="1476375"/>
            <a:ext cx="5257800" cy="2543175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4000" dirty="0"/>
              <a:t>CONTACT DETAILS:</a:t>
            </a:r>
          </a:p>
          <a:p>
            <a:pPr algn="ctr"/>
            <a:endParaRPr lang="en-IN" sz="4000" dirty="0"/>
          </a:p>
          <a:p>
            <a:pPr algn="ctr"/>
            <a:r>
              <a:rPr lang="en-IN" sz="2400" dirty="0"/>
              <a:t>Phone:+91 9450267930</a:t>
            </a:r>
          </a:p>
          <a:p>
            <a:pPr algn="ctr"/>
            <a:r>
              <a:rPr lang="en-IN" sz="2400" dirty="0" err="1"/>
              <a:t>Email:client@gmail.com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7C120-1580-787D-13A9-F2D740134138}"/>
              </a:ext>
            </a:extLst>
          </p:cNvPr>
          <p:cNvSpPr/>
          <p:nvPr/>
        </p:nvSpPr>
        <p:spPr>
          <a:xfrm>
            <a:off x="2886074" y="333375"/>
            <a:ext cx="6276976" cy="6286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CONTACT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8A4D9A-A345-DC86-6FD1-FC192D7BB93E}"/>
              </a:ext>
            </a:extLst>
          </p:cNvPr>
          <p:cNvSpPr/>
          <p:nvPr/>
        </p:nvSpPr>
        <p:spPr>
          <a:xfrm>
            <a:off x="295275" y="4825037"/>
            <a:ext cx="11291887" cy="1318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dirty="0"/>
              <a:t>copyright@2023 </a:t>
            </a:r>
          </a:p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14039-8CA9-B5C5-2BEE-6E1A105D9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48200" y="5298853"/>
            <a:ext cx="724359" cy="649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73CB43-3F0C-6690-F177-DFBA3B2B7907}"/>
              </a:ext>
            </a:extLst>
          </p:cNvPr>
          <p:cNvSpPr txBox="1"/>
          <p:nvPr/>
        </p:nvSpPr>
        <p:spPr>
          <a:xfrm>
            <a:off x="4648200" y="6795462"/>
            <a:ext cx="249849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reepngimg.com/png/65541-logo-facebook-icon-free-hq-image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7A760-452E-1EBF-EB3F-2752865B1F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97153" y="5350656"/>
            <a:ext cx="597693" cy="5976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55B019-6F65-7243-3125-E1663A1B97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770235" y="5204501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388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78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kavya R</dc:creator>
  <cp:lastModifiedBy>kavya R</cp:lastModifiedBy>
  <cp:revision>1</cp:revision>
  <dcterms:created xsi:type="dcterms:W3CDTF">2023-11-16T09:29:05Z</dcterms:created>
  <dcterms:modified xsi:type="dcterms:W3CDTF">2023-11-16T10:31:33Z</dcterms:modified>
</cp:coreProperties>
</file>