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1.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2.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393" r:id="rId2"/>
    <p:sldId id="389" r:id="rId3"/>
    <p:sldId id="394" r:id="rId4"/>
  </p:sldIdLst>
  <p:sldSz cx="10969625" cy="6170613"/>
  <p:notesSz cx="6858000" cy="9144000"/>
  <p:custDataLst>
    <p:tags r:id="rId6"/>
  </p:custDataLst>
  <p:defaultTextStyle>
    <a:defPPr>
      <a:defRPr lang="en-US"/>
    </a:defPPr>
    <a:lvl1pPr marL="0" algn="l" defTabSz="914400" rtl="0" eaLnBrk="1" latinLnBrk="0" hangingPunct="1">
      <a:buFontTx/>
      <a:buNone/>
      <a:defRPr lang="en-US" sz="1800" b="0" i="0" u="none" kern="1200">
        <a:solidFill>
          <a:schemeClr val="tx1"/>
        </a:solidFill>
        <a:latin typeface="Bosch Office Sans" panose="020B06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hy Us?" id="{16EBD736-C7C7-417F-8EE1-BA503C27F80F}">
          <p14:sldIdLst>
            <p14:sldId id="393"/>
            <p14:sldId id="389"/>
            <p14:sldId id="394"/>
          </p14:sldIdLst>
        </p14:section>
      </p14:sectionLst>
    </p:ext>
    <p:ext uri="{EFAFB233-063F-42B5-8137-9DF3F51BA10A}">
      <p15:sldGuideLst xmlns:p15="http://schemas.microsoft.com/office/powerpoint/2012/main">
        <p15:guide id="1" orient="horz" pos="1943" userDrawn="1">
          <p15:clr>
            <a:srgbClr val="A4A3A4"/>
          </p15:clr>
        </p15:guide>
        <p15:guide id="2" pos="345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ka1kor" initials="r" lastIdx="1" clrIdx="0">
    <p:extLst>
      <p:ext uri="{19B8F6BF-5375-455C-9EA6-DF929625EA0E}">
        <p15:presenceInfo xmlns:p15="http://schemas.microsoft.com/office/powerpoint/2012/main" userId="rka1k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5139"/>
    <a:srgbClr val="6EA293"/>
    <a:srgbClr val="67B419"/>
    <a:srgbClr val="1399A0"/>
    <a:srgbClr val="0E78C5"/>
    <a:srgbClr val="08427E"/>
    <a:srgbClr val="6FB9E2"/>
    <a:srgbClr val="B2B3B5"/>
    <a:srgbClr val="AEDB7D"/>
    <a:srgbClr val="6FC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1176" autoAdjust="0"/>
  </p:normalViewPr>
  <p:slideViewPr>
    <p:cSldViewPr snapToGrid="0">
      <p:cViewPr varScale="1">
        <p:scale>
          <a:sx n="92" d="100"/>
          <a:sy n="92" d="100"/>
        </p:scale>
        <p:origin x="846" y="90"/>
      </p:cViewPr>
      <p:guideLst>
        <p:guide orient="horz" pos="1943"/>
        <p:guide pos="3455"/>
      </p:guideLst>
    </p:cSldViewPr>
  </p:slideViewPr>
  <p:outlineViewPr>
    <p:cViewPr>
      <p:scale>
        <a:sx n="33" d="100"/>
        <a:sy n="33" d="100"/>
      </p:scale>
      <p:origin x="0" y="-118440"/>
    </p:cViewPr>
  </p:outlineViewPr>
  <p:notesTextViewPr>
    <p:cViewPr>
      <p:scale>
        <a:sx n="125" d="100"/>
        <a:sy n="125"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gs" Target="tags/tag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DEBBB-BBB0-4895-99C5-81410B39E879}" type="datetimeFigureOut">
              <a:rPr lang="en-US" smtClean="0"/>
              <a:t>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ADEBB2-15CA-4DF4-83BE-BB74F23DAC00}" type="slidenum">
              <a:rPr lang="en-US" smtClean="0"/>
              <a:t>‹#›</a:t>
            </a:fld>
            <a:endParaRPr lang="en-US"/>
          </a:p>
        </p:txBody>
      </p:sp>
    </p:spTree>
    <p:extLst>
      <p:ext uri="{BB962C8B-B14F-4D97-AF65-F5344CB8AC3E}">
        <p14:creationId xmlns:p14="http://schemas.microsoft.com/office/powerpoint/2010/main" val="3002558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https://www.kaggle.com/tiredgeek/predict-bo-trial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http://www.business-science.io/business/2017/10/16/sales_backorder_prediction.html</a:t>
            </a:r>
            <a:endParaRPr lang="en-US" dirty="0"/>
          </a:p>
        </p:txBody>
      </p:sp>
      <p:sp>
        <p:nvSpPr>
          <p:cNvPr id="4" name="Slide Number Placeholder 3"/>
          <p:cNvSpPr>
            <a:spLocks noGrp="1"/>
          </p:cNvSpPr>
          <p:nvPr>
            <p:ph type="sldNum" sz="quarter" idx="10"/>
          </p:nvPr>
        </p:nvSpPr>
        <p:spPr/>
        <p:txBody>
          <a:bodyPr/>
          <a:lstStyle/>
          <a:p>
            <a:fld id="{3C0B3135-1D0A-42B6-A67B-7B1074A0F292}" type="slidenum">
              <a:rPr lang="en-US" smtClean="0"/>
              <a:t>1</a:t>
            </a:fld>
            <a:endParaRPr lang="en-US"/>
          </a:p>
        </p:txBody>
      </p:sp>
    </p:spTree>
    <p:extLst>
      <p:ext uri="{BB962C8B-B14F-4D97-AF65-F5344CB8AC3E}">
        <p14:creationId xmlns:p14="http://schemas.microsoft.com/office/powerpoint/2010/main" val="3872618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0" dirty="0" smtClean="0">
                <a:solidFill>
                  <a:srgbClr val="000000"/>
                </a:solidFill>
              </a:rPr>
              <a:t>Predictive Modeling for Customer Behavior</a:t>
            </a:r>
          </a:p>
          <a:p>
            <a:r>
              <a:rPr lang="en-US" i="1" dirty="0" smtClean="0">
                <a:effectLst/>
              </a:rPr>
              <a:t>Cluster models (segments)</a:t>
            </a:r>
            <a:r>
              <a:rPr lang="en-US" dirty="0" smtClean="0">
                <a:effectLst/>
              </a:rPr>
              <a:t> – Used for customer segmentation; algorithms segment target groups based on numerous variables, everything from demographics to average order total. Common cluster models include behavioral clustering, product based clustering (also called category based clustering), and brand-based clustering.</a:t>
            </a:r>
          </a:p>
          <a:p>
            <a:r>
              <a:rPr lang="en-US" i="1" dirty="0" smtClean="0">
                <a:effectLst/>
              </a:rPr>
              <a:t>Propensity models (predictions)</a:t>
            </a:r>
            <a:r>
              <a:rPr lang="en-US" dirty="0" smtClean="0">
                <a:effectLst/>
              </a:rPr>
              <a:t> – Used for giving “true” predictions about customer behavior. Common models include predictive lifetime value; likelihood of engagement; propensity to unsubscribe; propensity to convert; propensity to buy; and propensity to churn.</a:t>
            </a:r>
          </a:p>
          <a:p>
            <a:r>
              <a:rPr lang="en-US" i="1" dirty="0" smtClean="0">
                <a:effectLst/>
              </a:rPr>
              <a:t>Collaborative filtering (recommendations)</a:t>
            </a:r>
            <a:r>
              <a:rPr lang="en-US" dirty="0" smtClean="0">
                <a:effectLst/>
              </a:rPr>
              <a:t> – Used for recommending products, services, and advertisements to customers based on a variety of variables, including past buying behavior. Common models (like those used by Amazon and Netflix) include up-sell, cross-sell, and next-sell recommendations.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0" dirty="0" smtClean="0">
              <a:solidFill>
                <a:srgbClr val="000000"/>
              </a:solidFill>
            </a:endParaRPr>
          </a:p>
        </p:txBody>
      </p:sp>
      <p:sp>
        <p:nvSpPr>
          <p:cNvPr id="4" name="Slide Number Placeholder 3"/>
          <p:cNvSpPr>
            <a:spLocks noGrp="1"/>
          </p:cNvSpPr>
          <p:nvPr>
            <p:ph type="sldNum" sz="quarter" idx="10"/>
          </p:nvPr>
        </p:nvSpPr>
        <p:spPr/>
        <p:txBody>
          <a:bodyPr/>
          <a:lstStyle/>
          <a:p>
            <a:fld id="{3C0B3135-1D0A-42B6-A67B-7B1074A0F292}" type="slidenum">
              <a:rPr lang="en-US" smtClean="0"/>
              <a:t>2</a:t>
            </a:fld>
            <a:endParaRPr lang="en-US"/>
          </a:p>
        </p:txBody>
      </p:sp>
    </p:spTree>
    <p:extLst>
      <p:ext uri="{BB962C8B-B14F-4D97-AF65-F5344CB8AC3E}">
        <p14:creationId xmlns:p14="http://schemas.microsoft.com/office/powerpoint/2010/main" val="912793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http://www.business-science.io/business/2017/10/16/sales_backorder_prediction.html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https://www.kaggle.com/tiredgeek/predict-bo-trial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C0B3135-1D0A-42B6-A67B-7B1074A0F292}" type="slidenum">
              <a:rPr lang="en-US" smtClean="0"/>
              <a:t>3</a:t>
            </a:fld>
            <a:endParaRPr lang="en-US"/>
          </a:p>
        </p:txBody>
      </p:sp>
    </p:spTree>
    <p:extLst>
      <p:ext uri="{BB962C8B-B14F-4D97-AF65-F5344CB8AC3E}">
        <p14:creationId xmlns:p14="http://schemas.microsoft.com/office/powerpoint/2010/main" val="19951013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1"/>
            </p:custDataLst>
          </p:nvPr>
        </p:nvSpPr>
        <p:spPr>
          <a:xfrm>
            <a:off x="0" y="0"/>
            <a:ext cx="1270000" cy="1270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lvl1pPr marL="0" indent="0" algn="l">
              <a:lnSpc>
                <a:spcPct val="100000"/>
              </a:lnSpc>
              <a:spcBef>
                <a:spcPts val="0"/>
              </a:spcBef>
              <a:spcAft>
                <a:spcPts val="0"/>
              </a:spcAft>
              <a:buClrTx/>
              <a:buSzPct val="100000"/>
              <a:buFontTx/>
              <a:buNone/>
              <a:defRPr sz="100" b="0" i="0" u="none" spc="0">
                <a:solidFill>
                  <a:schemeClr val="tx1"/>
                </a:solidFill>
                <a:latin typeface="Bosch Office Sans" panose="020B0604020202020204" pitchFamily="34" charset="0"/>
              </a:defRPr>
            </a:lvl1pPr>
            <a:lvl2pPr marL="411358" indent="0" algn="ctr">
              <a:buNone/>
              <a:defRPr sz="1799"/>
            </a:lvl2pPr>
            <a:lvl3pPr marL="822716" indent="0" algn="ctr">
              <a:buNone/>
              <a:defRPr sz="1619"/>
            </a:lvl3pPr>
            <a:lvl4pPr marL="1234075" indent="0" algn="ctr">
              <a:buNone/>
              <a:defRPr sz="1440"/>
            </a:lvl4pPr>
            <a:lvl5pPr marL="1645433" indent="0" algn="ctr">
              <a:buNone/>
              <a:defRPr sz="1440"/>
            </a:lvl5pPr>
            <a:lvl6pPr marL="2056792" indent="0" algn="ctr">
              <a:buNone/>
              <a:defRPr sz="1440"/>
            </a:lvl6pPr>
            <a:lvl7pPr marL="2468150" indent="0" algn="ctr">
              <a:buNone/>
              <a:defRPr sz="1440"/>
            </a:lvl7pPr>
            <a:lvl8pPr marL="2879509" indent="0" algn="ctr">
              <a:buNone/>
              <a:defRPr sz="1440"/>
            </a:lvl8pPr>
            <a:lvl9pPr marL="3290867" indent="0" algn="ctr">
              <a:buNone/>
              <a:defRPr sz="1440"/>
            </a:lvl9pPr>
          </a:lstStyle>
          <a:p>
            <a:r>
              <a:rPr lang="en-US" smtClean="0"/>
              <a:t>Click to edit Master subtitle style</a:t>
            </a:r>
            <a:endParaRPr lang="de-DE" dirty="0"/>
          </a:p>
        </p:txBody>
      </p:sp>
      <p:sp>
        <p:nvSpPr>
          <p:cNvPr id="2" name="Title 1"/>
          <p:cNvSpPr>
            <a:spLocks noGrp="1"/>
          </p:cNvSpPr>
          <p:nvPr>
            <p:ph type="ctrTitle"/>
            <p:custDataLst>
              <p:tags r:id="rId2"/>
            </p:custDataLst>
          </p:nvPr>
        </p:nvSpPr>
        <p:spPr>
          <a:xfrm>
            <a:off x="259080" y="259080"/>
            <a:ext cx="987298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chorCtr="0">
            <a:normAutofit/>
          </a:bodyPr>
          <a:lstStyle>
            <a:lvl1pPr algn="l">
              <a:lnSpc>
                <a:spcPct val="90000"/>
              </a:lnSpc>
              <a:spcBef>
                <a:spcPts val="0"/>
              </a:spcBef>
              <a:spcAft>
                <a:spcPts val="0"/>
              </a:spcAft>
              <a:buFontTx/>
              <a:buNone/>
              <a:defRPr sz="8000" b="0" i="0" u="none" cap="all" spc="0">
                <a:solidFill>
                  <a:srgbClr val="FFFFFF"/>
                </a:solidFill>
                <a:latin typeface="Bosch Office Sans" panose="020B0604020202020204" pitchFamily="34" charset="0"/>
              </a:defRPr>
            </a:lvl1pPr>
          </a:lstStyle>
          <a:p>
            <a:r>
              <a:rPr lang="en-US" smtClean="0"/>
              <a:t>Click to edit Master title style</a:t>
            </a:r>
            <a:endParaRPr lang="de-DE" dirty="0"/>
          </a:p>
        </p:txBody>
      </p:sp>
    </p:spTree>
    <p:extLst>
      <p:ext uri="{BB962C8B-B14F-4D97-AF65-F5344CB8AC3E}">
        <p14:creationId xmlns:p14="http://schemas.microsoft.com/office/powerpoint/2010/main" val="3136269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111691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52075" y="328614"/>
            <a:ext cx="2364089" cy="52292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753463" y="328614"/>
            <a:ext cx="6895434" cy="5229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011516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extLst>
      <p:ext uri="{BB962C8B-B14F-4D97-AF65-F5344CB8AC3E}">
        <p14:creationId xmlns:p14="http://schemas.microsoft.com/office/powerpoint/2010/main" val="40237823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9230" y="1538290"/>
            <a:ext cx="9460586" cy="2566987"/>
          </a:xfrm>
        </p:spPr>
        <p:txBody>
          <a:bodyPr anchor="b"/>
          <a:lstStyle>
            <a:lvl1pPr>
              <a:defRPr sz="5398"/>
            </a:lvl1pPr>
          </a:lstStyle>
          <a:p>
            <a:r>
              <a:rPr lang="en-US" smtClean="0"/>
              <a:t>Click to edit Master title style</a:t>
            </a:r>
            <a:endParaRPr lang="de-DE"/>
          </a:p>
        </p:txBody>
      </p:sp>
      <p:sp>
        <p:nvSpPr>
          <p:cNvPr id="3" name="Text Placeholder 2"/>
          <p:cNvSpPr>
            <a:spLocks noGrp="1"/>
          </p:cNvSpPr>
          <p:nvPr>
            <p:ph type="body" idx="1"/>
          </p:nvPr>
        </p:nvSpPr>
        <p:spPr>
          <a:xfrm>
            <a:off x="749230" y="4129088"/>
            <a:ext cx="9460586" cy="1350962"/>
          </a:xfrm>
        </p:spPr>
        <p:txBody>
          <a:bodyPr/>
          <a:lstStyle>
            <a:lvl1pPr marL="0" indent="0">
              <a:buNone/>
              <a:defRPr sz="2159">
                <a:solidFill>
                  <a:schemeClr val="tx1">
                    <a:tint val="75000"/>
                  </a:schemeClr>
                </a:solidFill>
              </a:defRPr>
            </a:lvl1pPr>
            <a:lvl2pPr marL="411358" indent="0">
              <a:buNone/>
              <a:defRPr sz="1799">
                <a:solidFill>
                  <a:schemeClr val="tx1">
                    <a:tint val="75000"/>
                  </a:schemeClr>
                </a:solidFill>
              </a:defRPr>
            </a:lvl2pPr>
            <a:lvl3pPr marL="822716" indent="0">
              <a:buNone/>
              <a:defRPr sz="1619">
                <a:solidFill>
                  <a:schemeClr val="tx1">
                    <a:tint val="75000"/>
                  </a:schemeClr>
                </a:solidFill>
              </a:defRPr>
            </a:lvl3pPr>
            <a:lvl4pPr marL="1234075" indent="0">
              <a:buNone/>
              <a:defRPr sz="1440">
                <a:solidFill>
                  <a:schemeClr val="tx1">
                    <a:tint val="75000"/>
                  </a:schemeClr>
                </a:solidFill>
              </a:defRPr>
            </a:lvl4pPr>
            <a:lvl5pPr marL="1645433" indent="0">
              <a:buNone/>
              <a:defRPr sz="1440">
                <a:solidFill>
                  <a:schemeClr val="tx1">
                    <a:tint val="75000"/>
                  </a:schemeClr>
                </a:solidFill>
              </a:defRPr>
            </a:lvl5pPr>
            <a:lvl6pPr marL="2056792" indent="0">
              <a:buNone/>
              <a:defRPr sz="1440">
                <a:solidFill>
                  <a:schemeClr val="tx1">
                    <a:tint val="75000"/>
                  </a:schemeClr>
                </a:solidFill>
              </a:defRPr>
            </a:lvl6pPr>
            <a:lvl7pPr marL="2468150" indent="0">
              <a:buNone/>
              <a:defRPr sz="1440">
                <a:solidFill>
                  <a:schemeClr val="tx1">
                    <a:tint val="75000"/>
                  </a:schemeClr>
                </a:solidFill>
              </a:defRPr>
            </a:lvl7pPr>
            <a:lvl8pPr marL="2879509" indent="0">
              <a:buNone/>
              <a:defRPr sz="1440">
                <a:solidFill>
                  <a:schemeClr val="tx1">
                    <a:tint val="75000"/>
                  </a:schemeClr>
                </a:solidFill>
              </a:defRPr>
            </a:lvl8pPr>
            <a:lvl9pPr marL="3290867" indent="0">
              <a:buNone/>
              <a:defRPr sz="144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065591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345567" y="1296000"/>
            <a:ext cx="4861931" cy="416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5759445" y="1295999"/>
            <a:ext cx="4861931" cy="416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4003785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5580" y="328613"/>
            <a:ext cx="9460586" cy="1192212"/>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755580" y="1512888"/>
            <a:ext cx="4641401"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smtClean="0"/>
              <a:t>Click to edit Master text styles</a:t>
            </a:r>
          </a:p>
        </p:txBody>
      </p:sp>
      <p:sp>
        <p:nvSpPr>
          <p:cNvPr id="4" name="Content Placeholder 3"/>
          <p:cNvSpPr>
            <a:spLocks noGrp="1"/>
          </p:cNvSpPr>
          <p:nvPr>
            <p:ph sz="half" idx="2"/>
          </p:nvPr>
        </p:nvSpPr>
        <p:spPr>
          <a:xfrm>
            <a:off x="755580" y="2254251"/>
            <a:ext cx="4641401" cy="3314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5553598" y="1512888"/>
            <a:ext cx="4662567"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smtClean="0"/>
              <a:t>Click to edit Master text styles</a:t>
            </a:r>
          </a:p>
        </p:txBody>
      </p:sp>
      <p:sp>
        <p:nvSpPr>
          <p:cNvPr id="6" name="Content Placeholder 5"/>
          <p:cNvSpPr>
            <a:spLocks noGrp="1"/>
          </p:cNvSpPr>
          <p:nvPr>
            <p:ph sz="quarter" idx="4"/>
          </p:nvPr>
        </p:nvSpPr>
        <p:spPr>
          <a:xfrm>
            <a:off x="5553598" y="2254251"/>
            <a:ext cx="4662567" cy="3314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91530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2563509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2534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smtClean="0"/>
              <a:t>Click to edit Master title style</a:t>
            </a:r>
            <a:endParaRPr lang="de-DE"/>
          </a:p>
        </p:txBody>
      </p:sp>
      <p:sp>
        <p:nvSpPr>
          <p:cNvPr id="3" name="Content Placeholder 2"/>
          <p:cNvSpPr>
            <a:spLocks noGrp="1"/>
          </p:cNvSpPr>
          <p:nvPr>
            <p:ph idx="1"/>
          </p:nvPr>
        </p:nvSpPr>
        <p:spPr>
          <a:xfrm>
            <a:off x="4662566" y="889001"/>
            <a:ext cx="5553598" cy="4384675"/>
          </a:xfrm>
        </p:spPr>
        <p:txBody>
          <a:bodyPr/>
          <a:lstStyle>
            <a:lvl1pPr>
              <a:defRPr sz="2879"/>
            </a:lvl1pPr>
            <a:lvl2pPr>
              <a:defRPr sz="2519"/>
            </a:lvl2pPr>
            <a:lvl3pPr>
              <a:defRPr sz="2159"/>
            </a:lvl3pPr>
            <a:lvl4pPr>
              <a:defRPr sz="1799"/>
            </a:lvl4pPr>
            <a:lvl5pPr>
              <a:defRPr sz="17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smtClean="0"/>
              <a:t>Click to edit Master text styles</a:t>
            </a:r>
          </a:p>
        </p:txBody>
      </p:sp>
    </p:spTree>
    <p:extLst>
      <p:ext uri="{BB962C8B-B14F-4D97-AF65-F5344CB8AC3E}">
        <p14:creationId xmlns:p14="http://schemas.microsoft.com/office/powerpoint/2010/main" val="2100013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smtClean="0"/>
              <a:t>Click to edit Master title style</a:t>
            </a:r>
            <a:endParaRPr lang="de-DE"/>
          </a:p>
        </p:txBody>
      </p:sp>
      <p:sp>
        <p:nvSpPr>
          <p:cNvPr id="3" name="Picture Placeholder 2"/>
          <p:cNvSpPr>
            <a:spLocks noGrp="1"/>
          </p:cNvSpPr>
          <p:nvPr>
            <p:ph type="pic" idx="1"/>
          </p:nvPr>
        </p:nvSpPr>
        <p:spPr>
          <a:xfrm>
            <a:off x="4662566" y="889001"/>
            <a:ext cx="5553598" cy="4384675"/>
          </a:xfrm>
        </p:spPr>
        <p:txBody>
          <a:bodyPr/>
          <a:lstStyle>
            <a:lvl1pPr marL="0" indent="0">
              <a:buNone/>
              <a:defRPr sz="2879"/>
            </a:lvl1pPr>
            <a:lvl2pPr marL="411358" indent="0">
              <a:buNone/>
              <a:defRPr sz="2519"/>
            </a:lvl2pPr>
            <a:lvl3pPr marL="822716" indent="0">
              <a:buNone/>
              <a:defRPr sz="2159"/>
            </a:lvl3pPr>
            <a:lvl4pPr marL="1234075" indent="0">
              <a:buNone/>
              <a:defRPr sz="1799"/>
            </a:lvl4pPr>
            <a:lvl5pPr marL="1645433" indent="0">
              <a:buNone/>
              <a:defRPr sz="1799"/>
            </a:lvl5pPr>
            <a:lvl6pPr marL="2056792" indent="0">
              <a:buNone/>
              <a:defRPr sz="1799"/>
            </a:lvl6pPr>
            <a:lvl7pPr marL="2468150" indent="0">
              <a:buNone/>
              <a:defRPr sz="1799"/>
            </a:lvl7pPr>
            <a:lvl8pPr marL="2879509" indent="0">
              <a:buNone/>
              <a:defRPr sz="1799"/>
            </a:lvl8pPr>
            <a:lvl9pPr marL="3290867" indent="0">
              <a:buNone/>
              <a:defRPr sz="1799"/>
            </a:lvl9pPr>
          </a:lstStyle>
          <a:p>
            <a:r>
              <a:rPr lang="en-US" smtClean="0"/>
              <a:t>Click icon to add picture</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smtClean="0"/>
              <a:t>Click to edit Master text styles</a:t>
            </a:r>
          </a:p>
        </p:txBody>
      </p:sp>
    </p:spTree>
    <p:extLst>
      <p:ext uri="{BB962C8B-B14F-4D97-AF65-F5344CB8AC3E}">
        <p14:creationId xmlns:p14="http://schemas.microsoft.com/office/powerpoint/2010/main" val="2048836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5567" y="648000"/>
            <a:ext cx="8221606" cy="388800"/>
          </a:xfrm>
          <a:prstGeom prst="rect">
            <a:avLst/>
          </a:prstGeom>
        </p:spPr>
        <p:txBody>
          <a:bodyPr vert="horz" lIns="0" tIns="0" rIns="0" bIns="0" rtlCol="0" anchor="ctr">
            <a:noAutofit/>
          </a:bodyPr>
          <a:lstStyle/>
          <a:p>
            <a:r>
              <a:rPr lang="en-US" smtClean="0"/>
              <a:t>Click to edit Master title style</a:t>
            </a:r>
            <a:endParaRPr lang="de-DE" dirty="0"/>
          </a:p>
        </p:txBody>
      </p:sp>
      <p:sp>
        <p:nvSpPr>
          <p:cNvPr id="3" name="Text Placeholder 2"/>
          <p:cNvSpPr>
            <a:spLocks noGrp="1"/>
          </p:cNvSpPr>
          <p:nvPr>
            <p:ph type="body" idx="1"/>
          </p:nvPr>
        </p:nvSpPr>
        <p:spPr>
          <a:xfrm>
            <a:off x="345568" y="1296000"/>
            <a:ext cx="10275808"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pic>
        <p:nvPicPr>
          <p:cNvPr id="5" name="Picture 4"/>
          <p:cNvPicPr>
            <a:picLocks/>
          </p:cNvPicPr>
          <p:nvPr userDrawn="1">
            <p:custDataLst>
              <p:tags r:id="rId13"/>
            </p:custDataLst>
          </p:nvPr>
        </p:nvPicPr>
        <p:blipFill>
          <a:blip r:embed="rId15"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userDrawn="1">
            <p:custDataLst>
              <p:tags r:id="rId14"/>
            </p:custDataLst>
          </p:nvPr>
        </p:nvPicPr>
        <p:blipFill>
          <a:blip r:embed="rId16">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39445454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822716" rtl="0" eaLnBrk="1" latinLnBrk="0" hangingPunct="1">
        <a:lnSpc>
          <a:spcPct val="90000"/>
        </a:lnSpc>
        <a:spcBef>
          <a:spcPct val="0"/>
        </a:spcBef>
        <a:buFontTx/>
        <a:buNone/>
        <a:defRPr sz="1800" b="0" i="0" u="none" kern="1200">
          <a:solidFill>
            <a:schemeClr val="tx1"/>
          </a:solidFill>
          <a:latin typeface="Bosch Office Sans" panose="020B0604020202020204" pitchFamily="34" charset="0"/>
          <a:ea typeface="+mj-ea"/>
          <a:cs typeface="+mj-cs"/>
        </a:defRPr>
      </a:lvl1pPr>
    </p:titleStyle>
    <p:bodyStyle>
      <a:lvl1pPr marL="251460" indent="-251460" algn="l" defTabSz="822716" rtl="0" eaLnBrk="1" latinLnBrk="0" hangingPunct="1">
        <a:lnSpc>
          <a:spcPts val="2300"/>
        </a:lnSpc>
        <a:spcBef>
          <a:spcPts val="500"/>
        </a:spcBef>
        <a:buClrTx/>
        <a:buSzPct val="100000"/>
        <a:buFont typeface="Wingdings 3" panose="05040102010807070707" pitchFamily="18" charset="2"/>
        <a:buChar char=""/>
        <a:defRPr sz="1800" b="0" i="0" u="none" kern="1200">
          <a:solidFill>
            <a:schemeClr val="tx1"/>
          </a:solidFill>
          <a:latin typeface="Bosch Office Sans" panose="020B0604020202020204" pitchFamily="34" charset="0"/>
          <a:ea typeface="+mn-ea"/>
          <a:cs typeface="+mn-cs"/>
        </a:defRPr>
      </a:lvl1pPr>
      <a:lvl2pPr marL="467360" indent="-179070" algn="l" defTabSz="822716" rtl="0" eaLnBrk="1" latinLnBrk="0" hangingPunct="1">
        <a:lnSpc>
          <a:spcPts val="2000"/>
        </a:lnSpc>
        <a:spcBef>
          <a:spcPts val="500"/>
        </a:spcBef>
        <a:buClrTx/>
        <a:buSzPct val="100000"/>
        <a:buFontTx/>
        <a:buChar char="‒"/>
        <a:defRPr sz="1600" b="0" i="0" u="none" kern="1200">
          <a:solidFill>
            <a:schemeClr val="tx1"/>
          </a:solidFill>
          <a:latin typeface="Bosch Office Sans" panose="020B0604020202020204" pitchFamily="34" charset="0"/>
          <a:ea typeface="+mn-ea"/>
          <a:cs typeface="+mn-cs"/>
        </a:defRPr>
      </a:lvl2pPr>
      <a:lvl3pPr marL="647700" indent="-180340" algn="l" defTabSz="822716" rtl="0" eaLnBrk="1" latinLnBrk="0" hangingPunct="1">
        <a:lnSpc>
          <a:spcPts val="1700"/>
        </a:lnSpc>
        <a:spcBef>
          <a:spcPts val="500"/>
        </a:spcBef>
        <a:buClrTx/>
        <a:buSzPct val="100000"/>
        <a:buFontTx/>
        <a:buChar char="‒"/>
        <a:defRPr sz="1400" b="0" i="0" u="none" kern="1200">
          <a:solidFill>
            <a:schemeClr val="tx1"/>
          </a:solidFill>
          <a:latin typeface="Bosch Office Sans" panose="020B0604020202020204" pitchFamily="34" charset="0"/>
          <a:ea typeface="+mn-ea"/>
          <a:cs typeface="+mn-cs"/>
        </a:defRPr>
      </a:lvl3pPr>
      <a:lvl4pPr marL="863600" indent="-180340" algn="l" defTabSz="822716" rtl="0" eaLnBrk="1" latinLnBrk="0" hangingPunct="1">
        <a:lnSpc>
          <a:spcPts val="1600"/>
        </a:lnSpc>
        <a:spcBef>
          <a:spcPts val="500"/>
        </a:spcBef>
        <a:buClrTx/>
        <a:buSzPct val="100000"/>
        <a:buFontTx/>
        <a:buChar char="»"/>
        <a:defRPr sz="1300" b="0" i="0" u="none" kern="1200">
          <a:solidFill>
            <a:schemeClr val="tx1"/>
          </a:solidFill>
          <a:latin typeface="Bosch Office Sans" panose="020B0604020202020204" pitchFamily="34" charset="0"/>
          <a:ea typeface="+mn-ea"/>
          <a:cs typeface="+mn-cs"/>
        </a:defRPr>
      </a:lvl4pPr>
      <a:lvl5pPr marL="863600" indent="-180340" algn="l" defTabSz="822716" rtl="0" eaLnBrk="1" latinLnBrk="0" hangingPunct="1">
        <a:lnSpc>
          <a:spcPts val="1600"/>
        </a:lnSpc>
        <a:spcBef>
          <a:spcPts val="500"/>
        </a:spcBef>
        <a:buClrTx/>
        <a:buSzPct val="100000"/>
        <a:buFontTx/>
        <a:buChar char="»"/>
        <a:defRPr sz="1300" b="0" i="0" u="none" kern="1200">
          <a:solidFill>
            <a:schemeClr val="tx1"/>
          </a:solidFill>
          <a:latin typeface="Bosch Office Sans" panose="020B0604020202020204" pitchFamily="34" charset="0"/>
          <a:ea typeface="+mn-ea"/>
          <a:cs typeface="+mn-cs"/>
        </a:defRPr>
      </a:lvl5pPr>
      <a:lvl6pPr marL="863600" indent="-180340" algn="l" defTabSz="822716" rtl="0" eaLnBrk="1" latinLnBrk="0" hangingPunct="1">
        <a:lnSpc>
          <a:spcPts val="1600"/>
        </a:lnSpc>
        <a:spcBef>
          <a:spcPts val="500"/>
        </a:spcBef>
        <a:buClrTx/>
        <a:buSzPct val="100000"/>
        <a:buFontTx/>
        <a:buChar char="»"/>
        <a:defRPr sz="1300" b="0" i="0" u="none" kern="1200">
          <a:solidFill>
            <a:schemeClr val="tx1"/>
          </a:solidFill>
          <a:latin typeface="Bosch Office Sans" panose="020B0604020202020204" pitchFamily="34" charset="0"/>
          <a:ea typeface="+mn-ea"/>
          <a:cs typeface="+mn-cs"/>
        </a:defRPr>
      </a:lvl6pPr>
      <a:lvl7pPr marL="863600" indent="-180340" algn="l" defTabSz="822716" rtl="0" eaLnBrk="1" latinLnBrk="0" hangingPunct="1">
        <a:lnSpc>
          <a:spcPts val="1600"/>
        </a:lnSpc>
        <a:spcBef>
          <a:spcPts val="500"/>
        </a:spcBef>
        <a:buClrTx/>
        <a:buSzPct val="100000"/>
        <a:buFontTx/>
        <a:buChar char="»"/>
        <a:defRPr sz="1300" b="0" i="0" u="none" kern="1200">
          <a:solidFill>
            <a:schemeClr val="tx1"/>
          </a:solidFill>
          <a:latin typeface="Bosch Office Sans" panose="020B0604020202020204" pitchFamily="34" charset="0"/>
          <a:ea typeface="+mn-ea"/>
          <a:cs typeface="+mn-cs"/>
        </a:defRPr>
      </a:lvl7pPr>
      <a:lvl8pPr marL="863600" indent="-180340" algn="l" defTabSz="822716" rtl="0" eaLnBrk="1" latinLnBrk="0" hangingPunct="1">
        <a:lnSpc>
          <a:spcPts val="1600"/>
        </a:lnSpc>
        <a:spcBef>
          <a:spcPts val="500"/>
        </a:spcBef>
        <a:buClrTx/>
        <a:buSzPct val="100000"/>
        <a:buFontTx/>
        <a:buChar char="»"/>
        <a:defRPr sz="1300" b="0" i="0" u="none" kern="1200">
          <a:solidFill>
            <a:schemeClr val="tx1"/>
          </a:solidFill>
          <a:latin typeface="Bosch Office Sans" panose="020B0604020202020204" pitchFamily="34" charset="0"/>
          <a:ea typeface="+mn-ea"/>
          <a:cs typeface="+mn-cs"/>
        </a:defRPr>
      </a:lvl8pPr>
      <a:lvl9pPr marL="863600" indent="-180340" algn="l" defTabSz="822716" rtl="0" eaLnBrk="1" latinLnBrk="0" hangingPunct="1">
        <a:lnSpc>
          <a:spcPts val="1600"/>
        </a:lnSpc>
        <a:spcBef>
          <a:spcPts val="500"/>
        </a:spcBef>
        <a:buClrTx/>
        <a:buSzPct val="100000"/>
        <a:buFontTx/>
        <a:buChar char="»"/>
        <a:defRPr sz="1300" b="0" i="0" u="none" kern="1200" baseline="0">
          <a:solidFill>
            <a:schemeClr val="tx1"/>
          </a:solidFill>
          <a:latin typeface="Bosch Office Sans" panose="020B0604020202020204" pitchFamily="34" charset="0"/>
          <a:ea typeface="+mn-ea"/>
          <a:cs typeface="+mn-cs"/>
        </a:defRPr>
      </a:lvl9pPr>
    </p:bodyStyle>
    <p:otherStyle>
      <a:defPPr>
        <a:defRPr lang="de-DE"/>
      </a:defPPr>
      <a:lvl1pPr marL="0" algn="l" defTabSz="822716" rtl="0" eaLnBrk="1" latinLnBrk="0" hangingPunct="1">
        <a:defRPr sz="1619" kern="1200">
          <a:solidFill>
            <a:schemeClr val="tx1"/>
          </a:solidFill>
          <a:latin typeface="+mn-lt"/>
          <a:ea typeface="+mn-ea"/>
          <a:cs typeface="+mn-cs"/>
        </a:defRPr>
      </a:lvl1pPr>
      <a:lvl2pPr marL="411358" algn="l" defTabSz="822716" rtl="0" eaLnBrk="1" latinLnBrk="0" hangingPunct="1">
        <a:defRPr sz="1619" kern="1200">
          <a:solidFill>
            <a:schemeClr val="tx1"/>
          </a:solidFill>
          <a:latin typeface="+mn-lt"/>
          <a:ea typeface="+mn-ea"/>
          <a:cs typeface="+mn-cs"/>
        </a:defRPr>
      </a:lvl2pPr>
      <a:lvl3pPr marL="822716" algn="l" defTabSz="822716" rtl="0" eaLnBrk="1" latinLnBrk="0" hangingPunct="1">
        <a:defRPr sz="1619" kern="1200">
          <a:solidFill>
            <a:schemeClr val="tx1"/>
          </a:solidFill>
          <a:latin typeface="+mn-lt"/>
          <a:ea typeface="+mn-ea"/>
          <a:cs typeface="+mn-cs"/>
        </a:defRPr>
      </a:lvl3pPr>
      <a:lvl4pPr marL="1234075" algn="l" defTabSz="822716" rtl="0" eaLnBrk="1" latinLnBrk="0" hangingPunct="1">
        <a:defRPr sz="1619" kern="1200">
          <a:solidFill>
            <a:schemeClr val="tx1"/>
          </a:solidFill>
          <a:latin typeface="+mn-lt"/>
          <a:ea typeface="+mn-ea"/>
          <a:cs typeface="+mn-cs"/>
        </a:defRPr>
      </a:lvl4pPr>
      <a:lvl5pPr marL="1645433" algn="l" defTabSz="822716" rtl="0" eaLnBrk="1" latinLnBrk="0" hangingPunct="1">
        <a:defRPr sz="1619" kern="1200">
          <a:solidFill>
            <a:schemeClr val="tx1"/>
          </a:solidFill>
          <a:latin typeface="+mn-lt"/>
          <a:ea typeface="+mn-ea"/>
          <a:cs typeface="+mn-cs"/>
        </a:defRPr>
      </a:lvl5pPr>
      <a:lvl6pPr marL="2056792" algn="l" defTabSz="822716" rtl="0" eaLnBrk="1" latinLnBrk="0" hangingPunct="1">
        <a:defRPr sz="1619" kern="1200">
          <a:solidFill>
            <a:schemeClr val="tx1"/>
          </a:solidFill>
          <a:latin typeface="+mn-lt"/>
          <a:ea typeface="+mn-ea"/>
          <a:cs typeface="+mn-cs"/>
        </a:defRPr>
      </a:lvl6pPr>
      <a:lvl7pPr marL="2468150" algn="l" defTabSz="822716" rtl="0" eaLnBrk="1" latinLnBrk="0" hangingPunct="1">
        <a:defRPr sz="1619" kern="1200">
          <a:solidFill>
            <a:schemeClr val="tx1"/>
          </a:solidFill>
          <a:latin typeface="+mn-lt"/>
          <a:ea typeface="+mn-ea"/>
          <a:cs typeface="+mn-cs"/>
        </a:defRPr>
      </a:lvl7pPr>
      <a:lvl8pPr marL="2879509" algn="l" defTabSz="822716" rtl="0" eaLnBrk="1" latinLnBrk="0" hangingPunct="1">
        <a:defRPr sz="1619" kern="1200">
          <a:solidFill>
            <a:schemeClr val="tx1"/>
          </a:solidFill>
          <a:latin typeface="+mn-lt"/>
          <a:ea typeface="+mn-ea"/>
          <a:cs typeface="+mn-cs"/>
        </a:defRPr>
      </a:lvl8pPr>
      <a:lvl9pPr marL="3290867" algn="l" defTabSz="822716" rtl="0" eaLnBrk="1" latinLnBrk="0" hangingPunct="1">
        <a:defRPr sz="16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tags" Target="../tags/tag18.xml"/><Relationship Id="rId18" Type="http://schemas.openxmlformats.org/officeDocument/2006/relationships/tags" Target="../tags/tag23.xml"/><Relationship Id="rId26" Type="http://schemas.openxmlformats.org/officeDocument/2006/relationships/image" Target="../media/image4.jpeg"/><Relationship Id="rId3" Type="http://schemas.openxmlformats.org/officeDocument/2006/relationships/tags" Target="../tags/tag8.xml"/><Relationship Id="rId21" Type="http://schemas.openxmlformats.org/officeDocument/2006/relationships/tags" Target="../tags/tag26.xml"/><Relationship Id="rId7" Type="http://schemas.openxmlformats.org/officeDocument/2006/relationships/tags" Target="../tags/tag12.xml"/><Relationship Id="rId12" Type="http://schemas.openxmlformats.org/officeDocument/2006/relationships/tags" Target="../tags/tag17.xml"/><Relationship Id="rId17" Type="http://schemas.openxmlformats.org/officeDocument/2006/relationships/tags" Target="../tags/tag22.xml"/><Relationship Id="rId25" Type="http://schemas.openxmlformats.org/officeDocument/2006/relationships/image" Target="../media/image3.png"/><Relationship Id="rId2" Type="http://schemas.openxmlformats.org/officeDocument/2006/relationships/tags" Target="../tags/tag7.xml"/><Relationship Id="rId16" Type="http://schemas.openxmlformats.org/officeDocument/2006/relationships/tags" Target="../tags/tag21.xml"/><Relationship Id="rId20" Type="http://schemas.openxmlformats.org/officeDocument/2006/relationships/tags" Target="../tags/tag25.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tags" Target="../tags/tag16.xml"/><Relationship Id="rId24" Type="http://schemas.openxmlformats.org/officeDocument/2006/relationships/image" Target="../media/image2.png"/><Relationship Id="rId5" Type="http://schemas.openxmlformats.org/officeDocument/2006/relationships/tags" Target="../tags/tag10.xml"/><Relationship Id="rId15" Type="http://schemas.openxmlformats.org/officeDocument/2006/relationships/tags" Target="../tags/tag20.xml"/><Relationship Id="rId23" Type="http://schemas.openxmlformats.org/officeDocument/2006/relationships/notesSlide" Target="../notesSlides/notesSlide1.xml"/><Relationship Id="rId10" Type="http://schemas.openxmlformats.org/officeDocument/2006/relationships/tags" Target="../tags/tag15.xml"/><Relationship Id="rId19" Type="http://schemas.openxmlformats.org/officeDocument/2006/relationships/tags" Target="../tags/tag24.xml"/><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tags" Target="../tags/tag19.xml"/><Relationship Id="rId2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34.xml"/><Relationship Id="rId13" Type="http://schemas.openxmlformats.org/officeDocument/2006/relationships/tags" Target="../tags/tag39.xml"/><Relationship Id="rId18" Type="http://schemas.openxmlformats.org/officeDocument/2006/relationships/tags" Target="../tags/tag44.xml"/><Relationship Id="rId26" Type="http://schemas.openxmlformats.org/officeDocument/2006/relationships/image" Target="../media/image4.jpeg"/><Relationship Id="rId3" Type="http://schemas.openxmlformats.org/officeDocument/2006/relationships/tags" Target="../tags/tag29.xml"/><Relationship Id="rId21" Type="http://schemas.openxmlformats.org/officeDocument/2006/relationships/tags" Target="../tags/tag47.xml"/><Relationship Id="rId7" Type="http://schemas.openxmlformats.org/officeDocument/2006/relationships/tags" Target="../tags/tag33.xml"/><Relationship Id="rId12" Type="http://schemas.openxmlformats.org/officeDocument/2006/relationships/tags" Target="../tags/tag38.xml"/><Relationship Id="rId17" Type="http://schemas.openxmlformats.org/officeDocument/2006/relationships/tags" Target="../tags/tag43.xml"/><Relationship Id="rId25" Type="http://schemas.openxmlformats.org/officeDocument/2006/relationships/image" Target="../media/image5.png"/><Relationship Id="rId2" Type="http://schemas.openxmlformats.org/officeDocument/2006/relationships/tags" Target="../tags/tag28.xml"/><Relationship Id="rId16" Type="http://schemas.openxmlformats.org/officeDocument/2006/relationships/tags" Target="../tags/tag42.xml"/><Relationship Id="rId20" Type="http://schemas.openxmlformats.org/officeDocument/2006/relationships/tags" Target="../tags/tag46.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tags" Target="../tags/tag37.xml"/><Relationship Id="rId24" Type="http://schemas.openxmlformats.org/officeDocument/2006/relationships/image" Target="../media/image2.png"/><Relationship Id="rId5" Type="http://schemas.openxmlformats.org/officeDocument/2006/relationships/tags" Target="../tags/tag31.xml"/><Relationship Id="rId15" Type="http://schemas.openxmlformats.org/officeDocument/2006/relationships/tags" Target="../tags/tag41.xml"/><Relationship Id="rId23" Type="http://schemas.openxmlformats.org/officeDocument/2006/relationships/notesSlide" Target="../notesSlides/notesSlide2.xml"/><Relationship Id="rId10" Type="http://schemas.openxmlformats.org/officeDocument/2006/relationships/tags" Target="../tags/tag36.xml"/><Relationship Id="rId19" Type="http://schemas.openxmlformats.org/officeDocument/2006/relationships/tags" Target="../tags/tag45.xml"/><Relationship Id="rId4" Type="http://schemas.openxmlformats.org/officeDocument/2006/relationships/tags" Target="../tags/tag30.xml"/><Relationship Id="rId9" Type="http://schemas.openxmlformats.org/officeDocument/2006/relationships/tags" Target="../tags/tag35.xml"/><Relationship Id="rId14" Type="http://schemas.openxmlformats.org/officeDocument/2006/relationships/tags" Target="../tags/tag40.xml"/><Relationship Id="rId2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tags" Target="../tags/tag55.xml"/><Relationship Id="rId13" Type="http://schemas.openxmlformats.org/officeDocument/2006/relationships/tags" Target="../tags/tag60.xml"/><Relationship Id="rId18" Type="http://schemas.openxmlformats.org/officeDocument/2006/relationships/tags" Target="../tags/tag65.xml"/><Relationship Id="rId26" Type="http://schemas.openxmlformats.org/officeDocument/2006/relationships/image" Target="../media/image4.jpeg"/><Relationship Id="rId3" Type="http://schemas.openxmlformats.org/officeDocument/2006/relationships/tags" Target="../tags/tag50.xml"/><Relationship Id="rId21" Type="http://schemas.openxmlformats.org/officeDocument/2006/relationships/tags" Target="../tags/tag68.xml"/><Relationship Id="rId7" Type="http://schemas.openxmlformats.org/officeDocument/2006/relationships/tags" Target="../tags/tag54.xml"/><Relationship Id="rId12" Type="http://schemas.openxmlformats.org/officeDocument/2006/relationships/tags" Target="../tags/tag59.xml"/><Relationship Id="rId17" Type="http://schemas.openxmlformats.org/officeDocument/2006/relationships/tags" Target="../tags/tag64.xml"/><Relationship Id="rId25" Type="http://schemas.openxmlformats.org/officeDocument/2006/relationships/image" Target="../media/image3.png"/><Relationship Id="rId2" Type="http://schemas.openxmlformats.org/officeDocument/2006/relationships/tags" Target="../tags/tag49.xml"/><Relationship Id="rId16" Type="http://schemas.openxmlformats.org/officeDocument/2006/relationships/tags" Target="../tags/tag63.xml"/><Relationship Id="rId20" Type="http://schemas.openxmlformats.org/officeDocument/2006/relationships/tags" Target="../tags/tag67.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tags" Target="../tags/tag58.xml"/><Relationship Id="rId24" Type="http://schemas.openxmlformats.org/officeDocument/2006/relationships/image" Target="../media/image2.png"/><Relationship Id="rId5" Type="http://schemas.openxmlformats.org/officeDocument/2006/relationships/tags" Target="../tags/tag52.xml"/><Relationship Id="rId15" Type="http://schemas.openxmlformats.org/officeDocument/2006/relationships/tags" Target="../tags/tag62.xml"/><Relationship Id="rId23" Type="http://schemas.openxmlformats.org/officeDocument/2006/relationships/notesSlide" Target="../notesSlides/notesSlide3.xml"/><Relationship Id="rId10" Type="http://schemas.openxmlformats.org/officeDocument/2006/relationships/tags" Target="../tags/tag57.xml"/><Relationship Id="rId19" Type="http://schemas.openxmlformats.org/officeDocument/2006/relationships/tags" Target="../tags/tag66.xml"/><Relationship Id="rId4" Type="http://schemas.openxmlformats.org/officeDocument/2006/relationships/tags" Target="../tags/tag51.xml"/><Relationship Id="rId9" Type="http://schemas.openxmlformats.org/officeDocument/2006/relationships/tags" Target="../tags/tag56.xml"/><Relationship Id="rId14" Type="http://schemas.openxmlformats.org/officeDocument/2006/relationships/tags" Target="../tags/tag61.xml"/><Relationship Id="rId2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custDataLst>
              <p:tags r:id="rId2"/>
            </p:custDataLst>
          </p:nvPr>
        </p:nvSpPr>
        <p:spPr>
          <a:xfrm>
            <a:off x="126160" y="1149350"/>
            <a:ext cx="7215934" cy="4494530"/>
          </a:xfrm>
          <a:prstGeom prst="rect">
            <a:avLst/>
          </a:prstGeom>
          <a:solidFill>
            <a:srgbClr val="B2B3B5">
              <a:alpha val="25000"/>
            </a:srgbClr>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12" name="Picture 11"/>
          <p:cNvPicPr>
            <a:picLocks/>
          </p:cNvPicPr>
          <p:nvPr>
            <p:custDataLst>
              <p:tags r:id="rId3"/>
            </p:custDataLst>
          </p:nvPr>
        </p:nvPicPr>
        <p:blipFill>
          <a:blip r:embed="rId24">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Rectangle 7"/>
          <p:cNvSpPr>
            <a:spLocks/>
          </p:cNvSpPr>
          <p:nvPr>
            <p:custDataLst>
              <p:tags r:id="rId4"/>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rtlCol="0" anchor="t">
            <a:noAutofit/>
          </a:bodyPr>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latin typeface="Bosch Office Sans" pitchFamily="2" charset="0"/>
                <a:ea typeface="+mn-ea"/>
                <a:cs typeface="+mn-cs"/>
              </a:rPr>
              <a:t>RBEI/BSX | 2018</a:t>
            </a:r>
            <a:endParaRPr kumimoji="0" lang="en-US" sz="600" strike="noStrike" kern="0" cap="none" normalizeH="0" baseline="0" noProof="0" dirty="0" smtClean="0">
              <a:ln>
                <a:noFill/>
              </a:ln>
              <a:solidFill>
                <a:srgbClr val="000000"/>
              </a:solidFill>
              <a:effectLst/>
              <a:uLnTx/>
              <a:uFillTx/>
              <a:latin typeface="Bosch Office Sans" pitchFamily="2" charset="0"/>
              <a:ea typeface="+mn-ea"/>
              <a:cs typeface="+mn-cs"/>
            </a:endParaRPr>
          </a:p>
        </p:txBody>
      </p:sp>
      <p:sp>
        <p:nvSpPr>
          <p:cNvPr id="7" name="Rectangle 6"/>
          <p:cNvSpPr>
            <a:spLocks/>
          </p:cNvSpPr>
          <p:nvPr>
            <p:custDataLst>
              <p:tags r:id="rId5"/>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rtlCol="0" anchor="t">
            <a:noAutofit/>
          </a:bodyPr>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B2B3B5"/>
                </a:solidFill>
                <a:effectLst/>
                <a:uLnTx/>
                <a:uFillTx/>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US" sz="600" strike="noStrike" kern="0" cap="none" normalizeH="0" baseline="0" noProof="0" dirty="0" smtClean="0">
              <a:ln>
                <a:noFill/>
              </a:ln>
              <a:solidFill>
                <a:srgbClr val="B2B3B5"/>
              </a:solidFill>
              <a:effectLst/>
              <a:uLnTx/>
              <a:uFillTx/>
              <a:ea typeface="+mn-ea"/>
              <a:cs typeface="+mn-cs"/>
            </a:endParaRPr>
          </a:p>
        </p:txBody>
      </p:sp>
      <p:sp>
        <p:nvSpPr>
          <p:cNvPr id="6" name="Rectangle 5"/>
          <p:cNvSpPr>
            <a:spLocks/>
          </p:cNvSpPr>
          <p:nvPr>
            <p:custDataLst>
              <p:tags r:id="rId6"/>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noAutofit/>
          </a:bodyPr>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7"/>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pic>
        <p:nvPicPr>
          <p:cNvPr id="1026" name="Picture 2" descr="Image result for Capability icon"/>
          <p:cNvPicPr>
            <a:picLocks noChangeAspect="1" noChangeArrowheads="1"/>
          </p:cNvPicPr>
          <p:nvPr>
            <p:custDataLst>
              <p:tags r:id="rId8"/>
            </p:custDataLst>
          </p:nvPr>
        </p:nvPicPr>
        <p:blipFill>
          <a:blip r:embed="rId25" cstate="print">
            <a:extLst>
              <a:ext uri="{28A0092B-C50C-407E-A947-70E740481C1C}">
                <a14:useLocalDpi xmlns:a14="http://schemas.microsoft.com/office/drawing/2010/main" val="0"/>
              </a:ext>
            </a:extLst>
          </a:blip>
          <a:srcRect/>
          <a:stretch>
            <a:fillRect/>
          </a:stretch>
        </p:blipFill>
        <p:spPr bwMode="auto">
          <a:xfrm>
            <a:off x="6367235" y="4619142"/>
            <a:ext cx="957428" cy="95742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_" descr="Image result for Differentiators icon"/>
          <p:cNvPicPr>
            <a:picLocks noChangeAspect="1" noChangeArrowheads="1"/>
          </p:cNvPicPr>
          <p:nvPr>
            <p:custDataLst>
              <p:tags r:id="rId9"/>
            </p:custDataLst>
          </p:nvPr>
        </p:nvPicPr>
        <p:blipFill>
          <a:blip r:embed="rId26">
            <a:extLst>
              <a:ext uri="{28A0092B-C50C-407E-A947-70E740481C1C}">
                <a14:useLocalDpi xmlns:a14="http://schemas.microsoft.com/office/drawing/2010/main" val="0"/>
              </a:ext>
            </a:extLst>
          </a:blip>
          <a:srcRect/>
          <a:stretch>
            <a:fillRect/>
          </a:stretch>
        </p:blipFill>
        <p:spPr bwMode="auto">
          <a:xfrm>
            <a:off x="8961754" y="1065415"/>
            <a:ext cx="1783583" cy="891792"/>
          </a:xfrm>
          <a:prstGeom prst="rect">
            <a:avLst/>
          </a:prstGeom>
          <a:noFill/>
          <a:extLst>
            <a:ext uri="{909E8E84-426E-40DD-AFC4-6F175D3DCCD1}">
              <a14:hiddenFill xmlns:a14="http://schemas.microsoft.com/office/drawing/2010/main">
                <a:solidFill>
                  <a:srgbClr val="FFFFFF"/>
                </a:solidFill>
              </a14:hiddenFill>
            </a:ext>
          </a:extLst>
        </p:spPr>
      </p:pic>
      <p:sp>
        <p:nvSpPr>
          <p:cNvPr id="18" name="Rounded Rectangle 17"/>
          <p:cNvSpPr/>
          <p:nvPr>
            <p:custDataLst>
              <p:tags r:id="rId10"/>
            </p:custDataLst>
          </p:nvPr>
        </p:nvSpPr>
        <p:spPr>
          <a:xfrm>
            <a:off x="7593871" y="1103630"/>
            <a:ext cx="3209342" cy="4295685"/>
          </a:xfrm>
          <a:prstGeom prst="round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56" name="Content Placeholder 2__________"/>
          <p:cNvSpPr txBox="1">
            <a:spLocks/>
          </p:cNvSpPr>
          <p:nvPr>
            <p:custDataLst>
              <p:tags r:id="rId11"/>
            </p:custDataLst>
          </p:nvPr>
        </p:nvSpPr>
        <p:spPr bwMode="auto">
          <a:xfrm>
            <a:off x="7671906" y="1952406"/>
            <a:ext cx="3053271" cy="294361"/>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marL="251460" indent="-251460" algn="l" rtl="0" eaLnBrk="1" fontAlgn="base" hangingPunct="1">
              <a:lnSpc>
                <a:spcPts val="2300"/>
              </a:lnSpc>
              <a:spcBef>
                <a:spcPts val="500"/>
              </a:spcBef>
              <a:spcAft>
                <a:spcPct val="0"/>
              </a:spcAft>
              <a:buClrTx/>
              <a:buSzPct val="100000"/>
              <a:buFontTx/>
              <a:buNone/>
              <a:defRPr sz="1214" b="0" i="0" u="none">
                <a:solidFill>
                  <a:schemeClr val="tx1"/>
                </a:solidFill>
                <a:latin typeface="Bosch Office Sans" panose="020B0604020202020204" pitchFamily="34" charset="0"/>
                <a:ea typeface="+mn-ea"/>
                <a:cs typeface="Arial" pitchFamily="34" charset="0"/>
              </a:defRPr>
            </a:lvl1pPr>
            <a:lvl2pPr marL="467360" indent="-467360" algn="l" rtl="0" eaLnBrk="1" fontAlgn="base" hangingPunct="1">
              <a:lnSpc>
                <a:spcPts val="2000"/>
              </a:lnSpc>
              <a:spcBef>
                <a:spcPts val="500"/>
              </a:spcBef>
              <a:spcAft>
                <a:spcPct val="0"/>
              </a:spcAft>
              <a:buClrTx/>
              <a:buSzPct val="100000"/>
              <a:buFontTx/>
              <a:buNone/>
              <a:defRPr sz="1079" b="0" i="0" u="none">
                <a:solidFill>
                  <a:schemeClr val="tx1"/>
                </a:solidFill>
                <a:latin typeface="Bosch Office Sans" panose="020B0604020202020204" pitchFamily="34" charset="0"/>
                <a:cs typeface="Arial" pitchFamily="34" charset="0"/>
              </a:defRPr>
            </a:lvl2pPr>
            <a:lvl3pPr marL="647700" indent="-647700" algn="l" rtl="0" eaLnBrk="1" fontAlgn="base" hangingPunct="1">
              <a:lnSpc>
                <a:spcPts val="1700"/>
              </a:lnSpc>
              <a:spcBef>
                <a:spcPts val="500"/>
              </a:spcBef>
              <a:spcAft>
                <a:spcPct val="0"/>
              </a:spcAft>
              <a:buClrTx/>
              <a:buSzPct val="100000"/>
              <a:buFontTx/>
              <a:buNone/>
              <a:defRPr sz="944" b="0" i="0" u="none">
                <a:solidFill>
                  <a:schemeClr val="tx1"/>
                </a:solidFill>
                <a:latin typeface="Bosch Office Sans" panose="020B0604020202020204" pitchFamily="34" charset="0"/>
                <a:cs typeface="Arial" pitchFamily="34" charset="0"/>
              </a:defRPr>
            </a:lvl3pPr>
            <a:lvl4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4pPr>
            <a:lvl5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5pPr>
            <a:lvl6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6pPr>
            <a:lvl7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7pPr>
            <a:lvl8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8pPr>
            <a:lvl9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9pPr>
          </a:lstStyle>
          <a:p>
            <a:pPr>
              <a:lnSpc>
                <a:spcPts val="1600"/>
              </a:lnSpc>
              <a:spcAft>
                <a:spcPts val="0"/>
              </a:spcAft>
              <a:buFont typeface="Wingdings 3" panose="05040102010807070707" pitchFamily="18" charset="2"/>
              <a:buChar char=""/>
            </a:pPr>
            <a:r>
              <a:rPr lang="en-US" sz="1200" dirty="0" smtClean="0"/>
              <a:t>Mentors</a:t>
            </a:r>
          </a:p>
          <a:p>
            <a:pPr marL="228600" indent="-228600">
              <a:lnSpc>
                <a:spcPts val="1600"/>
              </a:lnSpc>
              <a:spcAft>
                <a:spcPts val="0"/>
              </a:spcAft>
              <a:buFont typeface="Wingdings" panose="05000000000000000000" pitchFamily="2" charset="2"/>
              <a:buChar char="q"/>
            </a:pPr>
            <a:r>
              <a:rPr lang="en-US" sz="1050" dirty="0"/>
              <a:t>Ponvannan </a:t>
            </a:r>
            <a:r>
              <a:rPr lang="en-US" sz="1050" dirty="0" smtClean="0"/>
              <a:t>Ponnuramu</a:t>
            </a:r>
            <a:endParaRPr lang="en-US" sz="1050" dirty="0"/>
          </a:p>
          <a:p>
            <a:pPr marL="171450" indent="-171450">
              <a:lnSpc>
                <a:spcPts val="1600"/>
              </a:lnSpc>
              <a:spcAft>
                <a:spcPts val="0"/>
              </a:spcAft>
              <a:buFont typeface="Wingdings" panose="05000000000000000000" pitchFamily="2" charset="2"/>
              <a:buChar char="q"/>
            </a:pPr>
            <a:r>
              <a:rPr lang="en-US" sz="1050" dirty="0" smtClean="0"/>
              <a:t> Yuvaraj </a:t>
            </a:r>
            <a:r>
              <a:rPr lang="en-US" sz="1050" dirty="0"/>
              <a:t>Vellore </a:t>
            </a:r>
            <a:r>
              <a:rPr lang="en-US" sz="1050" dirty="0" smtClean="0"/>
              <a:t>Chandrasekaran</a:t>
            </a:r>
            <a:endParaRPr lang="en-US" sz="1050" dirty="0"/>
          </a:p>
          <a:p>
            <a:pPr>
              <a:lnSpc>
                <a:spcPts val="1600"/>
              </a:lnSpc>
              <a:spcAft>
                <a:spcPts val="0"/>
              </a:spcAft>
              <a:buFont typeface="Wingdings 3" panose="05040102010807070707" pitchFamily="18" charset="2"/>
              <a:buChar char=""/>
            </a:pPr>
            <a:r>
              <a:rPr lang="en-US" sz="1200" dirty="0" smtClean="0"/>
              <a:t>Interns</a:t>
            </a:r>
          </a:p>
          <a:p>
            <a:pPr>
              <a:lnSpc>
                <a:spcPts val="1600"/>
              </a:lnSpc>
              <a:spcAft>
                <a:spcPts val="0"/>
              </a:spcAft>
              <a:buFont typeface="Wingdings" panose="05000000000000000000" pitchFamily="2" charset="2"/>
              <a:buChar char="q"/>
            </a:pPr>
            <a:r>
              <a:rPr lang="sv-SE" sz="1100" dirty="0"/>
              <a:t>Dhakad Suresh Kumar </a:t>
            </a:r>
          </a:p>
          <a:p>
            <a:pPr>
              <a:lnSpc>
                <a:spcPts val="1600"/>
              </a:lnSpc>
              <a:spcAft>
                <a:spcPts val="0"/>
              </a:spcAft>
              <a:buFont typeface="Wingdings" panose="05000000000000000000" pitchFamily="2" charset="2"/>
              <a:buChar char="q"/>
            </a:pPr>
            <a:r>
              <a:rPr lang="sv-SE" sz="1100" dirty="0"/>
              <a:t>Ranjan Kumar</a:t>
            </a:r>
          </a:p>
          <a:p>
            <a:pPr>
              <a:lnSpc>
                <a:spcPts val="1600"/>
              </a:lnSpc>
              <a:spcAft>
                <a:spcPts val="0"/>
              </a:spcAft>
              <a:buFont typeface="Wingdings" panose="05000000000000000000" pitchFamily="2" charset="2"/>
              <a:buChar char="q"/>
            </a:pPr>
            <a:r>
              <a:rPr lang="sv-SE" sz="1100" dirty="0"/>
              <a:t>Garima Khandelwal</a:t>
            </a:r>
          </a:p>
          <a:p>
            <a:pPr>
              <a:lnSpc>
                <a:spcPts val="1600"/>
              </a:lnSpc>
              <a:spcAft>
                <a:spcPts val="0"/>
              </a:spcAft>
              <a:buFont typeface="Wingdings" panose="05000000000000000000" pitchFamily="2" charset="2"/>
              <a:buChar char="q"/>
            </a:pPr>
            <a:r>
              <a:rPr lang="sv-SE" sz="1100" dirty="0"/>
              <a:t>Bommineni Ragini</a:t>
            </a:r>
          </a:p>
          <a:p>
            <a:pPr>
              <a:lnSpc>
                <a:spcPts val="1600"/>
              </a:lnSpc>
              <a:spcAft>
                <a:spcPts val="0"/>
              </a:spcAft>
              <a:buFont typeface="Wingdings" panose="05000000000000000000" pitchFamily="2" charset="2"/>
              <a:buChar char="q"/>
            </a:pPr>
            <a:r>
              <a:rPr lang="sv-SE" sz="1100" dirty="0"/>
              <a:t>Anambattu Guna Sekhar</a:t>
            </a:r>
          </a:p>
          <a:p>
            <a:pPr>
              <a:lnSpc>
                <a:spcPts val="1600"/>
              </a:lnSpc>
              <a:spcAft>
                <a:spcPts val="0"/>
              </a:spcAft>
              <a:buFont typeface="Wingdings 3" panose="05040102010807070707" pitchFamily="18" charset="2"/>
              <a:buChar char=""/>
            </a:pPr>
            <a:endParaRPr lang="en-US" sz="1200" dirty="0"/>
          </a:p>
          <a:p>
            <a:pPr>
              <a:lnSpc>
                <a:spcPts val="1600"/>
              </a:lnSpc>
              <a:spcAft>
                <a:spcPts val="0"/>
              </a:spcAft>
              <a:buFont typeface="Wingdings 3" panose="05040102010807070707" pitchFamily="18" charset="2"/>
              <a:buChar char=""/>
            </a:pPr>
            <a:endParaRPr lang="en-US" sz="1200" dirty="0"/>
          </a:p>
          <a:p>
            <a:pPr>
              <a:lnSpc>
                <a:spcPts val="1600"/>
              </a:lnSpc>
              <a:spcAft>
                <a:spcPts val="0"/>
              </a:spcAft>
              <a:buFont typeface="Wingdings 3" panose="05040102010807070707" pitchFamily="18" charset="2"/>
              <a:buChar char=""/>
            </a:pPr>
            <a:endParaRPr lang="en-US" sz="1200" dirty="0"/>
          </a:p>
        </p:txBody>
      </p:sp>
      <p:sp>
        <p:nvSpPr>
          <p:cNvPr id="36" name="Content Placeholder 2_____________"/>
          <p:cNvSpPr txBox="1">
            <a:spLocks/>
          </p:cNvSpPr>
          <p:nvPr>
            <p:custDataLst>
              <p:tags r:id="rId12"/>
            </p:custDataLst>
          </p:nvPr>
        </p:nvSpPr>
        <p:spPr bwMode="auto">
          <a:xfrm>
            <a:off x="307924" y="1582059"/>
            <a:ext cx="2446720" cy="178041"/>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marL="251460" indent="-251460" algn="l" rtl="0" eaLnBrk="1" fontAlgn="base" hangingPunct="1">
              <a:lnSpc>
                <a:spcPts val="2300"/>
              </a:lnSpc>
              <a:spcBef>
                <a:spcPts val="500"/>
              </a:spcBef>
              <a:spcAft>
                <a:spcPct val="0"/>
              </a:spcAft>
              <a:buClrTx/>
              <a:buSzPct val="100000"/>
              <a:buFontTx/>
              <a:buNone/>
              <a:defRPr sz="1214" b="0" i="0" u="none">
                <a:solidFill>
                  <a:schemeClr val="tx1"/>
                </a:solidFill>
                <a:latin typeface="Bosch Office Sans" panose="020B0604020202020204" pitchFamily="34" charset="0"/>
                <a:ea typeface="+mn-ea"/>
                <a:cs typeface="Arial" pitchFamily="34" charset="0"/>
              </a:defRPr>
            </a:lvl1pPr>
            <a:lvl2pPr marL="467360" indent="-467360" algn="l" rtl="0" eaLnBrk="1" fontAlgn="base" hangingPunct="1">
              <a:lnSpc>
                <a:spcPts val="2000"/>
              </a:lnSpc>
              <a:spcBef>
                <a:spcPts val="500"/>
              </a:spcBef>
              <a:spcAft>
                <a:spcPct val="0"/>
              </a:spcAft>
              <a:buClrTx/>
              <a:buSzPct val="100000"/>
              <a:buFontTx/>
              <a:buNone/>
              <a:defRPr sz="1079" b="0" i="0" u="none">
                <a:solidFill>
                  <a:schemeClr val="tx1"/>
                </a:solidFill>
                <a:latin typeface="Bosch Office Sans" panose="020B0604020202020204" pitchFamily="34" charset="0"/>
                <a:cs typeface="Arial" pitchFamily="34" charset="0"/>
              </a:defRPr>
            </a:lvl2pPr>
            <a:lvl3pPr marL="647700" indent="-647700" algn="l" rtl="0" eaLnBrk="1" fontAlgn="base" hangingPunct="1">
              <a:lnSpc>
                <a:spcPts val="1700"/>
              </a:lnSpc>
              <a:spcBef>
                <a:spcPts val="500"/>
              </a:spcBef>
              <a:spcAft>
                <a:spcPct val="0"/>
              </a:spcAft>
              <a:buClrTx/>
              <a:buSzPct val="100000"/>
              <a:buFontTx/>
              <a:buNone/>
              <a:defRPr sz="944" b="0" i="0" u="none">
                <a:solidFill>
                  <a:schemeClr val="tx1"/>
                </a:solidFill>
                <a:latin typeface="Bosch Office Sans" panose="020B0604020202020204" pitchFamily="34" charset="0"/>
                <a:cs typeface="Arial" pitchFamily="34" charset="0"/>
              </a:defRPr>
            </a:lvl3pPr>
            <a:lvl4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4pPr>
            <a:lvl5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5pPr>
            <a:lvl6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6pPr>
            <a:lvl7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7pPr>
            <a:lvl8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8pPr>
            <a:lvl9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9pPr>
          </a:lstStyle>
          <a:p>
            <a:pPr marL="0" indent="0">
              <a:lnSpc>
                <a:spcPts val="1600"/>
              </a:lnSpc>
              <a:spcAft>
                <a:spcPts val="0"/>
              </a:spcAft>
            </a:pPr>
            <a:r>
              <a:rPr lang="en-US" sz="1600" b="1" kern="0" dirty="0" smtClean="0">
                <a:solidFill>
                  <a:srgbClr val="000000"/>
                </a:solidFill>
              </a:rPr>
              <a:t>Overview </a:t>
            </a:r>
            <a:endParaRPr lang="en-US" sz="1600" b="1" kern="0" dirty="0">
              <a:solidFill>
                <a:srgbClr val="000000"/>
              </a:solidFill>
            </a:endParaRPr>
          </a:p>
        </p:txBody>
      </p:sp>
      <p:sp>
        <p:nvSpPr>
          <p:cNvPr id="39" name="Content Placeholder 2________________"/>
          <p:cNvSpPr txBox="1">
            <a:spLocks/>
          </p:cNvSpPr>
          <p:nvPr>
            <p:custDataLst>
              <p:tags r:id="rId13"/>
            </p:custDataLst>
          </p:nvPr>
        </p:nvSpPr>
        <p:spPr bwMode="auto">
          <a:xfrm>
            <a:off x="340300" y="4735698"/>
            <a:ext cx="2446720" cy="178041"/>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marL="251460" indent="-251460" algn="l" rtl="0" eaLnBrk="1" fontAlgn="base" hangingPunct="1">
              <a:lnSpc>
                <a:spcPts val="2300"/>
              </a:lnSpc>
              <a:spcBef>
                <a:spcPts val="500"/>
              </a:spcBef>
              <a:spcAft>
                <a:spcPct val="0"/>
              </a:spcAft>
              <a:buClrTx/>
              <a:buSzPct val="100000"/>
              <a:buFontTx/>
              <a:buNone/>
              <a:defRPr sz="1214" b="0" i="0" u="none">
                <a:solidFill>
                  <a:schemeClr val="tx1"/>
                </a:solidFill>
                <a:latin typeface="Bosch Office Sans" panose="020B0604020202020204" pitchFamily="34" charset="0"/>
                <a:ea typeface="+mn-ea"/>
                <a:cs typeface="Arial" pitchFamily="34" charset="0"/>
              </a:defRPr>
            </a:lvl1pPr>
            <a:lvl2pPr marL="467360" indent="-467360" algn="l" rtl="0" eaLnBrk="1" fontAlgn="base" hangingPunct="1">
              <a:lnSpc>
                <a:spcPts val="2000"/>
              </a:lnSpc>
              <a:spcBef>
                <a:spcPts val="500"/>
              </a:spcBef>
              <a:spcAft>
                <a:spcPct val="0"/>
              </a:spcAft>
              <a:buClrTx/>
              <a:buSzPct val="100000"/>
              <a:buFontTx/>
              <a:buNone/>
              <a:defRPr sz="1079" b="0" i="0" u="none">
                <a:solidFill>
                  <a:schemeClr val="tx1"/>
                </a:solidFill>
                <a:latin typeface="Bosch Office Sans" panose="020B0604020202020204" pitchFamily="34" charset="0"/>
                <a:cs typeface="Arial" pitchFamily="34" charset="0"/>
              </a:defRPr>
            </a:lvl2pPr>
            <a:lvl3pPr marL="647700" indent="-647700" algn="l" rtl="0" eaLnBrk="1" fontAlgn="base" hangingPunct="1">
              <a:lnSpc>
                <a:spcPts val="1700"/>
              </a:lnSpc>
              <a:spcBef>
                <a:spcPts val="500"/>
              </a:spcBef>
              <a:spcAft>
                <a:spcPct val="0"/>
              </a:spcAft>
              <a:buClrTx/>
              <a:buSzPct val="100000"/>
              <a:buFontTx/>
              <a:buNone/>
              <a:defRPr sz="944" b="0" i="0" u="none">
                <a:solidFill>
                  <a:schemeClr val="tx1"/>
                </a:solidFill>
                <a:latin typeface="Bosch Office Sans" panose="020B0604020202020204" pitchFamily="34" charset="0"/>
                <a:cs typeface="Arial" pitchFamily="34" charset="0"/>
              </a:defRPr>
            </a:lvl3pPr>
            <a:lvl4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4pPr>
            <a:lvl5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5pPr>
            <a:lvl6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6pPr>
            <a:lvl7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7pPr>
            <a:lvl8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8pPr>
            <a:lvl9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9pPr>
          </a:lstStyle>
          <a:p>
            <a:pPr marL="0" indent="0">
              <a:lnSpc>
                <a:spcPts val="1600"/>
              </a:lnSpc>
              <a:spcAft>
                <a:spcPts val="0"/>
              </a:spcAft>
            </a:pPr>
            <a:r>
              <a:rPr lang="en-US" sz="1600" b="1" kern="0" dirty="0" smtClean="0">
                <a:solidFill>
                  <a:srgbClr val="000000"/>
                </a:solidFill>
              </a:rPr>
              <a:t>Technologies</a:t>
            </a:r>
            <a:endParaRPr lang="en-US" sz="1600" b="1" kern="0" dirty="0">
              <a:solidFill>
                <a:srgbClr val="000000"/>
              </a:solidFill>
            </a:endParaRPr>
          </a:p>
        </p:txBody>
      </p:sp>
      <p:sp>
        <p:nvSpPr>
          <p:cNvPr id="40" name="Content Placeholder 2______________"/>
          <p:cNvSpPr txBox="1">
            <a:spLocks/>
          </p:cNvSpPr>
          <p:nvPr>
            <p:custDataLst>
              <p:tags r:id="rId14"/>
            </p:custDataLst>
          </p:nvPr>
        </p:nvSpPr>
        <p:spPr bwMode="auto">
          <a:xfrm>
            <a:off x="7775833" y="1333803"/>
            <a:ext cx="2446720" cy="178041"/>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marL="251460" indent="-251460" algn="l" rtl="0" eaLnBrk="1" fontAlgn="base" hangingPunct="1">
              <a:lnSpc>
                <a:spcPts val="2300"/>
              </a:lnSpc>
              <a:spcBef>
                <a:spcPts val="500"/>
              </a:spcBef>
              <a:spcAft>
                <a:spcPct val="0"/>
              </a:spcAft>
              <a:buClrTx/>
              <a:buSzPct val="100000"/>
              <a:buFontTx/>
              <a:buNone/>
              <a:defRPr sz="1214" b="0" i="0" u="none">
                <a:solidFill>
                  <a:schemeClr val="tx1"/>
                </a:solidFill>
                <a:latin typeface="Bosch Office Sans" panose="020B0604020202020204" pitchFamily="34" charset="0"/>
                <a:ea typeface="+mn-ea"/>
                <a:cs typeface="Arial" pitchFamily="34" charset="0"/>
              </a:defRPr>
            </a:lvl1pPr>
            <a:lvl2pPr marL="467360" indent="-467360" algn="l" rtl="0" eaLnBrk="1" fontAlgn="base" hangingPunct="1">
              <a:lnSpc>
                <a:spcPts val="2000"/>
              </a:lnSpc>
              <a:spcBef>
                <a:spcPts val="500"/>
              </a:spcBef>
              <a:spcAft>
                <a:spcPct val="0"/>
              </a:spcAft>
              <a:buClrTx/>
              <a:buSzPct val="100000"/>
              <a:buFontTx/>
              <a:buNone/>
              <a:defRPr sz="1079" b="0" i="0" u="none">
                <a:solidFill>
                  <a:schemeClr val="tx1"/>
                </a:solidFill>
                <a:latin typeface="Bosch Office Sans" panose="020B0604020202020204" pitchFamily="34" charset="0"/>
                <a:cs typeface="Arial" pitchFamily="34" charset="0"/>
              </a:defRPr>
            </a:lvl2pPr>
            <a:lvl3pPr marL="647700" indent="-647700" algn="l" rtl="0" eaLnBrk="1" fontAlgn="base" hangingPunct="1">
              <a:lnSpc>
                <a:spcPts val="1700"/>
              </a:lnSpc>
              <a:spcBef>
                <a:spcPts val="500"/>
              </a:spcBef>
              <a:spcAft>
                <a:spcPct val="0"/>
              </a:spcAft>
              <a:buClrTx/>
              <a:buSzPct val="100000"/>
              <a:buFontTx/>
              <a:buNone/>
              <a:defRPr sz="944" b="0" i="0" u="none">
                <a:solidFill>
                  <a:schemeClr val="tx1"/>
                </a:solidFill>
                <a:latin typeface="Bosch Office Sans" panose="020B0604020202020204" pitchFamily="34" charset="0"/>
                <a:cs typeface="Arial" pitchFamily="34" charset="0"/>
              </a:defRPr>
            </a:lvl3pPr>
            <a:lvl4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4pPr>
            <a:lvl5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5pPr>
            <a:lvl6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6pPr>
            <a:lvl7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7pPr>
            <a:lvl8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8pPr>
            <a:lvl9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9pPr>
          </a:lstStyle>
          <a:p>
            <a:pPr marL="0" indent="0">
              <a:lnSpc>
                <a:spcPts val="1600"/>
              </a:lnSpc>
              <a:spcAft>
                <a:spcPts val="0"/>
              </a:spcAft>
            </a:pPr>
            <a:r>
              <a:rPr lang="en-US" sz="1600" b="1" kern="0" dirty="0" smtClean="0">
                <a:solidFill>
                  <a:srgbClr val="000000"/>
                </a:solidFill>
              </a:rPr>
              <a:t>Team </a:t>
            </a:r>
            <a:endParaRPr lang="en-US" sz="1600" b="1" kern="0" dirty="0">
              <a:solidFill>
                <a:srgbClr val="000000"/>
              </a:solidFill>
            </a:endParaRPr>
          </a:p>
        </p:txBody>
      </p:sp>
      <p:sp>
        <p:nvSpPr>
          <p:cNvPr id="42" name="TextBox 41"/>
          <p:cNvSpPr txBox="1">
            <a:spLocks/>
          </p:cNvSpPr>
          <p:nvPr>
            <p:custDataLst>
              <p:tags r:id="rId15"/>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dirty="0" smtClean="0"/>
              <a:t>RBEI/BSX – Building AI Capability</a:t>
            </a:r>
            <a:endParaRPr kumimoji="0" lang="en-US" sz="2800" b="0" i="0" u="none" strike="noStrike" kern="0" cap="none" normalizeH="0" baseline="0" noProof="0" dirty="0" smtClean="0">
              <a:ln>
                <a:noFill/>
              </a:ln>
              <a:effectLst/>
              <a:uLnTx/>
              <a:uFillTx/>
            </a:endParaRPr>
          </a:p>
        </p:txBody>
      </p:sp>
      <p:sp>
        <p:nvSpPr>
          <p:cNvPr id="43" name="Title 1"/>
          <p:cNvSpPr>
            <a:spLocks noGrp="1"/>
          </p:cNvSpPr>
          <p:nvPr>
            <p:ph type="title"/>
            <p:custDataLst>
              <p:tags r:id="rId16"/>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400" dirty="0" smtClean="0">
                <a:solidFill>
                  <a:srgbClr val="A80163"/>
                </a:solidFill>
              </a:rPr>
              <a:t>AI Use case</a:t>
            </a:r>
            <a:endParaRPr lang="en-US" sz="2000" dirty="0">
              <a:solidFill>
                <a:srgbClr val="7030A0"/>
              </a:solidFill>
            </a:endParaRPr>
          </a:p>
        </p:txBody>
      </p:sp>
      <p:sp>
        <p:nvSpPr>
          <p:cNvPr id="25" name="Rectangle 24"/>
          <p:cNvSpPr/>
          <p:nvPr>
            <p:custDataLst>
              <p:tags r:id="rId17"/>
            </p:custDataLst>
          </p:nvPr>
        </p:nvSpPr>
        <p:spPr>
          <a:xfrm>
            <a:off x="126160" y="1066800"/>
            <a:ext cx="7215934" cy="457200"/>
          </a:xfrm>
          <a:prstGeom prst="rect">
            <a:avLst/>
          </a:prstGeom>
          <a:solidFill>
            <a:schemeClr val="accent3">
              <a:lumMod val="40000"/>
              <a:lumOff val="60000"/>
            </a:schemeClr>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8" name="TextBox 27"/>
          <p:cNvSpPr txBox="1"/>
          <p:nvPr>
            <p:custDataLst>
              <p:tags r:id="rId18"/>
            </p:custDataLst>
          </p:nvPr>
        </p:nvSpPr>
        <p:spPr>
          <a:xfrm>
            <a:off x="377937" y="1182008"/>
            <a:ext cx="6875112" cy="362857"/>
          </a:xfrm>
          <a:prstGeom prst="rect">
            <a:avLst/>
          </a:prstGeom>
          <a:noFill/>
        </p:spPr>
        <p:txBody>
          <a:bodyPr wrap="square" lIns="0" tIns="0" rIns="0" bIns="0" rtlCol="0">
            <a:noAutofit/>
          </a:bodyPr>
          <a:lstStyle/>
          <a:p>
            <a:r>
              <a:rPr lang="en-US" sz="1600" kern="0" dirty="0">
                <a:solidFill>
                  <a:srgbClr val="000000"/>
                </a:solidFill>
              </a:rPr>
              <a:t>Predict and Optimize Product </a:t>
            </a:r>
            <a:r>
              <a:rPr lang="en-US" sz="1600" kern="0" dirty="0" smtClean="0">
                <a:solidFill>
                  <a:srgbClr val="000000"/>
                </a:solidFill>
              </a:rPr>
              <a:t>Backorders (Predictive Analysis)</a:t>
            </a:r>
            <a:endParaRPr lang="en-US" sz="1600" dirty="0"/>
          </a:p>
        </p:txBody>
      </p:sp>
      <p:cxnSp>
        <p:nvCxnSpPr>
          <p:cNvPr id="9" name="Straight Connector 8"/>
          <p:cNvCxnSpPr/>
          <p:nvPr>
            <p:custDataLst>
              <p:tags r:id="rId19"/>
            </p:custDataLst>
          </p:nvPr>
        </p:nvCxnSpPr>
        <p:spPr>
          <a:xfrm>
            <a:off x="206814" y="4658982"/>
            <a:ext cx="7117849"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 name="TextBox 9"/>
          <p:cNvSpPr txBox="1"/>
          <p:nvPr>
            <p:custDataLst>
              <p:tags r:id="rId20"/>
            </p:custDataLst>
          </p:nvPr>
        </p:nvSpPr>
        <p:spPr>
          <a:xfrm>
            <a:off x="307923" y="1641145"/>
            <a:ext cx="6945125" cy="2207660"/>
          </a:xfrm>
          <a:prstGeom prst="rect">
            <a:avLst/>
          </a:prstGeom>
          <a:noFill/>
        </p:spPr>
        <p:txBody>
          <a:bodyPr wrap="square" lIns="0" tIns="0" rIns="0" bIns="0" rtlCol="0">
            <a:noAutofit/>
          </a:bodyPr>
          <a:lstStyle/>
          <a:p>
            <a:pPr>
              <a:lnSpc>
                <a:spcPts val="1000"/>
              </a:lnSpc>
              <a:spcBef>
                <a:spcPts val="600"/>
              </a:spcBef>
            </a:pPr>
            <a:endParaRPr lang="en-US" sz="1200" kern="0" dirty="0">
              <a:solidFill>
                <a:srgbClr val="000000"/>
              </a:solidFill>
            </a:endParaRPr>
          </a:p>
          <a:p>
            <a:pPr marL="285750" indent="-285750">
              <a:lnSpc>
                <a:spcPts val="2300"/>
              </a:lnSpc>
              <a:spcBef>
                <a:spcPts val="500"/>
              </a:spcBef>
              <a:buFont typeface="Arial" panose="020B0604020202020204" pitchFamily="34" charset="0"/>
              <a:buChar char="•"/>
            </a:pPr>
            <a:r>
              <a:rPr lang="en-US" sz="1200" dirty="0"/>
              <a:t>Part backorders is a common supply chain problem. Working to identify parts at risk of backorder before the event occurs so the business has time to react</a:t>
            </a:r>
            <a:r>
              <a:rPr lang="en-US" sz="1200" dirty="0" smtClean="0"/>
              <a:t>.</a:t>
            </a:r>
          </a:p>
          <a:p>
            <a:pPr marL="285750" indent="-285750">
              <a:lnSpc>
                <a:spcPts val="2300"/>
              </a:lnSpc>
              <a:spcBef>
                <a:spcPts val="500"/>
              </a:spcBef>
              <a:buFont typeface="Arial" panose="020B0604020202020204" pitchFamily="34" charset="0"/>
              <a:buChar char="•"/>
            </a:pPr>
            <a:r>
              <a:rPr lang="en-US" sz="1200" kern="0" dirty="0" smtClean="0">
                <a:solidFill>
                  <a:srgbClr val="000000"/>
                </a:solidFill>
              </a:rPr>
              <a:t>The </a:t>
            </a:r>
            <a:r>
              <a:rPr lang="en-US" sz="1200" kern="0" dirty="0">
                <a:solidFill>
                  <a:srgbClr val="000000"/>
                </a:solidFill>
              </a:rPr>
              <a:t>challenge is to accurately predict future backorder risk using predictive analytics and machine learning and then to identify the optimal strategy for inventorying products with high backorder risk</a:t>
            </a:r>
            <a:r>
              <a:rPr lang="en-US" sz="1200" kern="0" dirty="0" smtClean="0">
                <a:solidFill>
                  <a:srgbClr val="000000"/>
                </a:solidFill>
              </a:rPr>
              <a:t>.</a:t>
            </a:r>
          </a:p>
          <a:p>
            <a:pPr marL="285750" indent="-285750">
              <a:lnSpc>
                <a:spcPts val="2300"/>
              </a:lnSpc>
              <a:spcBef>
                <a:spcPts val="500"/>
              </a:spcBef>
              <a:buFont typeface="Arial" panose="020B0604020202020204" pitchFamily="34" charset="0"/>
              <a:buChar char="•"/>
            </a:pPr>
            <a:r>
              <a:rPr lang="en-US" sz="1200" kern="0" dirty="0">
                <a:solidFill>
                  <a:srgbClr val="000000"/>
                </a:solidFill>
              </a:rPr>
              <a:t>Predictive Modeling and Data Visualization used to bring</a:t>
            </a:r>
          </a:p>
          <a:p>
            <a:pPr marL="742950" lvl="1" indent="-285750">
              <a:lnSpc>
                <a:spcPts val="2300"/>
              </a:lnSpc>
              <a:spcBef>
                <a:spcPts val="500"/>
              </a:spcBef>
              <a:buFont typeface="Arial" panose="020B0604020202020204" pitchFamily="34" charset="0"/>
              <a:buChar char="•"/>
            </a:pPr>
            <a:r>
              <a:rPr lang="en-US" sz="1200" kern="0" dirty="0">
                <a:solidFill>
                  <a:srgbClr val="000000"/>
                </a:solidFill>
              </a:rPr>
              <a:t>Backorder </a:t>
            </a:r>
            <a:r>
              <a:rPr lang="en-US" sz="1200" kern="0" dirty="0" smtClean="0">
                <a:solidFill>
                  <a:srgbClr val="000000"/>
                </a:solidFill>
              </a:rPr>
              <a:t>Prediction &amp; Assessing Performance</a:t>
            </a:r>
          </a:p>
          <a:p>
            <a:pPr marL="742950" lvl="1" indent="-285750">
              <a:lnSpc>
                <a:spcPts val="2300"/>
              </a:lnSpc>
              <a:spcBef>
                <a:spcPts val="500"/>
              </a:spcBef>
              <a:buFont typeface="Arial" panose="020B0604020202020204" pitchFamily="34" charset="0"/>
              <a:buChar char="•"/>
            </a:pPr>
            <a:r>
              <a:rPr lang="en-US" sz="1200" kern="0" dirty="0">
                <a:solidFill>
                  <a:srgbClr val="000000"/>
                </a:solidFill>
              </a:rPr>
              <a:t>Cost/Benefit Matrix (True </a:t>
            </a:r>
            <a:r>
              <a:rPr lang="en-US" sz="1200" kern="0" dirty="0" smtClean="0">
                <a:solidFill>
                  <a:srgbClr val="000000"/>
                </a:solidFill>
              </a:rPr>
              <a:t>Negative</a:t>
            </a:r>
            <a:r>
              <a:rPr lang="en-US" sz="1200" kern="0" dirty="0">
                <a:solidFill>
                  <a:srgbClr val="000000"/>
                </a:solidFill>
              </a:rPr>
              <a:t>, True </a:t>
            </a:r>
            <a:r>
              <a:rPr lang="en-US" sz="1200" kern="0" dirty="0" smtClean="0">
                <a:solidFill>
                  <a:srgbClr val="000000"/>
                </a:solidFill>
              </a:rPr>
              <a:t>Positive, False Positive, False Negative)</a:t>
            </a:r>
          </a:p>
          <a:p>
            <a:pPr marL="742950" lvl="1" indent="-285750">
              <a:lnSpc>
                <a:spcPts val="2300"/>
              </a:lnSpc>
              <a:spcBef>
                <a:spcPts val="500"/>
              </a:spcBef>
              <a:buFont typeface="Arial" panose="020B0604020202020204" pitchFamily="34" charset="0"/>
              <a:buChar char="•"/>
            </a:pPr>
            <a:r>
              <a:rPr lang="en-US" sz="1200" kern="0" dirty="0" smtClean="0">
                <a:solidFill>
                  <a:srgbClr val="000000"/>
                </a:solidFill>
              </a:rPr>
              <a:t>Optimization (Single Item, Multi Item) </a:t>
            </a:r>
            <a:endParaRPr lang="en-US" sz="1200" kern="0" dirty="0">
              <a:solidFill>
                <a:srgbClr val="000000"/>
              </a:solidFill>
            </a:endParaRPr>
          </a:p>
        </p:txBody>
      </p:sp>
      <p:sp>
        <p:nvSpPr>
          <p:cNvPr id="30" name="TextBox 29"/>
          <p:cNvSpPr txBox="1"/>
          <p:nvPr>
            <p:custDataLst>
              <p:tags r:id="rId21"/>
            </p:custDataLst>
          </p:nvPr>
        </p:nvSpPr>
        <p:spPr>
          <a:xfrm>
            <a:off x="340300" y="5047027"/>
            <a:ext cx="5125552" cy="671295"/>
          </a:xfrm>
          <a:prstGeom prst="rect">
            <a:avLst/>
          </a:prstGeom>
          <a:noFill/>
        </p:spPr>
        <p:txBody>
          <a:bodyPr wrap="square" lIns="0" tIns="0" rIns="0" bIns="0" rtlCol="0">
            <a:noAutofit/>
          </a:bodyPr>
          <a:lstStyle/>
          <a:p>
            <a:pPr marL="342900" indent="-342900">
              <a:lnSpc>
                <a:spcPts val="1000"/>
              </a:lnSpc>
              <a:spcBef>
                <a:spcPts val="600"/>
              </a:spcBef>
              <a:buFontTx/>
              <a:buAutoNum type="arabicPeriod"/>
            </a:pPr>
            <a:r>
              <a:rPr lang="en-US" sz="1000" kern="0" dirty="0" smtClean="0">
                <a:solidFill>
                  <a:srgbClr val="000000"/>
                </a:solidFill>
                <a:latin typeface="+mn-lt"/>
              </a:rPr>
              <a:t>R Language for Predictive Analysis algorithms</a:t>
            </a:r>
          </a:p>
          <a:p>
            <a:pPr marL="342900" indent="-342900">
              <a:lnSpc>
                <a:spcPts val="1000"/>
              </a:lnSpc>
              <a:spcBef>
                <a:spcPts val="600"/>
              </a:spcBef>
              <a:buFontTx/>
              <a:buAutoNum type="arabicPeriod"/>
            </a:pPr>
            <a:r>
              <a:rPr lang="en-US" sz="1000" kern="0" dirty="0" smtClean="0">
                <a:solidFill>
                  <a:srgbClr val="000000"/>
                </a:solidFill>
                <a:latin typeface="+mn-lt"/>
              </a:rPr>
              <a:t>Azure SQL DB or CSV file to Store data</a:t>
            </a:r>
          </a:p>
          <a:p>
            <a:pPr marL="342900" indent="-342900">
              <a:lnSpc>
                <a:spcPts val="1000"/>
              </a:lnSpc>
              <a:spcBef>
                <a:spcPts val="600"/>
              </a:spcBef>
              <a:buFontTx/>
              <a:buAutoNum type="arabicPeriod"/>
            </a:pPr>
            <a:r>
              <a:rPr lang="en-US" sz="1000" kern="0" dirty="0" smtClean="0">
                <a:solidFill>
                  <a:srgbClr val="000000"/>
                </a:solidFill>
                <a:latin typeface="+mn-lt"/>
              </a:rPr>
              <a:t>Azure ML Studio to host and Deploy</a:t>
            </a:r>
          </a:p>
        </p:txBody>
      </p:sp>
    </p:spTree>
    <p:custDataLst>
      <p:tags r:id="rId1"/>
    </p:custDataLst>
    <p:extLst>
      <p:ext uri="{BB962C8B-B14F-4D97-AF65-F5344CB8AC3E}">
        <p14:creationId xmlns:p14="http://schemas.microsoft.com/office/powerpoint/2010/main" val="31413455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custDataLst>
              <p:tags r:id="rId2"/>
            </p:custDataLst>
          </p:nvPr>
        </p:nvSpPr>
        <p:spPr>
          <a:xfrm>
            <a:off x="126160" y="1149350"/>
            <a:ext cx="7215934" cy="4494530"/>
          </a:xfrm>
          <a:prstGeom prst="rect">
            <a:avLst/>
          </a:prstGeom>
          <a:solidFill>
            <a:srgbClr val="B2B3B5">
              <a:alpha val="25000"/>
            </a:srgbClr>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12" name="Picture 11"/>
          <p:cNvPicPr>
            <a:picLocks/>
          </p:cNvPicPr>
          <p:nvPr>
            <p:custDataLst>
              <p:tags r:id="rId3"/>
            </p:custDataLst>
          </p:nvPr>
        </p:nvPicPr>
        <p:blipFill>
          <a:blip r:embed="rId24">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Rectangle 7"/>
          <p:cNvSpPr>
            <a:spLocks/>
          </p:cNvSpPr>
          <p:nvPr>
            <p:custDataLst>
              <p:tags r:id="rId4"/>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rtlCol="0" anchor="t">
            <a:noAutofit/>
          </a:bodyPr>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latin typeface="Bosch Office Sans" pitchFamily="2" charset="0"/>
                <a:ea typeface="+mn-ea"/>
                <a:cs typeface="+mn-cs"/>
              </a:rPr>
              <a:t>RBEI/BSX | 2018</a:t>
            </a:r>
            <a:endParaRPr kumimoji="0" lang="en-US" sz="600" strike="noStrike" kern="0" cap="none" normalizeH="0" baseline="0" noProof="0" dirty="0" smtClean="0">
              <a:ln>
                <a:noFill/>
              </a:ln>
              <a:solidFill>
                <a:srgbClr val="000000"/>
              </a:solidFill>
              <a:effectLst/>
              <a:uLnTx/>
              <a:uFillTx/>
              <a:latin typeface="Bosch Office Sans" pitchFamily="2" charset="0"/>
              <a:ea typeface="+mn-ea"/>
              <a:cs typeface="+mn-cs"/>
            </a:endParaRPr>
          </a:p>
        </p:txBody>
      </p:sp>
      <p:sp>
        <p:nvSpPr>
          <p:cNvPr id="7" name="Rectangle 6"/>
          <p:cNvSpPr>
            <a:spLocks/>
          </p:cNvSpPr>
          <p:nvPr>
            <p:custDataLst>
              <p:tags r:id="rId5"/>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rtlCol="0" anchor="t">
            <a:noAutofit/>
          </a:bodyPr>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B2B3B5"/>
                </a:solidFill>
                <a:effectLst/>
                <a:uLnTx/>
                <a:uFillTx/>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US" sz="600" strike="noStrike" kern="0" cap="none" normalizeH="0" baseline="0" noProof="0" dirty="0" smtClean="0">
              <a:ln>
                <a:noFill/>
              </a:ln>
              <a:solidFill>
                <a:srgbClr val="B2B3B5"/>
              </a:solidFill>
              <a:effectLst/>
              <a:uLnTx/>
              <a:uFillTx/>
              <a:ea typeface="+mn-ea"/>
              <a:cs typeface="+mn-cs"/>
            </a:endParaRPr>
          </a:p>
        </p:txBody>
      </p:sp>
      <p:sp>
        <p:nvSpPr>
          <p:cNvPr id="6" name="Rectangle 5"/>
          <p:cNvSpPr>
            <a:spLocks/>
          </p:cNvSpPr>
          <p:nvPr>
            <p:custDataLst>
              <p:tags r:id="rId6"/>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noAutofit/>
          </a:bodyPr>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2</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7"/>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pic>
        <p:nvPicPr>
          <p:cNvPr id="1026" name="Picture 2" descr="Image result for Capability icon"/>
          <p:cNvPicPr>
            <a:picLocks noChangeAspect="1" noChangeArrowheads="1"/>
          </p:cNvPicPr>
          <p:nvPr>
            <p:custDataLst>
              <p:tags r:id="rId8"/>
            </p:custDataLst>
          </p:nvPr>
        </p:nvPicPr>
        <p:blipFill>
          <a:blip r:embed="rId25" cstate="print">
            <a:extLst>
              <a:ext uri="{28A0092B-C50C-407E-A947-70E740481C1C}">
                <a14:useLocalDpi xmlns:a14="http://schemas.microsoft.com/office/drawing/2010/main" val="0"/>
              </a:ext>
            </a:extLst>
          </a:blip>
          <a:srcRect/>
          <a:stretch>
            <a:fillRect/>
          </a:stretch>
        </p:blipFill>
        <p:spPr bwMode="auto">
          <a:xfrm>
            <a:off x="6243313" y="4645080"/>
            <a:ext cx="1081350" cy="108135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_" descr="Image result for Differentiators icon"/>
          <p:cNvPicPr>
            <a:picLocks noChangeAspect="1" noChangeArrowheads="1"/>
          </p:cNvPicPr>
          <p:nvPr>
            <p:custDataLst>
              <p:tags r:id="rId9"/>
            </p:custDataLst>
          </p:nvPr>
        </p:nvPicPr>
        <p:blipFill>
          <a:blip r:embed="rId26">
            <a:extLst>
              <a:ext uri="{28A0092B-C50C-407E-A947-70E740481C1C}">
                <a14:useLocalDpi xmlns:a14="http://schemas.microsoft.com/office/drawing/2010/main" val="0"/>
              </a:ext>
            </a:extLst>
          </a:blip>
          <a:srcRect/>
          <a:stretch>
            <a:fillRect/>
          </a:stretch>
        </p:blipFill>
        <p:spPr bwMode="auto">
          <a:xfrm>
            <a:off x="8961754" y="1065415"/>
            <a:ext cx="1783583" cy="891792"/>
          </a:xfrm>
          <a:prstGeom prst="rect">
            <a:avLst/>
          </a:prstGeom>
          <a:noFill/>
          <a:extLst>
            <a:ext uri="{909E8E84-426E-40DD-AFC4-6F175D3DCCD1}">
              <a14:hiddenFill xmlns:a14="http://schemas.microsoft.com/office/drawing/2010/main">
                <a:solidFill>
                  <a:srgbClr val="FFFFFF"/>
                </a:solidFill>
              </a14:hiddenFill>
            </a:ext>
          </a:extLst>
        </p:spPr>
      </p:pic>
      <p:sp>
        <p:nvSpPr>
          <p:cNvPr id="18" name="Rounded Rectangle 17"/>
          <p:cNvSpPr/>
          <p:nvPr>
            <p:custDataLst>
              <p:tags r:id="rId10"/>
            </p:custDataLst>
          </p:nvPr>
        </p:nvSpPr>
        <p:spPr>
          <a:xfrm>
            <a:off x="7593871" y="1103630"/>
            <a:ext cx="3209342" cy="4295685"/>
          </a:xfrm>
          <a:prstGeom prst="round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56" name="Content Placeholder 2__________"/>
          <p:cNvSpPr txBox="1">
            <a:spLocks/>
          </p:cNvSpPr>
          <p:nvPr>
            <p:custDataLst>
              <p:tags r:id="rId11"/>
            </p:custDataLst>
          </p:nvPr>
        </p:nvSpPr>
        <p:spPr bwMode="auto">
          <a:xfrm>
            <a:off x="7671906" y="1952406"/>
            <a:ext cx="3053271" cy="294361"/>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marL="251460" indent="-251460" algn="l" rtl="0" eaLnBrk="1" fontAlgn="base" hangingPunct="1">
              <a:lnSpc>
                <a:spcPts val="2300"/>
              </a:lnSpc>
              <a:spcBef>
                <a:spcPts val="500"/>
              </a:spcBef>
              <a:spcAft>
                <a:spcPct val="0"/>
              </a:spcAft>
              <a:buClrTx/>
              <a:buSzPct val="100000"/>
              <a:buFontTx/>
              <a:buNone/>
              <a:defRPr sz="1214" b="0" i="0" u="none">
                <a:solidFill>
                  <a:schemeClr val="tx1"/>
                </a:solidFill>
                <a:latin typeface="Bosch Office Sans" panose="020B0604020202020204" pitchFamily="34" charset="0"/>
                <a:ea typeface="+mn-ea"/>
                <a:cs typeface="Arial" pitchFamily="34" charset="0"/>
              </a:defRPr>
            </a:lvl1pPr>
            <a:lvl2pPr marL="467360" indent="-467360" algn="l" rtl="0" eaLnBrk="1" fontAlgn="base" hangingPunct="1">
              <a:lnSpc>
                <a:spcPts val="2000"/>
              </a:lnSpc>
              <a:spcBef>
                <a:spcPts val="500"/>
              </a:spcBef>
              <a:spcAft>
                <a:spcPct val="0"/>
              </a:spcAft>
              <a:buClrTx/>
              <a:buSzPct val="100000"/>
              <a:buFontTx/>
              <a:buNone/>
              <a:defRPr sz="1079" b="0" i="0" u="none">
                <a:solidFill>
                  <a:schemeClr val="tx1"/>
                </a:solidFill>
                <a:latin typeface="Bosch Office Sans" panose="020B0604020202020204" pitchFamily="34" charset="0"/>
                <a:cs typeface="Arial" pitchFamily="34" charset="0"/>
              </a:defRPr>
            </a:lvl2pPr>
            <a:lvl3pPr marL="647700" indent="-647700" algn="l" rtl="0" eaLnBrk="1" fontAlgn="base" hangingPunct="1">
              <a:lnSpc>
                <a:spcPts val="1700"/>
              </a:lnSpc>
              <a:spcBef>
                <a:spcPts val="500"/>
              </a:spcBef>
              <a:spcAft>
                <a:spcPct val="0"/>
              </a:spcAft>
              <a:buClrTx/>
              <a:buSzPct val="100000"/>
              <a:buFontTx/>
              <a:buNone/>
              <a:defRPr sz="944" b="0" i="0" u="none">
                <a:solidFill>
                  <a:schemeClr val="tx1"/>
                </a:solidFill>
                <a:latin typeface="Bosch Office Sans" panose="020B0604020202020204" pitchFamily="34" charset="0"/>
                <a:cs typeface="Arial" pitchFamily="34" charset="0"/>
              </a:defRPr>
            </a:lvl3pPr>
            <a:lvl4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4pPr>
            <a:lvl5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5pPr>
            <a:lvl6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6pPr>
            <a:lvl7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7pPr>
            <a:lvl8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8pPr>
            <a:lvl9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9pPr>
          </a:lstStyle>
          <a:p>
            <a:pPr>
              <a:lnSpc>
                <a:spcPts val="1600"/>
              </a:lnSpc>
              <a:spcAft>
                <a:spcPts val="0"/>
              </a:spcAft>
              <a:buFont typeface="Wingdings 3" panose="05040102010807070707" pitchFamily="18" charset="2"/>
              <a:buChar char=""/>
            </a:pPr>
            <a:r>
              <a:rPr lang="en-US" sz="1400" dirty="0" smtClean="0"/>
              <a:t>Mentors</a:t>
            </a:r>
          </a:p>
          <a:p>
            <a:pPr marL="444500" lvl="1" indent="-228600">
              <a:lnSpc>
                <a:spcPts val="1600"/>
              </a:lnSpc>
              <a:spcAft>
                <a:spcPts val="0"/>
              </a:spcAft>
              <a:buFont typeface="Wingdings" panose="05000000000000000000" pitchFamily="2" charset="2"/>
              <a:buChar char="q"/>
            </a:pPr>
            <a:r>
              <a:rPr lang="en-US" sz="1050" dirty="0"/>
              <a:t>Ponvannan Ponnuramu (RBEI/BSW3</a:t>
            </a:r>
            <a:r>
              <a:rPr lang="en-US" sz="1050" dirty="0" smtClean="0"/>
              <a:t>)</a:t>
            </a:r>
            <a:endParaRPr lang="en-US" sz="1050" dirty="0"/>
          </a:p>
          <a:p>
            <a:pPr marL="387350" lvl="1" indent="-171450">
              <a:lnSpc>
                <a:spcPts val="1600"/>
              </a:lnSpc>
              <a:spcAft>
                <a:spcPts val="0"/>
              </a:spcAft>
              <a:buFont typeface="Wingdings" panose="05000000000000000000" pitchFamily="2" charset="2"/>
              <a:buChar char="q"/>
            </a:pPr>
            <a:r>
              <a:rPr lang="en-US" sz="1050" dirty="0"/>
              <a:t> Kiran Kumar Porika (RBEI/BSW1</a:t>
            </a:r>
            <a:r>
              <a:rPr lang="en-US" sz="1050" dirty="0" smtClean="0"/>
              <a:t>)</a:t>
            </a:r>
          </a:p>
          <a:p>
            <a:pPr>
              <a:lnSpc>
                <a:spcPts val="1600"/>
              </a:lnSpc>
              <a:spcAft>
                <a:spcPts val="0"/>
              </a:spcAft>
              <a:buFont typeface="Wingdings 3" panose="05040102010807070707" pitchFamily="18" charset="2"/>
              <a:buChar char=""/>
            </a:pPr>
            <a:r>
              <a:rPr lang="en-US" sz="1400" dirty="0" smtClean="0"/>
              <a:t>Interns</a:t>
            </a:r>
            <a:endParaRPr lang="en-US" sz="1400" dirty="0"/>
          </a:p>
          <a:p>
            <a:pPr lvl="1">
              <a:lnSpc>
                <a:spcPts val="1600"/>
              </a:lnSpc>
              <a:spcAft>
                <a:spcPts val="0"/>
              </a:spcAft>
              <a:buFont typeface="Wingdings" panose="05000000000000000000" pitchFamily="2" charset="2"/>
              <a:buChar char="q"/>
            </a:pPr>
            <a:r>
              <a:rPr lang="en-US" sz="1050" dirty="0"/>
              <a:t>Mukund Ajmera</a:t>
            </a:r>
          </a:p>
          <a:p>
            <a:pPr lvl="1">
              <a:lnSpc>
                <a:spcPts val="1600"/>
              </a:lnSpc>
              <a:spcAft>
                <a:spcPts val="0"/>
              </a:spcAft>
              <a:buFont typeface="Wingdings" panose="05000000000000000000" pitchFamily="2" charset="2"/>
              <a:buChar char="q"/>
            </a:pPr>
            <a:r>
              <a:rPr lang="en-US" sz="1050" dirty="0"/>
              <a:t>Kumar Navneet</a:t>
            </a:r>
          </a:p>
          <a:p>
            <a:pPr lvl="1">
              <a:lnSpc>
                <a:spcPts val="1600"/>
              </a:lnSpc>
              <a:spcAft>
                <a:spcPts val="0"/>
              </a:spcAft>
              <a:buFont typeface="Wingdings" panose="05000000000000000000" pitchFamily="2" charset="2"/>
              <a:buChar char="q"/>
            </a:pPr>
            <a:r>
              <a:rPr lang="en-US" sz="1050" dirty="0"/>
              <a:t>Irfan Shaik</a:t>
            </a:r>
          </a:p>
          <a:p>
            <a:pPr lvl="1">
              <a:lnSpc>
                <a:spcPts val="1600"/>
              </a:lnSpc>
              <a:spcAft>
                <a:spcPts val="0"/>
              </a:spcAft>
              <a:buFont typeface="Wingdings" panose="05000000000000000000" pitchFamily="2" charset="2"/>
              <a:buChar char="q"/>
            </a:pPr>
            <a:r>
              <a:rPr lang="en-US" sz="1050" dirty="0"/>
              <a:t>Sindhuri Bayana</a:t>
            </a:r>
          </a:p>
          <a:p>
            <a:pPr>
              <a:lnSpc>
                <a:spcPts val="1600"/>
              </a:lnSpc>
              <a:spcAft>
                <a:spcPts val="0"/>
              </a:spcAft>
              <a:buFont typeface="Wingdings 3" panose="05040102010807070707" pitchFamily="18" charset="2"/>
              <a:buChar char=""/>
            </a:pPr>
            <a:endParaRPr lang="en-US" sz="1200" dirty="0"/>
          </a:p>
          <a:p>
            <a:pPr>
              <a:lnSpc>
                <a:spcPts val="1600"/>
              </a:lnSpc>
              <a:spcAft>
                <a:spcPts val="0"/>
              </a:spcAft>
              <a:buFont typeface="Wingdings 3" panose="05040102010807070707" pitchFamily="18" charset="2"/>
              <a:buChar char=""/>
            </a:pPr>
            <a:endParaRPr lang="en-US" sz="1200" dirty="0"/>
          </a:p>
        </p:txBody>
      </p:sp>
      <p:sp>
        <p:nvSpPr>
          <p:cNvPr id="36" name="Content Placeholder 2_____________"/>
          <p:cNvSpPr txBox="1">
            <a:spLocks/>
          </p:cNvSpPr>
          <p:nvPr>
            <p:custDataLst>
              <p:tags r:id="rId12"/>
            </p:custDataLst>
          </p:nvPr>
        </p:nvSpPr>
        <p:spPr bwMode="auto">
          <a:xfrm>
            <a:off x="307924" y="1582059"/>
            <a:ext cx="2446720" cy="178041"/>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marL="251460" indent="-251460" algn="l" rtl="0" eaLnBrk="1" fontAlgn="base" hangingPunct="1">
              <a:lnSpc>
                <a:spcPts val="2300"/>
              </a:lnSpc>
              <a:spcBef>
                <a:spcPts val="500"/>
              </a:spcBef>
              <a:spcAft>
                <a:spcPct val="0"/>
              </a:spcAft>
              <a:buClrTx/>
              <a:buSzPct val="100000"/>
              <a:buFontTx/>
              <a:buNone/>
              <a:defRPr sz="1214" b="0" i="0" u="none">
                <a:solidFill>
                  <a:schemeClr val="tx1"/>
                </a:solidFill>
                <a:latin typeface="Bosch Office Sans" panose="020B0604020202020204" pitchFamily="34" charset="0"/>
                <a:ea typeface="+mn-ea"/>
                <a:cs typeface="Arial" pitchFamily="34" charset="0"/>
              </a:defRPr>
            </a:lvl1pPr>
            <a:lvl2pPr marL="467360" indent="-467360" algn="l" rtl="0" eaLnBrk="1" fontAlgn="base" hangingPunct="1">
              <a:lnSpc>
                <a:spcPts val="2000"/>
              </a:lnSpc>
              <a:spcBef>
                <a:spcPts val="500"/>
              </a:spcBef>
              <a:spcAft>
                <a:spcPct val="0"/>
              </a:spcAft>
              <a:buClrTx/>
              <a:buSzPct val="100000"/>
              <a:buFontTx/>
              <a:buNone/>
              <a:defRPr sz="1079" b="0" i="0" u="none">
                <a:solidFill>
                  <a:schemeClr val="tx1"/>
                </a:solidFill>
                <a:latin typeface="Bosch Office Sans" panose="020B0604020202020204" pitchFamily="34" charset="0"/>
                <a:cs typeface="Arial" pitchFamily="34" charset="0"/>
              </a:defRPr>
            </a:lvl2pPr>
            <a:lvl3pPr marL="647700" indent="-647700" algn="l" rtl="0" eaLnBrk="1" fontAlgn="base" hangingPunct="1">
              <a:lnSpc>
                <a:spcPts val="1700"/>
              </a:lnSpc>
              <a:spcBef>
                <a:spcPts val="500"/>
              </a:spcBef>
              <a:spcAft>
                <a:spcPct val="0"/>
              </a:spcAft>
              <a:buClrTx/>
              <a:buSzPct val="100000"/>
              <a:buFontTx/>
              <a:buNone/>
              <a:defRPr sz="944" b="0" i="0" u="none">
                <a:solidFill>
                  <a:schemeClr val="tx1"/>
                </a:solidFill>
                <a:latin typeface="Bosch Office Sans" panose="020B0604020202020204" pitchFamily="34" charset="0"/>
                <a:cs typeface="Arial" pitchFamily="34" charset="0"/>
              </a:defRPr>
            </a:lvl3pPr>
            <a:lvl4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4pPr>
            <a:lvl5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5pPr>
            <a:lvl6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6pPr>
            <a:lvl7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7pPr>
            <a:lvl8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8pPr>
            <a:lvl9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9pPr>
          </a:lstStyle>
          <a:p>
            <a:pPr marL="0" indent="0">
              <a:lnSpc>
                <a:spcPts val="1600"/>
              </a:lnSpc>
              <a:spcAft>
                <a:spcPts val="0"/>
              </a:spcAft>
            </a:pPr>
            <a:r>
              <a:rPr lang="en-US" sz="1600" b="1" kern="0" dirty="0" smtClean="0">
                <a:solidFill>
                  <a:srgbClr val="000000"/>
                </a:solidFill>
              </a:rPr>
              <a:t>Overview </a:t>
            </a:r>
            <a:endParaRPr lang="en-US" sz="1600" b="1" kern="0" dirty="0">
              <a:solidFill>
                <a:srgbClr val="000000"/>
              </a:solidFill>
            </a:endParaRPr>
          </a:p>
        </p:txBody>
      </p:sp>
      <p:sp>
        <p:nvSpPr>
          <p:cNvPr id="39" name="Content Placeholder 2________________"/>
          <p:cNvSpPr txBox="1">
            <a:spLocks/>
          </p:cNvSpPr>
          <p:nvPr>
            <p:custDataLst>
              <p:tags r:id="rId13"/>
            </p:custDataLst>
          </p:nvPr>
        </p:nvSpPr>
        <p:spPr bwMode="auto">
          <a:xfrm>
            <a:off x="340300" y="4735698"/>
            <a:ext cx="2446720" cy="178041"/>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marL="251460" indent="-251460" algn="l" rtl="0" eaLnBrk="1" fontAlgn="base" hangingPunct="1">
              <a:lnSpc>
                <a:spcPts val="2300"/>
              </a:lnSpc>
              <a:spcBef>
                <a:spcPts val="500"/>
              </a:spcBef>
              <a:spcAft>
                <a:spcPct val="0"/>
              </a:spcAft>
              <a:buClrTx/>
              <a:buSzPct val="100000"/>
              <a:buFontTx/>
              <a:buNone/>
              <a:defRPr sz="1214" b="0" i="0" u="none">
                <a:solidFill>
                  <a:schemeClr val="tx1"/>
                </a:solidFill>
                <a:latin typeface="Bosch Office Sans" panose="020B0604020202020204" pitchFamily="34" charset="0"/>
                <a:ea typeface="+mn-ea"/>
                <a:cs typeface="Arial" pitchFamily="34" charset="0"/>
              </a:defRPr>
            </a:lvl1pPr>
            <a:lvl2pPr marL="467360" indent="-467360" algn="l" rtl="0" eaLnBrk="1" fontAlgn="base" hangingPunct="1">
              <a:lnSpc>
                <a:spcPts val="2000"/>
              </a:lnSpc>
              <a:spcBef>
                <a:spcPts val="500"/>
              </a:spcBef>
              <a:spcAft>
                <a:spcPct val="0"/>
              </a:spcAft>
              <a:buClrTx/>
              <a:buSzPct val="100000"/>
              <a:buFontTx/>
              <a:buNone/>
              <a:defRPr sz="1079" b="0" i="0" u="none">
                <a:solidFill>
                  <a:schemeClr val="tx1"/>
                </a:solidFill>
                <a:latin typeface="Bosch Office Sans" panose="020B0604020202020204" pitchFamily="34" charset="0"/>
                <a:cs typeface="Arial" pitchFamily="34" charset="0"/>
              </a:defRPr>
            </a:lvl2pPr>
            <a:lvl3pPr marL="647700" indent="-647700" algn="l" rtl="0" eaLnBrk="1" fontAlgn="base" hangingPunct="1">
              <a:lnSpc>
                <a:spcPts val="1700"/>
              </a:lnSpc>
              <a:spcBef>
                <a:spcPts val="500"/>
              </a:spcBef>
              <a:spcAft>
                <a:spcPct val="0"/>
              </a:spcAft>
              <a:buClrTx/>
              <a:buSzPct val="100000"/>
              <a:buFontTx/>
              <a:buNone/>
              <a:defRPr sz="944" b="0" i="0" u="none">
                <a:solidFill>
                  <a:schemeClr val="tx1"/>
                </a:solidFill>
                <a:latin typeface="Bosch Office Sans" panose="020B0604020202020204" pitchFamily="34" charset="0"/>
                <a:cs typeface="Arial" pitchFamily="34" charset="0"/>
              </a:defRPr>
            </a:lvl3pPr>
            <a:lvl4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4pPr>
            <a:lvl5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5pPr>
            <a:lvl6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6pPr>
            <a:lvl7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7pPr>
            <a:lvl8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8pPr>
            <a:lvl9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9pPr>
          </a:lstStyle>
          <a:p>
            <a:pPr marL="0" indent="0">
              <a:lnSpc>
                <a:spcPts val="1600"/>
              </a:lnSpc>
              <a:spcAft>
                <a:spcPts val="0"/>
              </a:spcAft>
            </a:pPr>
            <a:r>
              <a:rPr lang="en-US" sz="1600" b="1" kern="0" dirty="0" smtClean="0">
                <a:solidFill>
                  <a:srgbClr val="000000"/>
                </a:solidFill>
              </a:rPr>
              <a:t>Technologies</a:t>
            </a:r>
            <a:endParaRPr lang="en-US" sz="1600" b="1" kern="0" dirty="0">
              <a:solidFill>
                <a:srgbClr val="000000"/>
              </a:solidFill>
            </a:endParaRPr>
          </a:p>
        </p:txBody>
      </p:sp>
      <p:sp>
        <p:nvSpPr>
          <p:cNvPr id="40" name="Content Placeholder 2______________"/>
          <p:cNvSpPr txBox="1">
            <a:spLocks/>
          </p:cNvSpPr>
          <p:nvPr>
            <p:custDataLst>
              <p:tags r:id="rId14"/>
            </p:custDataLst>
          </p:nvPr>
        </p:nvSpPr>
        <p:spPr bwMode="auto">
          <a:xfrm>
            <a:off x="7775833" y="1333803"/>
            <a:ext cx="2446720" cy="178041"/>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marL="251460" indent="-251460" algn="l" rtl="0" eaLnBrk="1" fontAlgn="base" hangingPunct="1">
              <a:lnSpc>
                <a:spcPts val="2300"/>
              </a:lnSpc>
              <a:spcBef>
                <a:spcPts val="500"/>
              </a:spcBef>
              <a:spcAft>
                <a:spcPct val="0"/>
              </a:spcAft>
              <a:buClrTx/>
              <a:buSzPct val="100000"/>
              <a:buFontTx/>
              <a:buNone/>
              <a:defRPr sz="1214" b="0" i="0" u="none">
                <a:solidFill>
                  <a:schemeClr val="tx1"/>
                </a:solidFill>
                <a:latin typeface="Bosch Office Sans" panose="020B0604020202020204" pitchFamily="34" charset="0"/>
                <a:ea typeface="+mn-ea"/>
                <a:cs typeface="Arial" pitchFamily="34" charset="0"/>
              </a:defRPr>
            </a:lvl1pPr>
            <a:lvl2pPr marL="467360" indent="-467360" algn="l" rtl="0" eaLnBrk="1" fontAlgn="base" hangingPunct="1">
              <a:lnSpc>
                <a:spcPts val="2000"/>
              </a:lnSpc>
              <a:spcBef>
                <a:spcPts val="500"/>
              </a:spcBef>
              <a:spcAft>
                <a:spcPct val="0"/>
              </a:spcAft>
              <a:buClrTx/>
              <a:buSzPct val="100000"/>
              <a:buFontTx/>
              <a:buNone/>
              <a:defRPr sz="1079" b="0" i="0" u="none">
                <a:solidFill>
                  <a:schemeClr val="tx1"/>
                </a:solidFill>
                <a:latin typeface="Bosch Office Sans" panose="020B0604020202020204" pitchFamily="34" charset="0"/>
                <a:cs typeface="Arial" pitchFamily="34" charset="0"/>
              </a:defRPr>
            </a:lvl2pPr>
            <a:lvl3pPr marL="647700" indent="-647700" algn="l" rtl="0" eaLnBrk="1" fontAlgn="base" hangingPunct="1">
              <a:lnSpc>
                <a:spcPts val="1700"/>
              </a:lnSpc>
              <a:spcBef>
                <a:spcPts val="500"/>
              </a:spcBef>
              <a:spcAft>
                <a:spcPct val="0"/>
              </a:spcAft>
              <a:buClrTx/>
              <a:buSzPct val="100000"/>
              <a:buFontTx/>
              <a:buNone/>
              <a:defRPr sz="944" b="0" i="0" u="none">
                <a:solidFill>
                  <a:schemeClr val="tx1"/>
                </a:solidFill>
                <a:latin typeface="Bosch Office Sans" panose="020B0604020202020204" pitchFamily="34" charset="0"/>
                <a:cs typeface="Arial" pitchFamily="34" charset="0"/>
              </a:defRPr>
            </a:lvl3pPr>
            <a:lvl4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4pPr>
            <a:lvl5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5pPr>
            <a:lvl6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6pPr>
            <a:lvl7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7pPr>
            <a:lvl8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8pPr>
            <a:lvl9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9pPr>
          </a:lstStyle>
          <a:p>
            <a:pPr marL="0" indent="0">
              <a:lnSpc>
                <a:spcPts val="1600"/>
              </a:lnSpc>
              <a:spcAft>
                <a:spcPts val="0"/>
              </a:spcAft>
            </a:pPr>
            <a:r>
              <a:rPr lang="en-US" sz="1600" b="1" kern="0" dirty="0" smtClean="0">
                <a:solidFill>
                  <a:srgbClr val="000000"/>
                </a:solidFill>
              </a:rPr>
              <a:t>Team </a:t>
            </a:r>
            <a:endParaRPr lang="en-US" sz="1600" b="1" kern="0" dirty="0">
              <a:solidFill>
                <a:srgbClr val="000000"/>
              </a:solidFill>
            </a:endParaRPr>
          </a:p>
        </p:txBody>
      </p:sp>
      <p:sp>
        <p:nvSpPr>
          <p:cNvPr id="42" name="TextBox 41"/>
          <p:cNvSpPr txBox="1">
            <a:spLocks/>
          </p:cNvSpPr>
          <p:nvPr>
            <p:custDataLst>
              <p:tags r:id="rId15"/>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dirty="0" smtClean="0"/>
              <a:t>RBEI/BSX – Building AI Capability</a:t>
            </a:r>
            <a:endParaRPr kumimoji="0" lang="en-US" sz="2800" b="0" i="0" u="none" strike="noStrike" kern="0" cap="none" normalizeH="0" baseline="0" noProof="0" dirty="0" smtClean="0">
              <a:ln>
                <a:noFill/>
              </a:ln>
              <a:effectLst/>
              <a:uLnTx/>
              <a:uFillTx/>
            </a:endParaRPr>
          </a:p>
        </p:txBody>
      </p:sp>
      <p:sp>
        <p:nvSpPr>
          <p:cNvPr id="43" name="Title 1"/>
          <p:cNvSpPr>
            <a:spLocks noGrp="1"/>
          </p:cNvSpPr>
          <p:nvPr>
            <p:ph type="title"/>
            <p:custDataLst>
              <p:tags r:id="rId16"/>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400" dirty="0" smtClean="0">
                <a:solidFill>
                  <a:srgbClr val="A80163"/>
                </a:solidFill>
              </a:rPr>
              <a:t>AI Use case</a:t>
            </a:r>
            <a:endParaRPr lang="en-US" sz="2000" dirty="0">
              <a:solidFill>
                <a:srgbClr val="7030A0"/>
              </a:solidFill>
            </a:endParaRPr>
          </a:p>
        </p:txBody>
      </p:sp>
      <p:sp>
        <p:nvSpPr>
          <p:cNvPr id="25" name="Rectangle 24"/>
          <p:cNvSpPr/>
          <p:nvPr>
            <p:custDataLst>
              <p:tags r:id="rId17"/>
            </p:custDataLst>
          </p:nvPr>
        </p:nvSpPr>
        <p:spPr>
          <a:xfrm>
            <a:off x="126160" y="1066800"/>
            <a:ext cx="7215934" cy="457200"/>
          </a:xfrm>
          <a:prstGeom prst="rect">
            <a:avLst/>
          </a:prstGeom>
          <a:solidFill>
            <a:schemeClr val="accent3">
              <a:lumMod val="40000"/>
              <a:lumOff val="60000"/>
            </a:schemeClr>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8" name="TextBox 27"/>
          <p:cNvSpPr txBox="1"/>
          <p:nvPr>
            <p:custDataLst>
              <p:tags r:id="rId18"/>
            </p:custDataLst>
          </p:nvPr>
        </p:nvSpPr>
        <p:spPr>
          <a:xfrm>
            <a:off x="377937" y="1182008"/>
            <a:ext cx="6875112" cy="362857"/>
          </a:xfrm>
          <a:prstGeom prst="rect">
            <a:avLst/>
          </a:prstGeom>
          <a:noFill/>
        </p:spPr>
        <p:txBody>
          <a:bodyPr wrap="square" lIns="0" tIns="0" rIns="0" bIns="0" rtlCol="0">
            <a:noAutofit/>
          </a:bodyPr>
          <a:lstStyle/>
          <a:p>
            <a:r>
              <a:rPr lang="en-US" sz="1600" kern="0" dirty="0" smtClean="0">
                <a:solidFill>
                  <a:srgbClr val="000000"/>
                </a:solidFill>
              </a:rPr>
              <a:t>BOSCH Products Feedback (Sentimental </a:t>
            </a:r>
            <a:r>
              <a:rPr lang="en-US" sz="1600" kern="0" dirty="0">
                <a:solidFill>
                  <a:srgbClr val="000000"/>
                </a:solidFill>
              </a:rPr>
              <a:t>Analysis) </a:t>
            </a:r>
          </a:p>
          <a:p>
            <a:endParaRPr lang="en-US" sz="1600" dirty="0"/>
          </a:p>
        </p:txBody>
      </p:sp>
      <p:cxnSp>
        <p:nvCxnSpPr>
          <p:cNvPr id="9" name="Straight Connector 8"/>
          <p:cNvCxnSpPr/>
          <p:nvPr>
            <p:custDataLst>
              <p:tags r:id="rId19"/>
            </p:custDataLst>
          </p:nvPr>
        </p:nvCxnSpPr>
        <p:spPr>
          <a:xfrm>
            <a:off x="206814" y="4658982"/>
            <a:ext cx="7117849"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 name="TextBox 9"/>
          <p:cNvSpPr txBox="1"/>
          <p:nvPr>
            <p:custDataLst>
              <p:tags r:id="rId20"/>
            </p:custDataLst>
          </p:nvPr>
        </p:nvSpPr>
        <p:spPr>
          <a:xfrm>
            <a:off x="307923" y="1603286"/>
            <a:ext cx="6841021" cy="2207660"/>
          </a:xfrm>
          <a:prstGeom prst="rect">
            <a:avLst/>
          </a:prstGeom>
          <a:noFill/>
        </p:spPr>
        <p:txBody>
          <a:bodyPr wrap="square" lIns="0" tIns="0" rIns="0" bIns="0" rtlCol="0">
            <a:noAutofit/>
          </a:bodyPr>
          <a:lstStyle/>
          <a:p>
            <a:pPr>
              <a:lnSpc>
                <a:spcPts val="1000"/>
              </a:lnSpc>
              <a:spcBef>
                <a:spcPts val="600"/>
              </a:spcBef>
            </a:pPr>
            <a:endParaRPr lang="en-US" sz="1000" kern="0" dirty="0" smtClean="0">
              <a:solidFill>
                <a:srgbClr val="000000"/>
              </a:solidFill>
            </a:endParaRPr>
          </a:p>
          <a:p>
            <a:pPr marL="285750" indent="-285750">
              <a:lnSpc>
                <a:spcPts val="2300"/>
              </a:lnSpc>
              <a:spcBef>
                <a:spcPts val="500"/>
              </a:spcBef>
              <a:buFont typeface="Arial" panose="020B0604020202020204" pitchFamily="34" charset="0"/>
              <a:buChar char="•"/>
            </a:pPr>
            <a:r>
              <a:rPr lang="en-US" sz="1200" kern="0" dirty="0">
                <a:solidFill>
                  <a:srgbClr val="000000"/>
                </a:solidFill>
              </a:rPr>
              <a:t>Analyze, Measure, and </a:t>
            </a:r>
            <a:r>
              <a:rPr lang="en-US" sz="1200" kern="0" dirty="0" smtClean="0">
                <a:solidFill>
                  <a:srgbClr val="000000"/>
                </a:solidFill>
              </a:rPr>
              <a:t>Correlate BOSCH </a:t>
            </a:r>
            <a:r>
              <a:rPr lang="en-US" sz="1200" kern="0" dirty="0">
                <a:solidFill>
                  <a:srgbClr val="000000"/>
                </a:solidFill>
              </a:rPr>
              <a:t>home appliances and </a:t>
            </a:r>
            <a:r>
              <a:rPr lang="en-US" sz="1200" kern="0" dirty="0" smtClean="0">
                <a:solidFill>
                  <a:srgbClr val="000000"/>
                </a:solidFill>
              </a:rPr>
              <a:t>power </a:t>
            </a:r>
            <a:r>
              <a:rPr lang="en-US" sz="1200" kern="0" dirty="0">
                <a:solidFill>
                  <a:srgbClr val="000000"/>
                </a:solidFill>
              </a:rPr>
              <a:t>tools </a:t>
            </a:r>
            <a:r>
              <a:rPr lang="en-US" sz="1200" kern="0" dirty="0" smtClean="0">
                <a:solidFill>
                  <a:srgbClr val="000000"/>
                </a:solidFill>
              </a:rPr>
              <a:t>products customer feedback from </a:t>
            </a:r>
            <a:r>
              <a:rPr lang="en-US" sz="1200" kern="0" dirty="0">
                <a:solidFill>
                  <a:srgbClr val="000000"/>
                </a:solidFill>
              </a:rPr>
              <a:t>Twitter, Facebook, Amazon and </a:t>
            </a:r>
            <a:r>
              <a:rPr lang="en-US" sz="1200" kern="0" dirty="0" smtClean="0">
                <a:solidFill>
                  <a:srgbClr val="000000"/>
                </a:solidFill>
              </a:rPr>
              <a:t>Flipkart and generate Sentimental Analysis.</a:t>
            </a:r>
          </a:p>
          <a:p>
            <a:pPr marL="285750" indent="-285750">
              <a:lnSpc>
                <a:spcPts val="2300"/>
              </a:lnSpc>
              <a:spcBef>
                <a:spcPts val="500"/>
              </a:spcBef>
              <a:buFont typeface="Arial" panose="020B0604020202020204" pitchFamily="34" charset="0"/>
              <a:buChar char="•"/>
            </a:pPr>
            <a:r>
              <a:rPr lang="en-US" sz="1200" kern="0" dirty="0" smtClean="0">
                <a:solidFill>
                  <a:srgbClr val="000000"/>
                </a:solidFill>
              </a:rPr>
              <a:t>Cognitive </a:t>
            </a:r>
            <a:r>
              <a:rPr lang="en-US" sz="1200" kern="0" dirty="0">
                <a:solidFill>
                  <a:srgbClr val="000000"/>
                </a:solidFill>
              </a:rPr>
              <a:t>Service Text Analytics </a:t>
            </a:r>
            <a:r>
              <a:rPr lang="en-US" sz="1200" kern="0" dirty="0" smtClean="0">
                <a:solidFill>
                  <a:srgbClr val="000000"/>
                </a:solidFill>
              </a:rPr>
              <a:t>API will be used for Text Analysis (good or bad reviews) Processing to </a:t>
            </a:r>
            <a:r>
              <a:rPr lang="en-US" sz="1200" kern="0" dirty="0">
                <a:solidFill>
                  <a:srgbClr val="000000"/>
                </a:solidFill>
              </a:rPr>
              <a:t>extract, identify, the content and generate </a:t>
            </a:r>
            <a:r>
              <a:rPr lang="en-US" sz="1200" kern="0" dirty="0" smtClean="0">
                <a:solidFill>
                  <a:srgbClr val="000000"/>
                </a:solidFill>
              </a:rPr>
              <a:t>sentimental analysis.</a:t>
            </a:r>
          </a:p>
          <a:p>
            <a:pPr marL="285750" indent="-285750">
              <a:lnSpc>
                <a:spcPts val="2300"/>
              </a:lnSpc>
              <a:spcBef>
                <a:spcPts val="500"/>
              </a:spcBef>
              <a:buFont typeface="Arial" panose="020B0604020202020204" pitchFamily="34" charset="0"/>
              <a:buChar char="•"/>
            </a:pPr>
            <a:r>
              <a:rPr lang="en-US" sz="1200" kern="0" dirty="0" smtClean="0">
                <a:solidFill>
                  <a:srgbClr val="000000"/>
                </a:solidFill>
              </a:rPr>
              <a:t>Sentiment Analysis output will be passed to Microsoft Power BI to generate Dynamic Reports.</a:t>
            </a:r>
          </a:p>
          <a:p>
            <a:pPr marL="285750" indent="-285750">
              <a:lnSpc>
                <a:spcPts val="2300"/>
              </a:lnSpc>
              <a:spcBef>
                <a:spcPts val="500"/>
              </a:spcBef>
              <a:buFont typeface="Arial" panose="020B0604020202020204" pitchFamily="34" charset="0"/>
              <a:buChar char="•"/>
            </a:pPr>
            <a:r>
              <a:rPr kumimoji="0" lang="en-US" sz="1200" b="0" i="0" u="none" strike="noStrike" kern="0" cap="none" spc="0" normalizeH="0" baseline="0" noProof="0" dirty="0" smtClean="0">
                <a:ln>
                  <a:noFill/>
                </a:ln>
                <a:solidFill>
                  <a:srgbClr val="000000"/>
                </a:solidFill>
                <a:effectLst/>
                <a:uLnTx/>
                <a:uFillTx/>
              </a:rPr>
              <a:t>Sentimental Analysis and Data Visualization used to b</a:t>
            </a:r>
            <a:r>
              <a:rPr lang="en-US" sz="1200" kern="0" dirty="0" smtClean="0">
                <a:solidFill>
                  <a:srgbClr val="000000"/>
                </a:solidFill>
              </a:rPr>
              <a:t>ring</a:t>
            </a:r>
          </a:p>
          <a:p>
            <a:pPr marL="742950" lvl="1" indent="-285750">
              <a:lnSpc>
                <a:spcPts val="2300"/>
              </a:lnSpc>
              <a:spcBef>
                <a:spcPts val="500"/>
              </a:spcBef>
              <a:buFont typeface="Arial" panose="020B0604020202020204" pitchFamily="34" charset="0"/>
              <a:buChar char="•"/>
            </a:pPr>
            <a:r>
              <a:rPr lang="en-US" sz="1200" kern="0" dirty="0" smtClean="0">
                <a:solidFill>
                  <a:srgbClr val="000000"/>
                </a:solidFill>
              </a:rPr>
              <a:t> </a:t>
            </a:r>
            <a:r>
              <a:rPr lang="en-US" sz="1200" kern="0" dirty="0">
                <a:solidFill>
                  <a:srgbClr val="000000"/>
                </a:solidFill>
              </a:rPr>
              <a:t>Right Product / Services to </a:t>
            </a:r>
            <a:r>
              <a:rPr lang="en-US" sz="1200" kern="0" dirty="0" smtClean="0">
                <a:solidFill>
                  <a:srgbClr val="000000"/>
                </a:solidFill>
              </a:rPr>
              <a:t>Market</a:t>
            </a:r>
          </a:p>
          <a:p>
            <a:pPr marL="742950" lvl="1" indent="-285750">
              <a:lnSpc>
                <a:spcPts val="2300"/>
              </a:lnSpc>
              <a:spcBef>
                <a:spcPts val="500"/>
              </a:spcBef>
              <a:buFont typeface="Arial" panose="020B0604020202020204" pitchFamily="34" charset="0"/>
              <a:buChar char="•"/>
            </a:pPr>
            <a:r>
              <a:rPr lang="en-US" sz="1200" kern="0" dirty="0" smtClean="0">
                <a:solidFill>
                  <a:srgbClr val="000000"/>
                </a:solidFill>
              </a:rPr>
              <a:t>Right product at </a:t>
            </a:r>
            <a:r>
              <a:rPr lang="en-US" sz="1200" kern="0" dirty="0">
                <a:solidFill>
                  <a:srgbClr val="000000"/>
                </a:solidFill>
              </a:rPr>
              <a:t>Right Time </a:t>
            </a:r>
            <a:r>
              <a:rPr lang="en-US" sz="1200" kern="0" dirty="0" smtClean="0">
                <a:solidFill>
                  <a:srgbClr val="000000"/>
                </a:solidFill>
              </a:rPr>
              <a:t> ( identify </a:t>
            </a:r>
            <a:r>
              <a:rPr lang="en-US" sz="1200" kern="0" dirty="0">
                <a:solidFill>
                  <a:srgbClr val="000000"/>
                </a:solidFill>
              </a:rPr>
              <a:t>h</a:t>
            </a:r>
            <a:r>
              <a:rPr lang="en-US" sz="1200" kern="0" dirty="0" smtClean="0">
                <a:solidFill>
                  <a:srgbClr val="000000"/>
                </a:solidFill>
              </a:rPr>
              <a:t>igh value product)</a:t>
            </a:r>
          </a:p>
          <a:p>
            <a:pPr marL="742950" lvl="1" indent="-285750">
              <a:lnSpc>
                <a:spcPts val="2300"/>
              </a:lnSpc>
              <a:spcBef>
                <a:spcPts val="500"/>
              </a:spcBef>
              <a:buFont typeface="Arial" panose="020B0604020202020204" pitchFamily="34" charset="0"/>
              <a:buChar char="•"/>
            </a:pPr>
            <a:endParaRPr lang="en-US" sz="1200" kern="0" dirty="0">
              <a:solidFill>
                <a:srgbClr val="000000"/>
              </a:solidFill>
            </a:endParaRPr>
          </a:p>
          <a:p>
            <a:pPr marL="285750" indent="-285750">
              <a:lnSpc>
                <a:spcPts val="2300"/>
              </a:lnSpc>
              <a:spcBef>
                <a:spcPts val="500"/>
              </a:spcBef>
              <a:buFont typeface="Arial" panose="020B0604020202020204" pitchFamily="34" charset="0"/>
              <a:buChar char="•"/>
            </a:pPr>
            <a:endParaRPr lang="en-US" sz="1200" kern="0" dirty="0" smtClean="0">
              <a:solidFill>
                <a:srgbClr val="000000"/>
              </a:solidFill>
            </a:endParaRPr>
          </a:p>
          <a:p>
            <a:pPr marL="285750" indent="-285750">
              <a:lnSpc>
                <a:spcPts val="2300"/>
              </a:lnSpc>
              <a:spcBef>
                <a:spcPts val="500"/>
              </a:spcBef>
              <a:buFont typeface="Arial" panose="020B0604020202020204" pitchFamily="34" charset="0"/>
              <a:buChar char="•"/>
            </a:pPr>
            <a:endParaRPr kumimoji="0" lang="en-US" sz="1400" b="0" i="0" u="none" strike="noStrike" kern="0" cap="none" spc="0" normalizeH="0" baseline="0" noProof="0" dirty="0" smtClean="0">
              <a:ln>
                <a:noFill/>
              </a:ln>
              <a:solidFill>
                <a:srgbClr val="000000"/>
              </a:solidFill>
              <a:effectLst/>
              <a:uLnTx/>
              <a:uFillTx/>
            </a:endParaRPr>
          </a:p>
        </p:txBody>
      </p:sp>
      <p:sp>
        <p:nvSpPr>
          <p:cNvPr id="30" name="TextBox 29"/>
          <p:cNvSpPr txBox="1"/>
          <p:nvPr>
            <p:custDataLst>
              <p:tags r:id="rId21"/>
            </p:custDataLst>
          </p:nvPr>
        </p:nvSpPr>
        <p:spPr>
          <a:xfrm>
            <a:off x="340300" y="5047027"/>
            <a:ext cx="5125552" cy="671295"/>
          </a:xfrm>
          <a:prstGeom prst="rect">
            <a:avLst/>
          </a:prstGeom>
          <a:noFill/>
        </p:spPr>
        <p:txBody>
          <a:bodyPr wrap="square" lIns="0" tIns="0" rIns="0" bIns="0" rtlCol="0">
            <a:noAutofit/>
          </a:bodyPr>
          <a:lstStyle/>
          <a:p>
            <a:pPr marL="342900" indent="-342900">
              <a:lnSpc>
                <a:spcPts val="1000"/>
              </a:lnSpc>
              <a:spcBef>
                <a:spcPts val="600"/>
              </a:spcBef>
              <a:buFontTx/>
              <a:buAutoNum type="arabicPeriod"/>
            </a:pPr>
            <a:r>
              <a:rPr lang="en-US" sz="1000" kern="0" dirty="0" smtClean="0">
                <a:solidFill>
                  <a:srgbClr val="000000"/>
                </a:solidFill>
                <a:latin typeface="+mn-lt"/>
              </a:rPr>
              <a:t>Cognitive Services</a:t>
            </a:r>
          </a:p>
          <a:p>
            <a:pPr marL="342900" indent="-342900">
              <a:lnSpc>
                <a:spcPts val="1000"/>
              </a:lnSpc>
              <a:spcBef>
                <a:spcPts val="600"/>
              </a:spcBef>
              <a:buFontTx/>
              <a:buAutoNum type="arabicPeriod"/>
            </a:pPr>
            <a:r>
              <a:rPr lang="en-US" sz="1000" kern="0" dirty="0" smtClean="0">
                <a:solidFill>
                  <a:srgbClr val="000000"/>
                </a:solidFill>
                <a:latin typeface="+mn-lt"/>
              </a:rPr>
              <a:t>Azure SQL DB and Power BI</a:t>
            </a:r>
          </a:p>
          <a:p>
            <a:pPr marL="342900" indent="-342900">
              <a:lnSpc>
                <a:spcPts val="1000"/>
              </a:lnSpc>
              <a:spcBef>
                <a:spcPts val="600"/>
              </a:spcBef>
              <a:buFontTx/>
              <a:buAutoNum type="arabicPeriod"/>
            </a:pPr>
            <a:r>
              <a:rPr lang="en-US" sz="1000" kern="0" dirty="0" smtClean="0">
                <a:solidFill>
                  <a:srgbClr val="000000"/>
                </a:solidFill>
                <a:latin typeface="+mn-lt"/>
              </a:rPr>
              <a:t>R Language (Predictive Analysis)</a:t>
            </a:r>
          </a:p>
        </p:txBody>
      </p:sp>
    </p:spTree>
    <p:custDataLst>
      <p:tags r:id="rId1"/>
    </p:custDataLst>
    <p:extLst>
      <p:ext uri="{BB962C8B-B14F-4D97-AF65-F5344CB8AC3E}">
        <p14:creationId xmlns:p14="http://schemas.microsoft.com/office/powerpoint/2010/main" val="27858187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custDataLst>
              <p:tags r:id="rId2"/>
            </p:custDataLst>
          </p:nvPr>
        </p:nvSpPr>
        <p:spPr>
          <a:xfrm>
            <a:off x="126160" y="1149350"/>
            <a:ext cx="7215934" cy="4494530"/>
          </a:xfrm>
          <a:prstGeom prst="rect">
            <a:avLst/>
          </a:prstGeom>
          <a:solidFill>
            <a:srgbClr val="B2B3B5">
              <a:alpha val="25000"/>
            </a:srgbClr>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12" name="Picture 11"/>
          <p:cNvPicPr>
            <a:picLocks/>
          </p:cNvPicPr>
          <p:nvPr>
            <p:custDataLst>
              <p:tags r:id="rId3"/>
            </p:custDataLst>
          </p:nvPr>
        </p:nvPicPr>
        <p:blipFill>
          <a:blip r:embed="rId24">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Rectangle 7"/>
          <p:cNvSpPr>
            <a:spLocks/>
          </p:cNvSpPr>
          <p:nvPr>
            <p:custDataLst>
              <p:tags r:id="rId4"/>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rtlCol="0" anchor="t">
            <a:noAutofit/>
          </a:bodyPr>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latin typeface="Bosch Office Sans" pitchFamily="2" charset="0"/>
                <a:ea typeface="+mn-ea"/>
                <a:cs typeface="+mn-cs"/>
              </a:rPr>
              <a:t>RBEI/BSX | 2018</a:t>
            </a:r>
            <a:endParaRPr kumimoji="0" lang="en-US" sz="600" strike="noStrike" kern="0" cap="none" normalizeH="0" baseline="0" noProof="0" dirty="0" smtClean="0">
              <a:ln>
                <a:noFill/>
              </a:ln>
              <a:solidFill>
                <a:srgbClr val="000000"/>
              </a:solidFill>
              <a:effectLst/>
              <a:uLnTx/>
              <a:uFillTx/>
              <a:latin typeface="Bosch Office Sans" pitchFamily="2" charset="0"/>
              <a:ea typeface="+mn-ea"/>
              <a:cs typeface="+mn-cs"/>
            </a:endParaRPr>
          </a:p>
        </p:txBody>
      </p:sp>
      <p:sp>
        <p:nvSpPr>
          <p:cNvPr id="7" name="Rectangle 6"/>
          <p:cNvSpPr>
            <a:spLocks/>
          </p:cNvSpPr>
          <p:nvPr>
            <p:custDataLst>
              <p:tags r:id="rId5"/>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rtlCol="0" anchor="t">
            <a:noAutofit/>
          </a:bodyPr>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B2B3B5"/>
                </a:solidFill>
                <a:effectLst/>
                <a:uLnTx/>
                <a:uFillTx/>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US" sz="600" strike="noStrike" kern="0" cap="none" normalizeH="0" baseline="0" noProof="0" dirty="0" smtClean="0">
              <a:ln>
                <a:noFill/>
              </a:ln>
              <a:solidFill>
                <a:srgbClr val="B2B3B5"/>
              </a:solidFill>
              <a:effectLst/>
              <a:uLnTx/>
              <a:uFillTx/>
              <a:ea typeface="+mn-ea"/>
              <a:cs typeface="+mn-cs"/>
            </a:endParaRPr>
          </a:p>
        </p:txBody>
      </p:sp>
      <p:sp>
        <p:nvSpPr>
          <p:cNvPr id="6" name="Rectangle 5"/>
          <p:cNvSpPr>
            <a:spLocks/>
          </p:cNvSpPr>
          <p:nvPr>
            <p:custDataLst>
              <p:tags r:id="rId6"/>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noAutofit/>
          </a:bodyPr>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3</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7"/>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pic>
        <p:nvPicPr>
          <p:cNvPr id="1026" name="Picture 2" descr="Image result for Capability icon"/>
          <p:cNvPicPr>
            <a:picLocks noChangeAspect="1" noChangeArrowheads="1"/>
          </p:cNvPicPr>
          <p:nvPr>
            <p:custDataLst>
              <p:tags r:id="rId8"/>
            </p:custDataLst>
          </p:nvPr>
        </p:nvPicPr>
        <p:blipFill>
          <a:blip r:embed="rId25" cstate="print">
            <a:extLst>
              <a:ext uri="{28A0092B-C50C-407E-A947-70E740481C1C}">
                <a14:useLocalDpi xmlns:a14="http://schemas.microsoft.com/office/drawing/2010/main" val="0"/>
              </a:ext>
            </a:extLst>
          </a:blip>
          <a:srcRect/>
          <a:stretch>
            <a:fillRect/>
          </a:stretch>
        </p:blipFill>
        <p:spPr bwMode="auto">
          <a:xfrm>
            <a:off x="6367235" y="4619142"/>
            <a:ext cx="957428" cy="95742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_" descr="Image result for Differentiators icon"/>
          <p:cNvPicPr>
            <a:picLocks noChangeAspect="1" noChangeArrowheads="1"/>
          </p:cNvPicPr>
          <p:nvPr>
            <p:custDataLst>
              <p:tags r:id="rId9"/>
            </p:custDataLst>
          </p:nvPr>
        </p:nvPicPr>
        <p:blipFill>
          <a:blip r:embed="rId26">
            <a:extLst>
              <a:ext uri="{28A0092B-C50C-407E-A947-70E740481C1C}">
                <a14:useLocalDpi xmlns:a14="http://schemas.microsoft.com/office/drawing/2010/main" val="0"/>
              </a:ext>
            </a:extLst>
          </a:blip>
          <a:srcRect/>
          <a:stretch>
            <a:fillRect/>
          </a:stretch>
        </p:blipFill>
        <p:spPr bwMode="auto">
          <a:xfrm>
            <a:off x="8961754" y="1065415"/>
            <a:ext cx="1783583" cy="891792"/>
          </a:xfrm>
          <a:prstGeom prst="rect">
            <a:avLst/>
          </a:prstGeom>
          <a:noFill/>
          <a:extLst>
            <a:ext uri="{909E8E84-426E-40DD-AFC4-6F175D3DCCD1}">
              <a14:hiddenFill xmlns:a14="http://schemas.microsoft.com/office/drawing/2010/main">
                <a:solidFill>
                  <a:srgbClr val="FFFFFF"/>
                </a:solidFill>
              </a14:hiddenFill>
            </a:ext>
          </a:extLst>
        </p:spPr>
      </p:pic>
      <p:sp>
        <p:nvSpPr>
          <p:cNvPr id="18" name="Rounded Rectangle 17"/>
          <p:cNvSpPr/>
          <p:nvPr>
            <p:custDataLst>
              <p:tags r:id="rId10"/>
            </p:custDataLst>
          </p:nvPr>
        </p:nvSpPr>
        <p:spPr>
          <a:xfrm>
            <a:off x="7593871" y="1103630"/>
            <a:ext cx="3209342" cy="4295685"/>
          </a:xfrm>
          <a:prstGeom prst="round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56" name="Content Placeholder 2__________"/>
          <p:cNvSpPr txBox="1">
            <a:spLocks/>
          </p:cNvSpPr>
          <p:nvPr>
            <p:custDataLst>
              <p:tags r:id="rId11"/>
            </p:custDataLst>
          </p:nvPr>
        </p:nvSpPr>
        <p:spPr bwMode="auto">
          <a:xfrm>
            <a:off x="7671906" y="1952406"/>
            <a:ext cx="3053271" cy="294361"/>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marL="251460" indent="-251460" algn="l" rtl="0" eaLnBrk="1" fontAlgn="base" hangingPunct="1">
              <a:lnSpc>
                <a:spcPts val="2300"/>
              </a:lnSpc>
              <a:spcBef>
                <a:spcPts val="500"/>
              </a:spcBef>
              <a:spcAft>
                <a:spcPct val="0"/>
              </a:spcAft>
              <a:buClrTx/>
              <a:buSzPct val="100000"/>
              <a:buFontTx/>
              <a:buNone/>
              <a:defRPr sz="1214" b="0" i="0" u="none">
                <a:solidFill>
                  <a:schemeClr val="tx1"/>
                </a:solidFill>
                <a:latin typeface="Bosch Office Sans" panose="020B0604020202020204" pitchFamily="34" charset="0"/>
                <a:ea typeface="+mn-ea"/>
                <a:cs typeface="Arial" pitchFamily="34" charset="0"/>
              </a:defRPr>
            </a:lvl1pPr>
            <a:lvl2pPr marL="467360" indent="-467360" algn="l" rtl="0" eaLnBrk="1" fontAlgn="base" hangingPunct="1">
              <a:lnSpc>
                <a:spcPts val="2000"/>
              </a:lnSpc>
              <a:spcBef>
                <a:spcPts val="500"/>
              </a:spcBef>
              <a:spcAft>
                <a:spcPct val="0"/>
              </a:spcAft>
              <a:buClrTx/>
              <a:buSzPct val="100000"/>
              <a:buFontTx/>
              <a:buNone/>
              <a:defRPr sz="1079" b="0" i="0" u="none">
                <a:solidFill>
                  <a:schemeClr val="tx1"/>
                </a:solidFill>
                <a:latin typeface="Bosch Office Sans" panose="020B0604020202020204" pitchFamily="34" charset="0"/>
                <a:cs typeface="Arial" pitchFamily="34" charset="0"/>
              </a:defRPr>
            </a:lvl2pPr>
            <a:lvl3pPr marL="647700" indent="-647700" algn="l" rtl="0" eaLnBrk="1" fontAlgn="base" hangingPunct="1">
              <a:lnSpc>
                <a:spcPts val="1700"/>
              </a:lnSpc>
              <a:spcBef>
                <a:spcPts val="500"/>
              </a:spcBef>
              <a:spcAft>
                <a:spcPct val="0"/>
              </a:spcAft>
              <a:buClrTx/>
              <a:buSzPct val="100000"/>
              <a:buFontTx/>
              <a:buNone/>
              <a:defRPr sz="944" b="0" i="0" u="none">
                <a:solidFill>
                  <a:schemeClr val="tx1"/>
                </a:solidFill>
                <a:latin typeface="Bosch Office Sans" panose="020B0604020202020204" pitchFamily="34" charset="0"/>
                <a:cs typeface="Arial" pitchFamily="34" charset="0"/>
              </a:defRPr>
            </a:lvl3pPr>
            <a:lvl4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4pPr>
            <a:lvl5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5pPr>
            <a:lvl6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6pPr>
            <a:lvl7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7pPr>
            <a:lvl8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8pPr>
            <a:lvl9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9pPr>
          </a:lstStyle>
          <a:p>
            <a:pPr>
              <a:lnSpc>
                <a:spcPts val="1600"/>
              </a:lnSpc>
              <a:spcAft>
                <a:spcPts val="0"/>
              </a:spcAft>
              <a:buFont typeface="Wingdings 3" panose="05040102010807070707" pitchFamily="18" charset="2"/>
              <a:buChar char=""/>
            </a:pPr>
            <a:r>
              <a:rPr lang="en-US" sz="1200" dirty="0" smtClean="0"/>
              <a:t>Mentors</a:t>
            </a:r>
          </a:p>
          <a:p>
            <a:pPr marL="228600" indent="-228600">
              <a:lnSpc>
                <a:spcPts val="1600"/>
              </a:lnSpc>
              <a:spcAft>
                <a:spcPts val="0"/>
              </a:spcAft>
              <a:buFont typeface="Wingdings" panose="05000000000000000000" pitchFamily="2" charset="2"/>
              <a:buChar char="q"/>
            </a:pPr>
            <a:r>
              <a:rPr lang="en-US" sz="1065" dirty="0"/>
              <a:t>Ponvannan Ponnuramu (RBEI/BSW3</a:t>
            </a:r>
            <a:r>
              <a:rPr lang="en-US" sz="1065" dirty="0" smtClean="0"/>
              <a:t>)</a:t>
            </a:r>
            <a:endParaRPr lang="en-US" sz="1065" dirty="0"/>
          </a:p>
          <a:p>
            <a:pPr marL="171450" indent="-171450">
              <a:lnSpc>
                <a:spcPts val="1600"/>
              </a:lnSpc>
              <a:spcAft>
                <a:spcPts val="0"/>
              </a:spcAft>
              <a:buFont typeface="Wingdings" panose="05000000000000000000" pitchFamily="2" charset="2"/>
              <a:buChar char="q"/>
            </a:pPr>
            <a:r>
              <a:rPr lang="en-US" sz="1065" dirty="0" smtClean="0"/>
              <a:t> Yuvaraj </a:t>
            </a:r>
            <a:r>
              <a:rPr lang="en-US" sz="1065" dirty="0"/>
              <a:t>Vellore Chandrasekaran (RBEI/BSW3)</a:t>
            </a:r>
          </a:p>
          <a:p>
            <a:pPr>
              <a:lnSpc>
                <a:spcPts val="1600"/>
              </a:lnSpc>
              <a:spcAft>
                <a:spcPts val="0"/>
              </a:spcAft>
              <a:buFont typeface="Wingdings 3" panose="05040102010807070707" pitchFamily="18" charset="2"/>
              <a:buChar char=""/>
            </a:pPr>
            <a:r>
              <a:rPr lang="en-US" sz="1200" dirty="0"/>
              <a:t>Interns</a:t>
            </a:r>
          </a:p>
          <a:p>
            <a:pPr>
              <a:lnSpc>
                <a:spcPts val="1600"/>
              </a:lnSpc>
              <a:spcAft>
                <a:spcPts val="0"/>
              </a:spcAft>
              <a:buFont typeface="Wingdings 3" panose="05040102010807070707" pitchFamily="18" charset="2"/>
              <a:buChar char=""/>
            </a:pPr>
            <a:endParaRPr lang="en-US" sz="1200" dirty="0"/>
          </a:p>
          <a:p>
            <a:pPr>
              <a:lnSpc>
                <a:spcPts val="1600"/>
              </a:lnSpc>
              <a:spcAft>
                <a:spcPts val="0"/>
              </a:spcAft>
              <a:buFont typeface="Wingdings 3" panose="05040102010807070707" pitchFamily="18" charset="2"/>
              <a:buChar char=""/>
            </a:pPr>
            <a:endParaRPr lang="en-US" sz="1200" dirty="0"/>
          </a:p>
        </p:txBody>
      </p:sp>
      <p:sp>
        <p:nvSpPr>
          <p:cNvPr id="36" name="Content Placeholder 2_____________"/>
          <p:cNvSpPr txBox="1">
            <a:spLocks/>
          </p:cNvSpPr>
          <p:nvPr>
            <p:custDataLst>
              <p:tags r:id="rId12"/>
            </p:custDataLst>
          </p:nvPr>
        </p:nvSpPr>
        <p:spPr bwMode="auto">
          <a:xfrm>
            <a:off x="307924" y="1582059"/>
            <a:ext cx="2446720" cy="178041"/>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marL="251460" indent="-251460" algn="l" rtl="0" eaLnBrk="1" fontAlgn="base" hangingPunct="1">
              <a:lnSpc>
                <a:spcPts val="2300"/>
              </a:lnSpc>
              <a:spcBef>
                <a:spcPts val="500"/>
              </a:spcBef>
              <a:spcAft>
                <a:spcPct val="0"/>
              </a:spcAft>
              <a:buClrTx/>
              <a:buSzPct val="100000"/>
              <a:buFontTx/>
              <a:buNone/>
              <a:defRPr sz="1214" b="0" i="0" u="none">
                <a:solidFill>
                  <a:schemeClr val="tx1"/>
                </a:solidFill>
                <a:latin typeface="Bosch Office Sans" panose="020B0604020202020204" pitchFamily="34" charset="0"/>
                <a:ea typeface="+mn-ea"/>
                <a:cs typeface="Arial" pitchFamily="34" charset="0"/>
              </a:defRPr>
            </a:lvl1pPr>
            <a:lvl2pPr marL="467360" indent="-467360" algn="l" rtl="0" eaLnBrk="1" fontAlgn="base" hangingPunct="1">
              <a:lnSpc>
                <a:spcPts val="2000"/>
              </a:lnSpc>
              <a:spcBef>
                <a:spcPts val="500"/>
              </a:spcBef>
              <a:spcAft>
                <a:spcPct val="0"/>
              </a:spcAft>
              <a:buClrTx/>
              <a:buSzPct val="100000"/>
              <a:buFontTx/>
              <a:buNone/>
              <a:defRPr sz="1079" b="0" i="0" u="none">
                <a:solidFill>
                  <a:schemeClr val="tx1"/>
                </a:solidFill>
                <a:latin typeface="Bosch Office Sans" panose="020B0604020202020204" pitchFamily="34" charset="0"/>
                <a:cs typeface="Arial" pitchFamily="34" charset="0"/>
              </a:defRPr>
            </a:lvl2pPr>
            <a:lvl3pPr marL="647700" indent="-647700" algn="l" rtl="0" eaLnBrk="1" fontAlgn="base" hangingPunct="1">
              <a:lnSpc>
                <a:spcPts val="1700"/>
              </a:lnSpc>
              <a:spcBef>
                <a:spcPts val="500"/>
              </a:spcBef>
              <a:spcAft>
                <a:spcPct val="0"/>
              </a:spcAft>
              <a:buClrTx/>
              <a:buSzPct val="100000"/>
              <a:buFontTx/>
              <a:buNone/>
              <a:defRPr sz="944" b="0" i="0" u="none">
                <a:solidFill>
                  <a:schemeClr val="tx1"/>
                </a:solidFill>
                <a:latin typeface="Bosch Office Sans" panose="020B0604020202020204" pitchFamily="34" charset="0"/>
                <a:cs typeface="Arial" pitchFamily="34" charset="0"/>
              </a:defRPr>
            </a:lvl3pPr>
            <a:lvl4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4pPr>
            <a:lvl5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5pPr>
            <a:lvl6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6pPr>
            <a:lvl7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7pPr>
            <a:lvl8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8pPr>
            <a:lvl9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9pPr>
          </a:lstStyle>
          <a:p>
            <a:pPr marL="0" indent="0">
              <a:lnSpc>
                <a:spcPts val="1600"/>
              </a:lnSpc>
              <a:spcAft>
                <a:spcPts val="0"/>
              </a:spcAft>
            </a:pPr>
            <a:r>
              <a:rPr lang="en-US" sz="1600" b="1" kern="0" dirty="0" smtClean="0">
                <a:solidFill>
                  <a:srgbClr val="000000"/>
                </a:solidFill>
              </a:rPr>
              <a:t>Overview </a:t>
            </a:r>
            <a:endParaRPr lang="en-US" sz="1600" b="1" kern="0" dirty="0">
              <a:solidFill>
                <a:srgbClr val="000000"/>
              </a:solidFill>
            </a:endParaRPr>
          </a:p>
        </p:txBody>
      </p:sp>
      <p:sp>
        <p:nvSpPr>
          <p:cNvPr id="39" name="Content Placeholder 2________________"/>
          <p:cNvSpPr txBox="1">
            <a:spLocks/>
          </p:cNvSpPr>
          <p:nvPr>
            <p:custDataLst>
              <p:tags r:id="rId13"/>
            </p:custDataLst>
          </p:nvPr>
        </p:nvSpPr>
        <p:spPr bwMode="auto">
          <a:xfrm>
            <a:off x="340300" y="4735698"/>
            <a:ext cx="2446720" cy="178041"/>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marL="251460" indent="-251460" algn="l" rtl="0" eaLnBrk="1" fontAlgn="base" hangingPunct="1">
              <a:lnSpc>
                <a:spcPts val="2300"/>
              </a:lnSpc>
              <a:spcBef>
                <a:spcPts val="500"/>
              </a:spcBef>
              <a:spcAft>
                <a:spcPct val="0"/>
              </a:spcAft>
              <a:buClrTx/>
              <a:buSzPct val="100000"/>
              <a:buFontTx/>
              <a:buNone/>
              <a:defRPr sz="1214" b="0" i="0" u="none">
                <a:solidFill>
                  <a:schemeClr val="tx1"/>
                </a:solidFill>
                <a:latin typeface="Bosch Office Sans" panose="020B0604020202020204" pitchFamily="34" charset="0"/>
                <a:ea typeface="+mn-ea"/>
                <a:cs typeface="Arial" pitchFamily="34" charset="0"/>
              </a:defRPr>
            </a:lvl1pPr>
            <a:lvl2pPr marL="467360" indent="-467360" algn="l" rtl="0" eaLnBrk="1" fontAlgn="base" hangingPunct="1">
              <a:lnSpc>
                <a:spcPts val="2000"/>
              </a:lnSpc>
              <a:spcBef>
                <a:spcPts val="500"/>
              </a:spcBef>
              <a:spcAft>
                <a:spcPct val="0"/>
              </a:spcAft>
              <a:buClrTx/>
              <a:buSzPct val="100000"/>
              <a:buFontTx/>
              <a:buNone/>
              <a:defRPr sz="1079" b="0" i="0" u="none">
                <a:solidFill>
                  <a:schemeClr val="tx1"/>
                </a:solidFill>
                <a:latin typeface="Bosch Office Sans" panose="020B0604020202020204" pitchFamily="34" charset="0"/>
                <a:cs typeface="Arial" pitchFamily="34" charset="0"/>
              </a:defRPr>
            </a:lvl2pPr>
            <a:lvl3pPr marL="647700" indent="-647700" algn="l" rtl="0" eaLnBrk="1" fontAlgn="base" hangingPunct="1">
              <a:lnSpc>
                <a:spcPts val="1700"/>
              </a:lnSpc>
              <a:spcBef>
                <a:spcPts val="500"/>
              </a:spcBef>
              <a:spcAft>
                <a:spcPct val="0"/>
              </a:spcAft>
              <a:buClrTx/>
              <a:buSzPct val="100000"/>
              <a:buFontTx/>
              <a:buNone/>
              <a:defRPr sz="944" b="0" i="0" u="none">
                <a:solidFill>
                  <a:schemeClr val="tx1"/>
                </a:solidFill>
                <a:latin typeface="Bosch Office Sans" panose="020B0604020202020204" pitchFamily="34" charset="0"/>
                <a:cs typeface="Arial" pitchFamily="34" charset="0"/>
              </a:defRPr>
            </a:lvl3pPr>
            <a:lvl4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4pPr>
            <a:lvl5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5pPr>
            <a:lvl6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6pPr>
            <a:lvl7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7pPr>
            <a:lvl8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8pPr>
            <a:lvl9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9pPr>
          </a:lstStyle>
          <a:p>
            <a:pPr marL="0" indent="0">
              <a:lnSpc>
                <a:spcPts val="1600"/>
              </a:lnSpc>
              <a:spcAft>
                <a:spcPts val="0"/>
              </a:spcAft>
            </a:pPr>
            <a:r>
              <a:rPr lang="en-US" sz="1600" b="1" kern="0" dirty="0" smtClean="0">
                <a:solidFill>
                  <a:srgbClr val="000000"/>
                </a:solidFill>
              </a:rPr>
              <a:t>Technologies</a:t>
            </a:r>
            <a:endParaRPr lang="en-US" sz="1600" b="1" kern="0" dirty="0">
              <a:solidFill>
                <a:srgbClr val="000000"/>
              </a:solidFill>
            </a:endParaRPr>
          </a:p>
        </p:txBody>
      </p:sp>
      <p:sp>
        <p:nvSpPr>
          <p:cNvPr id="40" name="Content Placeholder 2______________"/>
          <p:cNvSpPr txBox="1">
            <a:spLocks/>
          </p:cNvSpPr>
          <p:nvPr>
            <p:custDataLst>
              <p:tags r:id="rId14"/>
            </p:custDataLst>
          </p:nvPr>
        </p:nvSpPr>
        <p:spPr bwMode="auto">
          <a:xfrm>
            <a:off x="7775833" y="1333803"/>
            <a:ext cx="2446720" cy="178041"/>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marL="251460" indent="-251460" algn="l" rtl="0" eaLnBrk="1" fontAlgn="base" hangingPunct="1">
              <a:lnSpc>
                <a:spcPts val="2300"/>
              </a:lnSpc>
              <a:spcBef>
                <a:spcPts val="500"/>
              </a:spcBef>
              <a:spcAft>
                <a:spcPct val="0"/>
              </a:spcAft>
              <a:buClrTx/>
              <a:buSzPct val="100000"/>
              <a:buFontTx/>
              <a:buNone/>
              <a:defRPr sz="1214" b="0" i="0" u="none">
                <a:solidFill>
                  <a:schemeClr val="tx1"/>
                </a:solidFill>
                <a:latin typeface="Bosch Office Sans" panose="020B0604020202020204" pitchFamily="34" charset="0"/>
                <a:ea typeface="+mn-ea"/>
                <a:cs typeface="Arial" pitchFamily="34" charset="0"/>
              </a:defRPr>
            </a:lvl1pPr>
            <a:lvl2pPr marL="467360" indent="-467360" algn="l" rtl="0" eaLnBrk="1" fontAlgn="base" hangingPunct="1">
              <a:lnSpc>
                <a:spcPts val="2000"/>
              </a:lnSpc>
              <a:spcBef>
                <a:spcPts val="500"/>
              </a:spcBef>
              <a:spcAft>
                <a:spcPct val="0"/>
              </a:spcAft>
              <a:buClrTx/>
              <a:buSzPct val="100000"/>
              <a:buFontTx/>
              <a:buNone/>
              <a:defRPr sz="1079" b="0" i="0" u="none">
                <a:solidFill>
                  <a:schemeClr val="tx1"/>
                </a:solidFill>
                <a:latin typeface="Bosch Office Sans" panose="020B0604020202020204" pitchFamily="34" charset="0"/>
                <a:cs typeface="Arial" pitchFamily="34" charset="0"/>
              </a:defRPr>
            </a:lvl2pPr>
            <a:lvl3pPr marL="647700" indent="-647700" algn="l" rtl="0" eaLnBrk="1" fontAlgn="base" hangingPunct="1">
              <a:lnSpc>
                <a:spcPts val="1700"/>
              </a:lnSpc>
              <a:spcBef>
                <a:spcPts val="500"/>
              </a:spcBef>
              <a:spcAft>
                <a:spcPct val="0"/>
              </a:spcAft>
              <a:buClrTx/>
              <a:buSzPct val="100000"/>
              <a:buFontTx/>
              <a:buNone/>
              <a:defRPr sz="944" b="0" i="0" u="none">
                <a:solidFill>
                  <a:schemeClr val="tx1"/>
                </a:solidFill>
                <a:latin typeface="Bosch Office Sans" panose="020B0604020202020204" pitchFamily="34" charset="0"/>
                <a:cs typeface="Arial" pitchFamily="34" charset="0"/>
              </a:defRPr>
            </a:lvl3pPr>
            <a:lvl4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4pPr>
            <a:lvl5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5pPr>
            <a:lvl6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6pPr>
            <a:lvl7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7pPr>
            <a:lvl8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8pPr>
            <a:lvl9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9pPr>
          </a:lstStyle>
          <a:p>
            <a:pPr marL="0" indent="0">
              <a:lnSpc>
                <a:spcPts val="1600"/>
              </a:lnSpc>
              <a:spcAft>
                <a:spcPts val="0"/>
              </a:spcAft>
            </a:pPr>
            <a:r>
              <a:rPr lang="en-US" sz="1600" b="1" kern="0" dirty="0" smtClean="0">
                <a:solidFill>
                  <a:srgbClr val="000000"/>
                </a:solidFill>
              </a:rPr>
              <a:t>Team </a:t>
            </a:r>
            <a:endParaRPr lang="en-US" sz="1600" b="1" kern="0" dirty="0">
              <a:solidFill>
                <a:srgbClr val="000000"/>
              </a:solidFill>
            </a:endParaRPr>
          </a:p>
        </p:txBody>
      </p:sp>
      <p:sp>
        <p:nvSpPr>
          <p:cNvPr id="42" name="TextBox 41"/>
          <p:cNvSpPr txBox="1">
            <a:spLocks/>
          </p:cNvSpPr>
          <p:nvPr>
            <p:custDataLst>
              <p:tags r:id="rId15"/>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dirty="0" smtClean="0"/>
              <a:t>RBEI/BSX – Building AI Capability</a:t>
            </a:r>
            <a:endParaRPr kumimoji="0" lang="en-US" sz="2800" b="0" i="0" u="none" strike="noStrike" kern="0" cap="none" normalizeH="0" baseline="0" noProof="0" dirty="0" smtClean="0">
              <a:ln>
                <a:noFill/>
              </a:ln>
              <a:effectLst/>
              <a:uLnTx/>
              <a:uFillTx/>
            </a:endParaRPr>
          </a:p>
        </p:txBody>
      </p:sp>
      <p:sp>
        <p:nvSpPr>
          <p:cNvPr id="43" name="Title 1"/>
          <p:cNvSpPr>
            <a:spLocks noGrp="1"/>
          </p:cNvSpPr>
          <p:nvPr>
            <p:ph type="title"/>
            <p:custDataLst>
              <p:tags r:id="rId16"/>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400" dirty="0" smtClean="0">
                <a:solidFill>
                  <a:srgbClr val="A80163"/>
                </a:solidFill>
              </a:rPr>
              <a:t>AI Use case</a:t>
            </a:r>
            <a:endParaRPr lang="en-US" sz="2000" dirty="0">
              <a:solidFill>
                <a:srgbClr val="7030A0"/>
              </a:solidFill>
            </a:endParaRPr>
          </a:p>
        </p:txBody>
      </p:sp>
      <p:sp>
        <p:nvSpPr>
          <p:cNvPr id="25" name="Rectangle 24"/>
          <p:cNvSpPr/>
          <p:nvPr>
            <p:custDataLst>
              <p:tags r:id="rId17"/>
            </p:custDataLst>
          </p:nvPr>
        </p:nvSpPr>
        <p:spPr>
          <a:xfrm>
            <a:off x="126160" y="1066800"/>
            <a:ext cx="7215934" cy="457200"/>
          </a:xfrm>
          <a:prstGeom prst="rect">
            <a:avLst/>
          </a:prstGeom>
          <a:solidFill>
            <a:schemeClr val="accent3">
              <a:lumMod val="40000"/>
              <a:lumOff val="60000"/>
            </a:schemeClr>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8" name="TextBox 27"/>
          <p:cNvSpPr txBox="1"/>
          <p:nvPr>
            <p:custDataLst>
              <p:tags r:id="rId18"/>
            </p:custDataLst>
          </p:nvPr>
        </p:nvSpPr>
        <p:spPr>
          <a:xfrm>
            <a:off x="377937" y="1182008"/>
            <a:ext cx="6875112" cy="362857"/>
          </a:xfrm>
          <a:prstGeom prst="rect">
            <a:avLst/>
          </a:prstGeom>
          <a:noFill/>
        </p:spPr>
        <p:txBody>
          <a:bodyPr wrap="square" lIns="0" tIns="0" rIns="0" bIns="0" rtlCol="0">
            <a:noAutofit/>
          </a:bodyPr>
          <a:lstStyle/>
          <a:p>
            <a:r>
              <a:rPr lang="en-US" sz="1600" kern="0" dirty="0" smtClean="0">
                <a:solidFill>
                  <a:srgbClr val="000000"/>
                </a:solidFill>
              </a:rPr>
              <a:t>Indian Car Sales</a:t>
            </a:r>
            <a:endParaRPr lang="en-US" sz="1600" dirty="0"/>
          </a:p>
        </p:txBody>
      </p:sp>
      <p:cxnSp>
        <p:nvCxnSpPr>
          <p:cNvPr id="9" name="Straight Connector 8"/>
          <p:cNvCxnSpPr/>
          <p:nvPr>
            <p:custDataLst>
              <p:tags r:id="rId19"/>
            </p:custDataLst>
          </p:nvPr>
        </p:nvCxnSpPr>
        <p:spPr>
          <a:xfrm>
            <a:off x="206814" y="4658982"/>
            <a:ext cx="7117849"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 name="TextBox 9"/>
          <p:cNvSpPr txBox="1"/>
          <p:nvPr>
            <p:custDataLst>
              <p:tags r:id="rId20"/>
            </p:custDataLst>
          </p:nvPr>
        </p:nvSpPr>
        <p:spPr>
          <a:xfrm>
            <a:off x="307923" y="1641145"/>
            <a:ext cx="6945125" cy="2207660"/>
          </a:xfrm>
          <a:prstGeom prst="rect">
            <a:avLst/>
          </a:prstGeom>
          <a:noFill/>
        </p:spPr>
        <p:txBody>
          <a:bodyPr wrap="square" lIns="0" tIns="0" rIns="0" bIns="0" rtlCol="0">
            <a:noAutofit/>
          </a:bodyPr>
          <a:lstStyle/>
          <a:p>
            <a:pPr>
              <a:lnSpc>
                <a:spcPts val="1000"/>
              </a:lnSpc>
              <a:spcBef>
                <a:spcPts val="600"/>
              </a:spcBef>
            </a:pPr>
            <a:endParaRPr lang="en-US" sz="1200" kern="0" dirty="0">
              <a:solidFill>
                <a:srgbClr val="000000"/>
              </a:solidFill>
            </a:endParaRPr>
          </a:p>
        </p:txBody>
      </p:sp>
      <p:sp>
        <p:nvSpPr>
          <p:cNvPr id="30" name="TextBox 29"/>
          <p:cNvSpPr txBox="1"/>
          <p:nvPr>
            <p:custDataLst>
              <p:tags r:id="rId21"/>
            </p:custDataLst>
          </p:nvPr>
        </p:nvSpPr>
        <p:spPr>
          <a:xfrm>
            <a:off x="340300" y="5047027"/>
            <a:ext cx="5125552" cy="671295"/>
          </a:xfrm>
          <a:prstGeom prst="rect">
            <a:avLst/>
          </a:prstGeom>
          <a:noFill/>
        </p:spPr>
        <p:txBody>
          <a:bodyPr wrap="square" lIns="0" tIns="0" rIns="0" bIns="0" rtlCol="0">
            <a:noAutofit/>
          </a:bodyPr>
          <a:lstStyle/>
          <a:p>
            <a:pPr marL="342900" indent="-342900">
              <a:lnSpc>
                <a:spcPts val="1000"/>
              </a:lnSpc>
              <a:spcBef>
                <a:spcPts val="600"/>
              </a:spcBef>
              <a:buFontTx/>
              <a:buAutoNum type="arabicPeriod"/>
            </a:pPr>
            <a:r>
              <a:rPr lang="en-US" sz="1000" kern="0" dirty="0" smtClean="0">
                <a:solidFill>
                  <a:srgbClr val="000000"/>
                </a:solidFill>
                <a:latin typeface="+mn-lt"/>
              </a:rPr>
              <a:t>R Language for Predictive Analysis</a:t>
            </a:r>
          </a:p>
          <a:p>
            <a:pPr marL="342900" indent="-342900">
              <a:lnSpc>
                <a:spcPts val="1000"/>
              </a:lnSpc>
              <a:spcBef>
                <a:spcPts val="600"/>
              </a:spcBef>
              <a:buFontTx/>
              <a:buAutoNum type="arabicPeriod"/>
            </a:pPr>
            <a:r>
              <a:rPr lang="en-US" sz="1000" kern="0" dirty="0" smtClean="0">
                <a:solidFill>
                  <a:srgbClr val="000000"/>
                </a:solidFill>
                <a:latin typeface="+mn-lt"/>
              </a:rPr>
              <a:t>Azure SQL DB or CSV file to Store data</a:t>
            </a:r>
          </a:p>
          <a:p>
            <a:pPr marL="342900" indent="-342900">
              <a:lnSpc>
                <a:spcPts val="1000"/>
              </a:lnSpc>
              <a:spcBef>
                <a:spcPts val="600"/>
              </a:spcBef>
              <a:buFontTx/>
              <a:buAutoNum type="arabicPeriod"/>
            </a:pPr>
            <a:r>
              <a:rPr lang="en-US" sz="1000" kern="0" dirty="0" smtClean="0">
                <a:solidFill>
                  <a:srgbClr val="000000"/>
                </a:solidFill>
                <a:latin typeface="+mn-lt"/>
              </a:rPr>
              <a:t>Azure ML Studio to host and Deploy</a:t>
            </a:r>
          </a:p>
        </p:txBody>
      </p:sp>
    </p:spTree>
    <p:custDataLst>
      <p:tags r:id="rId1"/>
    </p:custDataLst>
    <p:extLst>
      <p:ext uri="{BB962C8B-B14F-4D97-AF65-F5344CB8AC3E}">
        <p14:creationId xmlns:p14="http://schemas.microsoft.com/office/powerpoint/2010/main" val="377186485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LI" val="1"/>
  <p:tag name="LAYOUTLANGUAGE" val="1033"/>
  <p:tag name="CFG.LAYOUT" val="BOSCH2"/>
  <p:tag name="CFG.CUSTOMERVERSION" val="9"/>
  <p:tag name="ML_1" val="RBEI_Kor"/>
  <p:tag name="ML_2" val="Bosch2.mcr"/>
  <p:tag name="ML_LAYOUT_RESOURCE" val="BOSCH2_16_9_NAVI.mcr"/>
  <p:tag name="FIELD.CONF.SUFFIX.CONTENT" val="\n | "/>
  <p:tag name="FIELD.CONF.COMBOINDEX" val="0"/>
  <p:tag name="FIELD.REM_ABL.SUFFIX.CONTENT" val="&#10;\n"/>
  <p:tag name="FIELD.COPY.CONTENT" val="©  Robert Bosch Engineering and Business Solutions Private Limited 2016. All rights reserved, also regarding any disposal, exploitation, reproduction, editing, distribution, as well as in the event of applications for industrial property rights."/>
  <p:tag name="FIELD.COPY.VALUE" val="©  Robert Bosch Engineering and Business Solutions Private Limited 2016. All rights reserved, also regarding any disposal, exploitation, reproduction, editing, distribution, as well as in the event of applications for industrial property rights."/>
  <p:tag name="FIELD.COPY.COMBOINDEX" val="0"/>
  <p:tag name="FIELD.BGROUP.SUFFIX.CONTENT" val=" | "/>
  <p:tag name="FIELD.BGROUP.COMBOINDEX" val="0"/>
  <p:tag name="FIELD.CHAPTER.CONTENT" val="Header of section"/>
  <p:tag name="FIELD.CHAPTER.VALUE" val="Header of section"/>
  <p:tag name="FIELD.DPT.CONTENT" val="RBEI/BSB"/>
  <p:tag name="FIELD.DPT.VALUE" val="RBEI/BSB | "/>
  <p:tag name="FIELD.DPT.SUFFIX.CONTENT" val=" | "/>
  <p:tag name="FIELDS.INITIALIZED" val="1"/>
  <p:tag name="FIELD.DATE.COMBOINDEX" val="-2"/>
  <p:tag name="FIELD.REM_ABL.COMBOINDEX" val="-2"/>
  <p:tag name="FIELD.CHAPTER.COMBOINDEX" val="-2"/>
  <p:tag name="FIELD.REM_ANL.COMBOINDEX" val="-2"/>
  <p:tag name="FIELD.DPT.COMBOINDEX" val="-2"/>
  <p:tag name="CONFIG" val="BOSCH2"/>
  <p:tag name="CFG.VERSION" val="0"/>
  <p:tag name="CFG.LAYOUTID" val="Bosch Layout 16:9 with Navigation Bar (new colored style)"/>
  <p:tag name="CFG.LAYOUTRES" val="BOSCH2_16_9_NAVI"/>
  <p:tag name="MAPNAME" val="Map1"/>
  <p:tag name="LICENSEKEY" val="46504b9e-b1c9-48ed-967f-a36de42ae84b"/>
  <p:tag name="SLIDEMASTERMASTERNAME" val="Slide"/>
  <p:tag name="SLIDEMASTERSHAPESETGROUPCLASSNAME" val="ShapeSetGroup1"/>
  <p:tag name="SLIDEMASTERCOLORSETGROUPCLASSNAME" val="ColorSetGroup1"/>
  <p:tag name="SLIDEMASTERFONTSETGROUPCLASSNAME" val="FontSetGroup1"/>
  <p:tag name="SLIDEMASTERSTYLESETGROUPCLASSNAME" val="StyleSetGroup1"/>
  <p:tag name="SLIDEMASTERMODIFIED" val="1"/>
  <p:tag name="AGCN" val="0"/>
  <p:tag name="TITLEMASTERMASTERNAME" val="TitleSlide"/>
  <p:tag name="TITLEMASTERSHAPESETGROUPCLASSNAME" val="ShapeSetGroup1"/>
  <p:tag name="TITLEMASTERCOLORSETGROUPCLASSNAME" val="ColorSetGroup1"/>
  <p:tag name="TITLEMASTERFONTSETGROUPCLASSNAME" val="FontSetGroup1"/>
  <p:tag name="TITLEMASTERSTYLESETGROUPCLASSNAME" val="StyleSetGroup1"/>
  <p:tag name="TITLEMASTERMODIFIED" val="1"/>
  <p:tag name="FIELD.DATE.CONTENT" val="2018"/>
  <p:tag name="FIELD.DATE.VALUE" val="2018"/>
</p:tagLst>
</file>

<file path=ppt/tags/tag1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5"/>
  <p:tag name="FONTSETGROUPCLASSNAME" val="FontSetGroup1"/>
  <p:tag name="SHAPECLASSNAME" val="FooterLine2OnSlides"/>
  <p:tag name="SHAPECLASSPROTECTIONTYPE" val="63"/>
  <p:tag name="FONTCOLOR" val="Black"/>
  <p:tag name="FONTCOLOR2" val="LightGray"/>
  <p:tag name="FONTCOLOR3" val="LightGray"/>
</p:tagLst>
</file>

<file path=ppt/tags/tag1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5"/>
  <p:tag name="FONTSETGROUPCLASSNAME" val="FontSetGroup1"/>
  <p:tag name="SHAPECLASSNAME" val="PageNumberOnSlides"/>
  <p:tag name="SHAPECLASSPROTECTIONTYPE" val="63"/>
</p:tagLst>
</file>

<file path=ppt/tags/tag1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5"/>
  <p:tag name="FONTSETGROUPCLASSNAME" val="FontSetGroup1"/>
  <p:tag name="SHAPECLASSNAME" val="Attachment"/>
  <p:tag name="SHAPECLASSPROTECTIONTYPE" val="3"/>
</p:tagLst>
</file>

<file path=ppt/tags/tag1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1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Logo2016.emf"/>
  <p:tag name="MLI" val="1"/>
  <p:tag name="SHAPECLASSNAME" val="LogoOnSlides"/>
  <p:tag name="SHAPECLASSPROTECTIONTYPE" val="15"/>
</p:tagLst>
</file>

<file path=ppt/tags/tag2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2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Stacked"/>
  <p:tag name="COLORSETGROUPCLASSNAME" val="ColorSetGroup1"/>
  <p:tag name="FONTSETGROUPCLASSNAME" val="FontSetGroup1"/>
  <p:tag name="SHAPECLASSNAME" val="TitleOnSlides"/>
  <p:tag name="SHAPECLASSPROTECTIONTYPE" val="9"/>
  <p:tag name="COLORS" val="-2;-2;-2;-2;-1;-2"/>
</p:tagLst>
</file>

<file path=ppt/tags/tag22.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4.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2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7.xml><?xml version="1.0" encoding="utf-8"?>
<p:tagLst xmlns:a="http://schemas.openxmlformats.org/drawingml/2006/main" xmlns:r="http://schemas.openxmlformats.org/officeDocument/2006/relationships" xmlns:p="http://schemas.openxmlformats.org/presentationml/2006/main">
  <p:tag name="ML_1" val="RBEI_Kor"/>
  <p:tag name="ML_2" val="Bosch2.mcr"/>
  <p:tag name="SHAPESETGROUPCLASSNAME" val="ShapeSetGroup1"/>
  <p:tag name="SHAPESETCLASSNAME" val="Object"/>
  <p:tag name="COLORSETGROUPCLASSNAME" val="ColorSetGroup5"/>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NBTXT" val="Partnership-Vision"/>
  <p:tag name="AGTX" val="Partnership-Vision"/>
  <p:tag name="FIELD.CHAPTER.COMBOINDEX" val="-2"/>
  <p:tag name="FIELD.REM_ANL.COMBOINDEX" val="-2"/>
  <p:tag name="FIELD.DPT.COMBOINDEX" val="-2"/>
  <p:tag name="NBTXTC" val="Value Propositions"/>
  <p:tag name="AGTXC" val="Value Propositions"/>
  <p:tag name="ML_LAYOUT_RESOURCE" val="BOSCH2_16_9_NAVI.mcr"/>
  <p:tag name="FIELDS.INITIALIZED" val="1"/>
  <p:tag name="CONFIG" val="BOSCH2"/>
  <p:tag name="PICTURE 11_SHAPECLASSPROTECTIONTYPE" val="15"/>
  <p:tag name="PICTURE 12_SHAPECLASSPROTECTIONTYPE" val="15"/>
  <p:tag name="FIELD.DPT.CONTENT" val="RBEI/BSX"/>
  <p:tag name="FIELD.DPT.VALUE" val="RBEI/BSX | "/>
  <p:tag name="FIELD.CHAPTER.CONTENT" val="RBEI/BSX – Building AI Capability"/>
  <p:tag name="FIELD.CHAPTER.VALUE" val="RBEI/BSX – Building AI Capability"/>
</p:tagLst>
</file>

<file path=ppt/tags/tag28.xml><?xml version="1.0" encoding="utf-8"?>
<p:tagLst xmlns:a="http://schemas.openxmlformats.org/drawingml/2006/main" xmlns:r="http://schemas.openxmlformats.org/officeDocument/2006/relationships" xmlns:p="http://schemas.openxmlformats.org/presentationml/2006/main">
  <p:tag name="COLORSETCLASSNAME" val="ColorSet2"/>
  <p:tag name="COLORS" val="LightGray;-1;-2;-2;-1;-2"/>
</p:tagLst>
</file>

<file path=ppt/tags/tag2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5"/>
  <p:tag name="FONTSETGROUPCLASSNAME" val="FontSetGroup1"/>
  <p:tag name="SHAPECLASSFILE" val="Bosch-Supergraphic-Bottom-16-9.png"/>
  <p:tag name="MLI" val="1"/>
  <p:tag name="SHAPECLASSNAME" val="ColorBarOnSlides"/>
  <p:tag name="SHAPECLASSPROTECTIONTYPE" val="15"/>
</p:tagLst>
</file>

<file path=ppt/tags/tag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Supergraphic-Bottom-16-9.png"/>
  <p:tag name="MLI" val="1"/>
  <p:tag name="SHAPECLASSNAME" val="ColorBarOnSlides"/>
  <p:tag name="SHAPECLASSPROTECTIONTYPE" val="15"/>
</p:tagLst>
</file>

<file path=ppt/tags/tag30.xml><?xml version="1.0" encoding="utf-8"?>
<p:tagLst xmlns:a="http://schemas.openxmlformats.org/drawingml/2006/main" xmlns:r="http://schemas.openxmlformats.org/officeDocument/2006/relationships" xmlns:p="http://schemas.openxmlformats.org/presentationml/2006/main">
  <p:tag name="FONTSETCLASSNAME" val="FontSet1"/>
  <p:tag name="COLORS" val="-2;-2;-2;-2;Red;-2"/>
  <p:tag name="COLORSETCLASSNAME" val="ColorSet1"/>
  <p:tag name="SCRIPT" val="1"/>
  <p:tag name="FIELDS" val="CONF;DPT;DATE;"/>
  <p:tag name="MLI" val="1"/>
  <p:tag name="SHAPESETGROUPCLASSNAME" val="ShapeSetGroup1"/>
  <p:tag name="SHAPESETCLASSNAME" val="Object"/>
  <p:tag name="COLORSETGROUPCLASSNAME" val="ColorSetGroup5"/>
  <p:tag name="FONTSETGROUPCLASSNAME" val="FontSetGroup1"/>
  <p:tag name="SHAPECLASSNAME" val="FooterLine1OnSlides"/>
  <p:tag name="SHAPECLASSPROTECTIONTYPE" val="63"/>
  <p:tag name="FONT" val="Bold6"/>
  <p:tag name="FONT2" val="Reg6"/>
  <p:tag name="FONT3" val="Reg6"/>
  <p:tag name="FONTCOLOR" val="Red"/>
  <p:tag name="FONTCOLOR2" val="Black"/>
  <p:tag name="FONTCOLOR3" val="Black"/>
  <p:tag name="FONTCOLOR4" val="Black"/>
  <p:tag name="RUNS.FONT" val="4"/>
</p:tagLst>
</file>

<file path=ppt/tags/tag3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5"/>
  <p:tag name="FONTSETGROUPCLASSNAME" val="FontSetGroup1"/>
  <p:tag name="SHAPECLASSNAME" val="FooterLine2OnSlides"/>
  <p:tag name="SHAPECLASSPROTECTIONTYPE" val="63"/>
  <p:tag name="FONTCOLOR" val="Black"/>
  <p:tag name="FONTCOLOR2" val="LightGray"/>
  <p:tag name="FONTCOLOR3" val="LightGray"/>
</p:tagLst>
</file>

<file path=ppt/tags/tag3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5"/>
  <p:tag name="FONTSETGROUPCLASSNAME" val="FontSetGroup1"/>
  <p:tag name="SHAPECLASSNAME" val="PageNumberOnSlides"/>
  <p:tag name="SHAPECLASSPROTECTIONTYPE" val="63"/>
</p:tagLst>
</file>

<file path=ppt/tags/tag3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5"/>
  <p:tag name="FONTSETGROUPCLASSNAME" val="FontSetGroup1"/>
  <p:tag name="SHAPECLASSNAME" val="Attachment"/>
  <p:tag name="SHAPECLASSPROTECTIONTYPE" val="3"/>
</p:tagLst>
</file>

<file path=ppt/tags/tag3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6.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3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HiddenSubtitle"/>
  <p:tag name="SHAPECLASSPROTECTIONTYPE" val="0"/>
  <p:tag name="ML_SENDTOBACK" val=" 1"/>
</p:tagLst>
</file>

<file path=ppt/tags/tag4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4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Stacked"/>
  <p:tag name="COLORSETGROUPCLASSNAME" val="ColorSetGroup1"/>
  <p:tag name="FONTSETGROUPCLASSNAME" val="FontSetGroup1"/>
  <p:tag name="SHAPECLASSNAME" val="TitleOnSlides"/>
  <p:tag name="SHAPECLASSPROTECTIONTYPE" val="9"/>
  <p:tag name="COLORS" val="-2;-2;-2;-2;-1;-2"/>
</p:tagLst>
</file>

<file path=ppt/tags/tag43.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4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5.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4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8.xml><?xml version="1.0" encoding="utf-8"?>
<p:tagLst xmlns:a="http://schemas.openxmlformats.org/drawingml/2006/main" xmlns:r="http://schemas.openxmlformats.org/officeDocument/2006/relationships" xmlns:p="http://schemas.openxmlformats.org/presentationml/2006/main">
  <p:tag name="ML_1" val="RBEI_Kor"/>
  <p:tag name="ML_2" val="Bosch2.mcr"/>
  <p:tag name="SHAPESETGROUPCLASSNAME" val="ShapeSetGroup1"/>
  <p:tag name="SHAPESETCLASSNAME" val="Object"/>
  <p:tag name="COLORSETGROUPCLASSNAME" val="ColorSetGroup5"/>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NBTXT" val="Partnership-Vision"/>
  <p:tag name="AGTX" val="Partnership-Vision"/>
  <p:tag name="FIELD.CHAPTER.COMBOINDEX" val="-2"/>
  <p:tag name="FIELD.REM_ANL.COMBOINDEX" val="-2"/>
  <p:tag name="FIELD.DPT.COMBOINDEX" val="-2"/>
  <p:tag name="NBTXTC" val="Value Propositions"/>
  <p:tag name="AGTXC" val="Value Propositions"/>
  <p:tag name="ML_LAYOUT_RESOURCE" val="BOSCH2_16_9_NAVI.mcr"/>
  <p:tag name="FIELDS.INITIALIZED" val="1"/>
  <p:tag name="CONFIG" val="BOSCH2"/>
  <p:tag name="PICTURE 11_SHAPECLASSPROTECTIONTYPE" val="15"/>
  <p:tag name="PICTURE 12_SHAPECLASSPROTECTIONTYPE" val="15"/>
  <p:tag name="FIELD.DPT.CONTENT" val="RBEI/BSX"/>
  <p:tag name="FIELD.DPT.VALUE" val="RBEI/BSX | "/>
  <p:tag name="FIELD.CHAPTER.CONTENT" val="RBEI/BSX – Building AI Capability"/>
  <p:tag name="FIELD.CHAPTER.VALUE" val="RBEI/BSX – Building AI Capability"/>
</p:tagLst>
</file>

<file path=ppt/tags/tag49.xml><?xml version="1.0" encoding="utf-8"?>
<p:tagLst xmlns:a="http://schemas.openxmlformats.org/drawingml/2006/main" xmlns:r="http://schemas.openxmlformats.org/officeDocument/2006/relationships" xmlns:p="http://schemas.openxmlformats.org/presentationml/2006/main">
  <p:tag name="COLORSETCLASSNAME" val="ColorSet2"/>
  <p:tag name="COLORS" val="LightGray;-1;-2;-2;-1;-2"/>
</p:tagLst>
</file>

<file path=ppt/tags/tag5.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White;-2"/>
  <p:tag name="COLORSETCLASSNAME" val="ColorSet1"/>
  <p:tag name="MLI" val="1"/>
  <p:tag name="SHAPESETGROUPCLASSNAME" val="ShapeSetGroup1"/>
  <p:tag name="SHAPESETCLASSNAME" val="TitleSlide"/>
  <p:tag name="COLORSETGROUPCLASSNAME" val="ColorSetGroup1"/>
  <p:tag name="FONTSETGROUPCLASSNAME" val="FontSetGroup1"/>
  <p:tag name="SHAPECLASSNAME" val="TitleOnTitleSlides"/>
  <p:tag name="SHAPECLASSPROTECTIONTYPE" val="0"/>
</p:tagLst>
</file>

<file path=ppt/tags/tag5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5"/>
  <p:tag name="FONTSETGROUPCLASSNAME" val="FontSetGroup1"/>
  <p:tag name="SHAPECLASSFILE" val="Bosch-Supergraphic-Bottom-16-9.png"/>
  <p:tag name="MLI" val="1"/>
  <p:tag name="SHAPECLASSNAME" val="ColorBarOnSlides"/>
  <p:tag name="SHAPECLASSPROTECTIONTYPE" val="15"/>
</p:tagLst>
</file>

<file path=ppt/tags/tag51.xml><?xml version="1.0" encoding="utf-8"?>
<p:tagLst xmlns:a="http://schemas.openxmlformats.org/drawingml/2006/main" xmlns:r="http://schemas.openxmlformats.org/officeDocument/2006/relationships" xmlns:p="http://schemas.openxmlformats.org/presentationml/2006/main">
  <p:tag name="FONTSETCLASSNAME" val="FontSet1"/>
  <p:tag name="COLORS" val="-2;-2;-2;-2;Red;-2"/>
  <p:tag name="COLORSETCLASSNAME" val="ColorSet1"/>
  <p:tag name="SCRIPT" val="1"/>
  <p:tag name="FIELDS" val="CONF;DPT;DATE;"/>
  <p:tag name="MLI" val="1"/>
  <p:tag name="SHAPESETGROUPCLASSNAME" val="ShapeSetGroup1"/>
  <p:tag name="SHAPESETCLASSNAME" val="Object"/>
  <p:tag name="COLORSETGROUPCLASSNAME" val="ColorSetGroup5"/>
  <p:tag name="FONTSETGROUPCLASSNAME" val="FontSetGroup1"/>
  <p:tag name="SHAPECLASSNAME" val="FooterLine1OnSlides"/>
  <p:tag name="SHAPECLASSPROTECTIONTYPE" val="63"/>
  <p:tag name="FONT" val="Bold6"/>
  <p:tag name="FONT2" val="Reg6"/>
  <p:tag name="FONT3" val="Reg6"/>
  <p:tag name="FONTCOLOR" val="Red"/>
  <p:tag name="FONTCOLOR2" val="Black"/>
  <p:tag name="FONTCOLOR3" val="Black"/>
  <p:tag name="FONTCOLOR4" val="Black"/>
  <p:tag name="RUNS.FONT" val="4"/>
</p:tagLst>
</file>

<file path=ppt/tags/tag5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5"/>
  <p:tag name="FONTSETGROUPCLASSNAME" val="FontSetGroup1"/>
  <p:tag name="SHAPECLASSNAME" val="FooterLine2OnSlides"/>
  <p:tag name="SHAPECLASSPROTECTIONTYPE" val="63"/>
  <p:tag name="FONTCOLOR" val="Black"/>
  <p:tag name="FONTCOLOR2" val="LightGray"/>
  <p:tag name="FONTCOLOR3" val="LightGray"/>
</p:tagLst>
</file>

<file path=ppt/tags/tag5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5"/>
  <p:tag name="FONTSETGROUPCLASSNAME" val="FontSetGroup1"/>
  <p:tag name="SHAPECLASSNAME" val="PageNumberOnSlides"/>
  <p:tag name="SHAPECLASSPROTECTIONTYPE" val="63"/>
</p:tagLst>
</file>

<file path=ppt/tags/tag5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5"/>
  <p:tag name="FONTSETGROUPCLASSNAME" val="FontSetGroup1"/>
  <p:tag name="SHAPECLASSNAME" val="Attachment"/>
  <p:tag name="SHAPECLASSPROTECTIONTYPE" val="3"/>
</p:tagLst>
</file>

<file path=ppt/tags/tag5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7.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5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xml><?xml version="1.0" encoding="utf-8"?>
<p:tagLst xmlns:a="http://schemas.openxmlformats.org/drawingml/2006/main" xmlns:r="http://schemas.openxmlformats.org/officeDocument/2006/relationships" xmlns:p="http://schemas.openxmlformats.org/presentationml/2006/main">
  <p:tag name="ML_1" val="RBEI_Kor"/>
  <p:tag name="ML_2" val="Bosch2.mcr"/>
  <p:tag name="SHAPESETGROUPCLASSNAME" val="ShapeSetGroup1"/>
  <p:tag name="SHAPESETCLASSNAME" val="Object"/>
  <p:tag name="COLORSETGROUPCLASSNAME" val="ColorSetGroup5"/>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NBTXT" val="Partnership-Vision"/>
  <p:tag name="AGTX" val="Partnership-Vision"/>
  <p:tag name="FIELD.CHAPTER.COMBOINDEX" val="-2"/>
  <p:tag name="FIELD.REM_ANL.COMBOINDEX" val="-2"/>
  <p:tag name="FIELD.DPT.COMBOINDEX" val="-2"/>
  <p:tag name="NBTXTC" val="Value Propositions"/>
  <p:tag name="AGTXC" val="Value Propositions"/>
  <p:tag name="ML_LAYOUT_RESOURCE" val="BOSCH2_16_9_NAVI.mcr"/>
  <p:tag name="FIELDS.INITIALIZED" val="1"/>
  <p:tag name="CONFIG" val="BOSCH2"/>
  <p:tag name="PICTURE 11_SHAPECLASSPROTECTIONTYPE" val="15"/>
  <p:tag name="PICTURE 12_SHAPECLASSPROTECTIONTYPE" val="15"/>
  <p:tag name="FIELD.DPT.CONTENT" val="RBEI/BSX"/>
  <p:tag name="FIELD.DPT.VALUE" val="RBEI/BSX | "/>
  <p:tag name="FIELD.CHAPTER.CONTENT" val="RBEI/BSX – Building AI Capability"/>
  <p:tag name="FIELD.CHAPTER.VALUE" val="RBEI/BSX – Building AI Capability"/>
</p:tagLst>
</file>

<file path=ppt/tags/tag6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6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Stacked"/>
  <p:tag name="COLORSETGROUPCLASSNAME" val="ColorSetGroup1"/>
  <p:tag name="FONTSETGROUPCLASSNAME" val="FontSetGroup1"/>
  <p:tag name="SHAPECLASSNAME" val="TitleOnSlides"/>
  <p:tag name="SHAPECLASSPROTECTIONTYPE" val="9"/>
  <p:tag name="COLORS" val="-2;-2;-2;-2;-1;-2"/>
</p:tagLst>
</file>

<file path=ppt/tags/tag64.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6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6.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6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xml><?xml version="1.0" encoding="utf-8"?>
<p:tagLst xmlns:a="http://schemas.openxmlformats.org/drawingml/2006/main" xmlns:r="http://schemas.openxmlformats.org/officeDocument/2006/relationships" xmlns:p="http://schemas.openxmlformats.org/presentationml/2006/main">
  <p:tag name="COLORSETCLASSNAME" val="ColorSet2"/>
  <p:tag name="COLORS" val="LightGray;-1;-2;-2;-1;-2"/>
</p:tagLst>
</file>

<file path=ppt/tags/tag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5"/>
  <p:tag name="FONTSETGROUPCLASSNAME" val="FontSetGroup1"/>
  <p:tag name="SHAPECLASSFILE" val="Bosch-Supergraphic-Bottom-16-9.png"/>
  <p:tag name="MLI" val="1"/>
  <p:tag name="SHAPECLASSNAME" val="ColorBarOnSlides"/>
  <p:tag name="SHAPECLASSPROTECTIONTYPE" val="15"/>
</p:tagLst>
</file>

<file path=ppt/tags/tag9.xml><?xml version="1.0" encoding="utf-8"?>
<p:tagLst xmlns:a="http://schemas.openxmlformats.org/drawingml/2006/main" xmlns:r="http://schemas.openxmlformats.org/officeDocument/2006/relationships" xmlns:p="http://schemas.openxmlformats.org/presentationml/2006/main">
  <p:tag name="FONTSETCLASSNAME" val="FontSet1"/>
  <p:tag name="COLORS" val="-2;-2;-2;-2;Red;-2"/>
  <p:tag name="COLORSETCLASSNAME" val="ColorSet1"/>
  <p:tag name="SCRIPT" val="1"/>
  <p:tag name="FIELDS" val="CONF;DPT;DATE;"/>
  <p:tag name="MLI" val="1"/>
  <p:tag name="SHAPESETGROUPCLASSNAME" val="ShapeSetGroup1"/>
  <p:tag name="SHAPESETCLASSNAME" val="Object"/>
  <p:tag name="COLORSETGROUPCLASSNAME" val="ColorSetGroup5"/>
  <p:tag name="FONTSETGROUPCLASSNAME" val="FontSetGroup1"/>
  <p:tag name="SHAPECLASSNAME" val="FooterLine1OnSlides"/>
  <p:tag name="SHAPECLASSPROTECTIONTYPE" val="63"/>
  <p:tag name="FONT" val="Bold6"/>
  <p:tag name="FONT2" val="Reg6"/>
  <p:tag name="FONT3" val="Reg6"/>
  <p:tag name="FONTCOLOR" val="Red"/>
  <p:tag name="FONTCOLOR2" val="Black"/>
  <p:tag name="FONTCOLOR3" val="Black"/>
  <p:tag name="FONTCOLOR4" val="Black"/>
  <p:tag name="RUNS.FONT" val="4"/>
</p:tagLst>
</file>

<file path=ppt/theme/theme1.xml><?xml version="1.0" encoding="utf-8"?>
<a:theme xmlns:a="http://schemas.openxmlformats.org/drawingml/2006/main" name="Bosch">
  <a:themeElements>
    <a:clrScheme name="Custom 1">
      <a:dk1>
        <a:sysClr val="windowText" lastClr="000000"/>
      </a:dk1>
      <a:lt1>
        <a:sysClr val="window" lastClr="FFFFFF"/>
      </a:lt1>
      <a:dk2>
        <a:srgbClr val="424C58"/>
      </a:dk2>
      <a:lt2>
        <a:srgbClr val="B2B3B5"/>
      </a:lt2>
      <a:accent1>
        <a:srgbClr val="A80163"/>
      </a:accent1>
      <a:accent2>
        <a:srgbClr val="3F136C"/>
      </a:accent2>
      <a:accent3>
        <a:srgbClr val="08427E"/>
      </a:accent3>
      <a:accent4>
        <a:srgbClr val="0E78C5"/>
      </a:accent4>
      <a:accent5>
        <a:srgbClr val="1399A0"/>
      </a:accent5>
      <a:accent6>
        <a:srgbClr val="67B419"/>
      </a:accent6>
      <a:hlink>
        <a:srgbClr val="738CB4"/>
      </a:hlink>
      <a:folHlink>
        <a:srgbClr val="B0BBD0"/>
      </a:folHlink>
    </a:clrScheme>
    <a:fontScheme name="Custom 1">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DefaultBosch2016.potx" id="{A7DDA6D0-2413-4F37-A2A5-774D3A1A63D6}" vid="{B4765207-DB29-40C2-99DC-9656F4B761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526</Words>
  <Application>Microsoft Office PowerPoint</Application>
  <PresentationFormat>Custom</PresentationFormat>
  <Paragraphs>84</Paragraphs>
  <Slides>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Bosch Office Sans</vt:lpstr>
      <vt:lpstr>Calibri</vt:lpstr>
      <vt:lpstr>Wingdings</vt:lpstr>
      <vt:lpstr>Wingdings 3</vt:lpstr>
      <vt:lpstr>Bosch</vt:lpstr>
      <vt:lpstr>AI Use case</vt:lpstr>
      <vt:lpstr>AI Use case</vt:lpstr>
      <vt:lpstr>AI Use case</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Karishma Rao (RBEI/BSB)</dc:creator>
  <cp:lastModifiedBy>Ponvannan Ponnuramu (RBEI/BSW7)</cp:lastModifiedBy>
  <cp:revision>420</cp:revision>
  <dcterms:created xsi:type="dcterms:W3CDTF">2016-08-11T14:11:45Z</dcterms:created>
  <dcterms:modified xsi:type="dcterms:W3CDTF">2018-02-07T09:16:37Z</dcterms:modified>
</cp:coreProperties>
</file>