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4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4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8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6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7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BB0EF-D3B9-4207-8391-E8D41EF78AA8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97E52-55E4-4F63-85BE-37BF2421C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291" y="114446"/>
            <a:ext cx="9144000" cy="503357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latin typeface="Bosch Office Sans" pitchFamily="2" charset="0"/>
              </a:rPr>
              <a:t>CloudFuse</a:t>
            </a:r>
            <a:endParaRPr lang="en-US" sz="1600" b="1" dirty="0">
              <a:latin typeface="Bosch Office Sans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291" y="706581"/>
            <a:ext cx="11315700" cy="5870864"/>
          </a:xfrm>
        </p:spPr>
        <p:txBody>
          <a:bodyPr>
            <a:noAutofit/>
          </a:bodyPr>
          <a:lstStyle/>
          <a:p>
            <a:pPr algn="just"/>
            <a:r>
              <a:rPr lang="en-US" sz="1600" b="1" dirty="0" smtClean="0"/>
              <a:t>Overview</a:t>
            </a:r>
            <a:endParaRPr lang="en-US" sz="1800" b="1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Private cloud for company based intranet environment to manage there software and storage for employees.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600" dirty="0" smtClean="0"/>
              <a:t>Deployed Web Based Application which gives service as SaaS (Software as a Service) </a:t>
            </a:r>
            <a:r>
              <a:rPr lang="en-GB" sz="1600" dirty="0"/>
              <a:t>and </a:t>
            </a:r>
            <a:r>
              <a:rPr lang="en-GB" sz="1600" dirty="0" smtClean="0"/>
              <a:t>StaaS (Storage as a Service) Object Storage.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Web interface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Users can view information and requesting for the storage and its management.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Admin can check storage request and analyze software usage.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Scripts (download from web app)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Admin use for storage setting and storage management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User use for using software offered by company and using storage.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Environment setup script for clients.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/>
              <a:t>Sharing resources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Storage over the intranet through NFS(Network File System).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Software's were  shared though SSH protocol.</a:t>
            </a:r>
            <a:endParaRPr lang="en-US" sz="1800" b="1" dirty="0" smtClean="0"/>
          </a:p>
          <a:p>
            <a:pPr algn="just"/>
            <a:r>
              <a:rPr lang="en-US" sz="1600" b="1" dirty="0" smtClean="0"/>
              <a:t>Technologies</a:t>
            </a:r>
            <a:endParaRPr lang="en-US" sz="16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Web interface HTML ,CSS , JavaScript, PHP(backend) Database(</a:t>
            </a:r>
            <a:r>
              <a:rPr lang="en-US" sz="1050" dirty="0" err="1" smtClean="0"/>
              <a:t>MySql</a:t>
            </a:r>
            <a:r>
              <a:rPr lang="en-US" sz="1050" dirty="0" smtClean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Website Deployment LAMPP Stack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Scripting Socket Programming using Python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Storage Management using LVM(Logical Volume Storage) and sharing using NFS server.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dirty="0" smtClean="0"/>
              <a:t>Software Sharing using SSH protocol and its feature X window forwarding.</a:t>
            </a:r>
            <a:endParaRPr lang="en-US" sz="105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762010" y="6037118"/>
            <a:ext cx="34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: Mukund Ajmera (UMJ1KOR)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Bosch Office Sans</vt:lpstr>
      <vt:lpstr>Calibri</vt:lpstr>
      <vt:lpstr>Calibri Light</vt:lpstr>
      <vt:lpstr>Office Theme</vt:lpstr>
      <vt:lpstr>CloudFuse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Analysis using Data Mining Techniques</dc:title>
  <dc:creator>FIXED-TERM Irfan Shaik (RBEI/BSJ)</dc:creator>
  <cp:lastModifiedBy>FIXED-TERM Mukund Ajmera (RBEI/BSJ)</cp:lastModifiedBy>
  <cp:revision>19</cp:revision>
  <dcterms:created xsi:type="dcterms:W3CDTF">2018-02-08T15:57:57Z</dcterms:created>
  <dcterms:modified xsi:type="dcterms:W3CDTF">2018-02-09T05:22:03Z</dcterms:modified>
</cp:coreProperties>
</file>