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F93FDE-8AB5-4430-A677-C0FA38314B03}" v="4" dt="2025-04-27T15:39:05.1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thi devi vara prasad reddy" userId="3537a73953169ab8" providerId="LiveId" clId="{B6F93FDE-8AB5-4430-A677-C0FA38314B03}"/>
    <pc:docChg chg="modSld">
      <pc:chgData name="sathi devi vara prasad reddy" userId="3537a73953169ab8" providerId="LiveId" clId="{B6F93FDE-8AB5-4430-A677-C0FA38314B03}" dt="2025-04-27T15:39:05.190" v="3" actId="20577"/>
      <pc:docMkLst>
        <pc:docMk/>
      </pc:docMkLst>
      <pc:sldChg chg="modSp">
        <pc:chgData name="sathi devi vara prasad reddy" userId="3537a73953169ab8" providerId="LiveId" clId="{B6F93FDE-8AB5-4430-A677-C0FA38314B03}" dt="2025-04-27T15:39:05.190" v="3" actId="20577"/>
        <pc:sldMkLst>
          <pc:docMk/>
          <pc:sldMk cId="1302960882" sldId="256"/>
        </pc:sldMkLst>
        <pc:spChg chg="mod">
          <ac:chgData name="sathi devi vara prasad reddy" userId="3537a73953169ab8" providerId="LiveId" clId="{B6F93FDE-8AB5-4430-A677-C0FA38314B03}" dt="2025-04-27T15:39:05.190" v="3" actId="20577"/>
          <ac:spMkLst>
            <pc:docMk/>
            <pc:sldMk cId="1302960882" sldId="256"/>
            <ac:spMk id="3" creationId="{51801E26-0637-BCF6-0CF6-12F9EA791D3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7FFA655-7469-48D5-851E-F18EB833FC9B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A737D849-18B3-415D-8DD5-00AEC4902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056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A655-7469-48D5-851E-F18EB833FC9B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7D849-18B3-415D-8DD5-00AEC4902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282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7FFA655-7469-48D5-851E-F18EB833FC9B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737D849-18B3-415D-8DD5-00AEC4902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646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7FFA655-7469-48D5-851E-F18EB833FC9B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737D849-18B3-415D-8DD5-00AEC49027B0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80935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7FFA655-7469-48D5-851E-F18EB833FC9B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737D849-18B3-415D-8DD5-00AEC4902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225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A655-7469-48D5-851E-F18EB833FC9B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7D849-18B3-415D-8DD5-00AEC4902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14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A655-7469-48D5-851E-F18EB833FC9B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7D849-18B3-415D-8DD5-00AEC4902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702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A655-7469-48D5-851E-F18EB833FC9B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7D849-18B3-415D-8DD5-00AEC4902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2648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7FFA655-7469-48D5-851E-F18EB833FC9B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737D849-18B3-415D-8DD5-00AEC4902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410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A655-7469-48D5-851E-F18EB833FC9B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7D849-18B3-415D-8DD5-00AEC4902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021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7FFA655-7469-48D5-851E-F18EB833FC9B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737D849-18B3-415D-8DD5-00AEC4902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14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A655-7469-48D5-851E-F18EB833FC9B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7D849-18B3-415D-8DD5-00AEC4902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125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A655-7469-48D5-851E-F18EB833FC9B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7D849-18B3-415D-8DD5-00AEC4902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816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A655-7469-48D5-851E-F18EB833FC9B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7D849-18B3-415D-8DD5-00AEC4902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911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A655-7469-48D5-851E-F18EB833FC9B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7D849-18B3-415D-8DD5-00AEC4902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934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A655-7469-48D5-851E-F18EB833FC9B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7D849-18B3-415D-8DD5-00AEC4902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629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A655-7469-48D5-851E-F18EB833FC9B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7D849-18B3-415D-8DD5-00AEC4902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44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FA655-7469-48D5-851E-F18EB833FC9B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7D849-18B3-415D-8DD5-00AEC4902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109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ology.com/fun/play-tic-tac-toe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en/view-image.php?image=253254&amp;picture=tic-tac-toe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ic-tac-toe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D00B2-30F2-6933-D2BA-0EAC87BC8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3264" y="1444582"/>
            <a:ext cx="8922774" cy="1825096"/>
          </a:xfrm>
        </p:spPr>
        <p:txBody>
          <a:bodyPr>
            <a:normAutofit/>
          </a:bodyPr>
          <a:lstStyle/>
          <a:p>
            <a:r>
              <a:rPr lang="en-IN" sz="7200" dirty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Tic tac toe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801E26-0637-BCF6-0CF6-12F9EA791D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3108" y="3189952"/>
            <a:ext cx="10112477" cy="1441244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                                                                                                        -</a:t>
            </a:r>
            <a:r>
              <a:rPr lang="en-IN" dirty="0">
                <a:solidFill>
                  <a:srgbClr val="002060"/>
                </a:solidFill>
                <a:latin typeface="Arial Black" panose="020B0A04020102020204" pitchFamily="34" charset="0"/>
              </a:rPr>
              <a:t>24kb1a05nz(Mukunda)</a:t>
            </a:r>
          </a:p>
          <a:p>
            <a:r>
              <a:rPr lang="en-IN" dirty="0">
                <a:solidFill>
                  <a:srgbClr val="002060"/>
                </a:solidFill>
              </a:rPr>
              <a:t>                                                                                                        -</a:t>
            </a:r>
            <a:r>
              <a:rPr lang="en-IN" dirty="0">
                <a:solidFill>
                  <a:srgbClr val="002060"/>
                </a:solidFill>
                <a:latin typeface="Arial Black" panose="020B0A04020102020204" pitchFamily="34" charset="0"/>
              </a:rPr>
              <a:t>24kb1a05kt(</a:t>
            </a:r>
            <a:r>
              <a:rPr lang="en-IN" dirty="0" err="1">
                <a:solidFill>
                  <a:srgbClr val="002060"/>
                </a:solidFill>
                <a:latin typeface="Arial Black" panose="020B0A04020102020204" pitchFamily="34" charset="0"/>
              </a:rPr>
              <a:t>Siddish</a:t>
            </a:r>
            <a:r>
              <a:rPr lang="en-IN" dirty="0">
                <a:solidFill>
                  <a:srgbClr val="002060"/>
                </a:solidFill>
                <a:latin typeface="Arial Black" panose="020B0A04020102020204" pitchFamily="34" charset="0"/>
              </a:rPr>
              <a:t>)</a:t>
            </a:r>
          </a:p>
          <a:p>
            <a:r>
              <a:rPr lang="en-IN" dirty="0">
                <a:solidFill>
                  <a:srgbClr val="002060"/>
                </a:solidFill>
                <a:latin typeface="Arial Black" panose="020B0A04020102020204" pitchFamily="34" charset="0"/>
              </a:rPr>
              <a:t>                                                                                      </a:t>
            </a:r>
            <a:r>
              <a:rPr lang="en-IN" dirty="0">
                <a:solidFill>
                  <a:srgbClr val="002060"/>
                </a:solidFill>
                <a:latin typeface="+mj-lt"/>
              </a:rPr>
              <a:t>-</a:t>
            </a:r>
            <a:r>
              <a:rPr lang="en-IN" dirty="0">
                <a:solidFill>
                  <a:srgbClr val="002060"/>
                </a:solidFill>
                <a:latin typeface="Arial Black" panose="020B0A04020102020204" pitchFamily="34" charset="0"/>
              </a:rPr>
              <a:t>24kb1a05nr(Jaswanth)</a:t>
            </a:r>
          </a:p>
          <a:p>
            <a:r>
              <a:rPr lang="en-IN" dirty="0">
                <a:solidFill>
                  <a:srgbClr val="002060"/>
                </a:solidFill>
              </a:rPr>
              <a:t>                                                                                                         </a:t>
            </a:r>
            <a:r>
              <a:rPr lang="en-IN">
                <a:solidFill>
                  <a:srgbClr val="002060"/>
                </a:solidFill>
              </a:rPr>
              <a:t>-</a:t>
            </a:r>
            <a:r>
              <a:rPr lang="en-IN">
                <a:solidFill>
                  <a:srgbClr val="002060"/>
                </a:solidFill>
                <a:latin typeface="Arial Black" panose="020B0A04020102020204" pitchFamily="34" charset="0"/>
              </a:rPr>
              <a:t>24kb1a05lu(Lokesh)</a:t>
            </a:r>
            <a:r>
              <a:rPr lang="en-IN">
                <a:solidFill>
                  <a:srgbClr val="002060"/>
                </a:solidFill>
              </a:rPr>
              <a:t>                                                              </a:t>
            </a:r>
            <a:endParaRPr lang="en-IN" dirty="0">
              <a:solidFill>
                <a:srgbClr val="00206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4494ED-3AA4-5B60-B5BD-B46963B4D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914" y="21400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960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0E11-A176-E19F-D3BE-D6D306AA7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706" y="194102"/>
            <a:ext cx="11014587" cy="1172582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  <a:latin typeface="Broadway" panose="04040905080B02020502" pitchFamily="82" charset="0"/>
              </a:rPr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B3C50-B8E6-3802-7B6C-BBDCF8452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706" y="1479348"/>
            <a:ext cx="9164894" cy="51845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Rockwell Extra Bold" panose="02060903040505020403" pitchFamily="18" charset="0"/>
              </a:rPr>
              <a:t>Tic Tac Toe in C</a:t>
            </a:r>
          </a:p>
          <a:p>
            <a:r>
              <a:rPr lang="en-US" dirty="0"/>
              <a:t>1</a:t>
            </a:r>
            <a:r>
              <a:rPr lang="en-US" dirty="0">
                <a:latin typeface="+mj-lt"/>
              </a:rPr>
              <a:t>.</a:t>
            </a:r>
            <a:r>
              <a:rPr lang="en-US" dirty="0">
                <a:latin typeface="Broadway" panose="04040905080B02020502" pitchFamily="82" charset="0"/>
              </a:rPr>
              <a:t>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Broadway" panose="04040905080B02020502" pitchFamily="82" charset="0"/>
              </a:rPr>
              <a:t>Introduction</a:t>
            </a:r>
            <a:r>
              <a:rPr lang="en-US" dirty="0"/>
              <a:t>:   </a:t>
            </a:r>
          </a:p>
          <a:p>
            <a:pPr marL="0" indent="0">
              <a:buNone/>
            </a:pPr>
            <a:r>
              <a:rPr lang="en-US" dirty="0"/>
              <a:t>- Overview of Tic Tac Toe    </a:t>
            </a:r>
          </a:p>
          <a:p>
            <a:pPr marL="0" indent="0">
              <a:buNone/>
            </a:pPr>
            <a:r>
              <a:rPr lang="en-US" dirty="0"/>
              <a:t>- Importance of programming games</a:t>
            </a:r>
          </a:p>
          <a:p>
            <a:r>
              <a:rPr lang="en-US" dirty="0"/>
              <a:t>2.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Broadway" panose="04040905080B02020502" pitchFamily="82" charset="0"/>
              </a:rPr>
              <a:t>Game Features</a:t>
            </a:r>
            <a:r>
              <a:rPr lang="en-US" dirty="0"/>
              <a:t>:    </a:t>
            </a:r>
          </a:p>
          <a:p>
            <a:pPr>
              <a:buFontTx/>
              <a:buChar char="-"/>
            </a:pPr>
            <a:r>
              <a:rPr lang="en-US" dirty="0"/>
              <a:t>User input</a:t>
            </a:r>
          </a:p>
          <a:p>
            <a:pPr marL="0" indent="0">
              <a:buNone/>
            </a:pPr>
            <a:r>
              <a:rPr lang="en-US" dirty="0"/>
              <a:t>- Win/draw detection   </a:t>
            </a:r>
          </a:p>
          <a:p>
            <a:pPr marL="0" indent="0">
              <a:buNone/>
            </a:pPr>
            <a:r>
              <a:rPr lang="en-US" dirty="0"/>
              <a:t>- Game board display</a:t>
            </a:r>
          </a:p>
          <a:p>
            <a:r>
              <a:rPr lang="en-US" dirty="0"/>
              <a:t>3</a:t>
            </a:r>
            <a:r>
              <a:rPr lang="en-US" dirty="0">
                <a:latin typeface="+mj-lt"/>
              </a:rPr>
              <a:t>.</a:t>
            </a:r>
            <a:r>
              <a:rPr lang="en-US" dirty="0">
                <a:latin typeface="Broadway" panose="04040905080B02020502" pitchFamily="82" charset="0"/>
              </a:rPr>
              <a:t>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Broadway" panose="04040905080B02020502" pitchFamily="82" charset="0"/>
              </a:rPr>
              <a:t>Implementation</a:t>
            </a:r>
            <a:r>
              <a:rPr lang="en-US" dirty="0"/>
              <a:t>:    </a:t>
            </a:r>
          </a:p>
          <a:p>
            <a:pPr marL="0" indent="0">
              <a:buNone/>
            </a:pPr>
            <a:r>
              <a:rPr lang="en-US" dirty="0"/>
              <a:t>- Arrays for game board    </a:t>
            </a:r>
          </a:p>
          <a:p>
            <a:pPr marL="0" indent="0">
              <a:buNone/>
            </a:pPr>
            <a:r>
              <a:rPr lang="en-US" dirty="0"/>
              <a:t>- Functions for game logic</a:t>
            </a:r>
          </a:p>
          <a:p>
            <a:r>
              <a:rPr lang="en-US" dirty="0"/>
              <a:t>4.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Broadway" panose="04040905080B02020502" pitchFamily="82" charset="0"/>
              </a:rPr>
              <a:t>Benefits</a:t>
            </a:r>
            <a:r>
              <a:rPr lang="en-US" dirty="0"/>
              <a:t>:  </a:t>
            </a:r>
          </a:p>
          <a:p>
            <a:pPr marL="0" indent="0">
              <a:buNone/>
            </a:pPr>
            <a:r>
              <a:rPr lang="en-US" dirty="0"/>
              <a:t>- Improves problem-solving skills </a:t>
            </a:r>
          </a:p>
          <a:p>
            <a:pPr marL="0" indent="0">
              <a:buNone/>
            </a:pPr>
            <a:r>
              <a:rPr lang="en-US" dirty="0"/>
              <a:t>- Enhances programming knowledge</a:t>
            </a:r>
          </a:p>
          <a:p>
            <a:r>
              <a:rPr lang="en-US" dirty="0"/>
              <a:t>5.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Broadway" panose="04040905080B02020502" pitchFamily="82" charset="0"/>
              </a:rPr>
              <a:t>Future Enhancements</a:t>
            </a:r>
            <a:r>
              <a:rPr lang="en-US" dirty="0"/>
              <a:t>:    - AI opponents    - GUI implementation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83BFCC-FF7C-E9CF-CA05-3178C20DCE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71268" y="1805198"/>
            <a:ext cx="3573454" cy="357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7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CA672-993E-AB73-ED71-FB48ADA8C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103" y="117987"/>
            <a:ext cx="10926097" cy="1622323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  <a:latin typeface="Broadway" panose="04040905080B02020502" pitchFamily="82" charset="0"/>
              </a:rPr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615F4-11FF-B65B-EAE6-3FD97E7B8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740310"/>
            <a:ext cx="112014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1.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Game Board Representation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  - 3x3 grid represented using a 2D array</a:t>
            </a:r>
          </a:p>
          <a:p>
            <a:r>
              <a:rPr lang="en-US" dirty="0"/>
              <a:t>2.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User Input</a:t>
            </a:r>
            <a:r>
              <a:rPr lang="en-US" dirty="0"/>
              <a:t>:   </a:t>
            </a:r>
          </a:p>
          <a:p>
            <a:pPr marL="0" indent="0">
              <a:buNone/>
            </a:pPr>
            <a:r>
              <a:rPr lang="en-US" dirty="0"/>
              <a:t> - Players enter their moves (row and column numbers) </a:t>
            </a:r>
          </a:p>
          <a:p>
            <a:pPr marL="0" indent="0">
              <a:buNone/>
            </a:pPr>
            <a:r>
              <a:rPr lang="en-US" dirty="0"/>
              <a:t>  - Input validation to ensure valid moves</a:t>
            </a:r>
          </a:p>
          <a:p>
            <a:r>
              <a:rPr lang="en-US" dirty="0"/>
              <a:t>3.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Game Logic</a:t>
            </a:r>
            <a:r>
              <a:rPr lang="en-US" dirty="0"/>
              <a:t>:    </a:t>
            </a:r>
          </a:p>
          <a:p>
            <a:pPr marL="0" indent="0">
              <a:buNone/>
            </a:pPr>
            <a:r>
              <a:rPr lang="en-US" dirty="0"/>
              <a:t>- Checks for wins (horizontal, vertical, diagonal)    </a:t>
            </a:r>
          </a:p>
          <a:p>
            <a:pPr marL="0" indent="0">
              <a:buNone/>
            </a:pPr>
            <a:r>
              <a:rPr lang="en-US" dirty="0"/>
              <a:t>- Checks for draws (all squares filled, no winner)</a:t>
            </a:r>
          </a:p>
          <a:p>
            <a:r>
              <a:rPr lang="en-US" dirty="0"/>
              <a:t>4.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Game Display</a:t>
            </a:r>
            <a:r>
              <a:rPr lang="en-US" dirty="0"/>
              <a:t>:   </a:t>
            </a:r>
          </a:p>
          <a:p>
            <a:pPr marL="0" indent="0">
              <a:buNone/>
            </a:pPr>
            <a:r>
              <a:rPr lang="en-US" dirty="0"/>
              <a:t>- Displays the current state of the game board    </a:t>
            </a:r>
          </a:p>
          <a:p>
            <a:pPr marL="0" indent="0">
              <a:buNone/>
            </a:pPr>
            <a:r>
              <a:rPr lang="en-US" dirty="0"/>
              <a:t>- Shows player symbols (X and O)</a:t>
            </a:r>
          </a:p>
          <a:p>
            <a:r>
              <a:rPr lang="en-US" dirty="0"/>
              <a:t>5.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Player Switching</a:t>
            </a:r>
            <a:r>
              <a:rPr lang="en-US" dirty="0"/>
              <a:t>:    - Alternates between two players (X and O)</a:t>
            </a:r>
          </a:p>
          <a:p>
            <a:r>
              <a:rPr lang="en-US" dirty="0"/>
              <a:t>6.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Win/Draw Detection</a:t>
            </a:r>
            <a:r>
              <a:rPr lang="en-US" dirty="0"/>
              <a:t>:    - Announces the winner or declares a draw</a:t>
            </a:r>
          </a:p>
          <a:p>
            <a:r>
              <a:rPr lang="en-US" dirty="0"/>
              <a:t>7.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Game Loop</a:t>
            </a:r>
            <a:r>
              <a:rPr lang="en-US" dirty="0"/>
              <a:t>:    - Continues until the game is won or drawn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C246B5-572B-EF7B-74D8-723C51CA6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690" y="1342105"/>
            <a:ext cx="3765754" cy="376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04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0C878-538B-C2A5-8A2A-96D51B569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690934"/>
            <a:ext cx="10820399" cy="1423001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  <a:latin typeface="Broadway" panose="04040905080B02020502" pitchFamily="82" charset="0"/>
              </a:rPr>
              <a:t>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9AC06-B100-A5EC-A06C-C65A13CB6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                                  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>
                <a:latin typeface="Broadway" panose="04040905080B02020502" pitchFamily="82" charset="0"/>
              </a:rPr>
              <a:t>                       </a:t>
            </a:r>
            <a:r>
              <a:rPr lang="en-IN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Broadway" panose="04040905080B02020502" pitchFamily="82" charset="0"/>
              </a:rPr>
              <a:t>https://onlinegdb.com/F62fBdE13</a:t>
            </a:r>
          </a:p>
        </p:txBody>
      </p:sp>
    </p:spTree>
    <p:extLst>
      <p:ext uri="{BB962C8B-B14F-4D97-AF65-F5344CB8AC3E}">
        <p14:creationId xmlns:p14="http://schemas.microsoft.com/office/powerpoint/2010/main" val="217946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3D223-CC27-96DB-FE81-B561F5EA6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320066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  <a:latin typeface="Broadway" panose="04040905080B02020502" pitchFamily="82" charset="0"/>
              </a:rPr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24770-AE7C-60A8-0C70-6238C3073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645" y="2204392"/>
            <a:ext cx="10820400" cy="40241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1.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Initialize Game Board</a:t>
            </a:r>
            <a:r>
              <a:rPr lang="en-US" dirty="0"/>
              <a:t>:</a:t>
            </a:r>
          </a:p>
          <a:p>
            <a:r>
              <a:rPr lang="en-US" dirty="0"/>
              <a:t>Create a 3x3 grid.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Player Move</a:t>
            </a:r>
            <a:r>
              <a:rPr lang="en-US" dirty="0"/>
              <a:t>:    </a:t>
            </a:r>
          </a:p>
          <a:p>
            <a:r>
              <a:rPr lang="en-US" dirty="0"/>
              <a:t>Get player input (row and column).    </a:t>
            </a:r>
          </a:p>
          <a:p>
            <a:r>
              <a:rPr lang="en-US" dirty="0"/>
              <a:t>Validate input.   </a:t>
            </a:r>
          </a:p>
          <a:p>
            <a:r>
              <a:rPr lang="en-US" dirty="0"/>
              <a:t> Update game board.</a:t>
            </a:r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Check Win/Draw</a:t>
            </a:r>
            <a:r>
              <a:rPr lang="en-US" dirty="0"/>
              <a:t>:  </a:t>
            </a:r>
          </a:p>
          <a:p>
            <a:r>
              <a:rPr lang="en-US" dirty="0"/>
              <a:t>Check rows, columns, and diagonals for a win.    </a:t>
            </a:r>
          </a:p>
          <a:p>
            <a:r>
              <a:rPr lang="en-US" dirty="0"/>
              <a:t>Check if all squares are filled (draw).</a:t>
            </a:r>
          </a:p>
          <a:p>
            <a:pPr marL="0" indent="0">
              <a:buNone/>
            </a:pPr>
            <a:r>
              <a:rPr lang="en-US" dirty="0"/>
              <a:t>4</a:t>
            </a:r>
            <a:r>
              <a:rPr lang="en-US" dirty="0">
                <a:latin typeface="+mj-lt"/>
              </a:rPr>
              <a:t>.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Switch Player</a:t>
            </a:r>
            <a:r>
              <a:rPr lang="en-US" dirty="0"/>
              <a:t>: Alternate between players (X and O).</a:t>
            </a:r>
          </a:p>
          <a:p>
            <a:pPr marL="0" indent="0">
              <a:buNone/>
            </a:pPr>
            <a:r>
              <a:rPr lang="en-US" dirty="0"/>
              <a:t>5.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Repeat</a:t>
            </a:r>
            <a:r>
              <a:rPr lang="en-US" dirty="0"/>
              <a:t>: Continue steps 2-4 until win or draw.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F44D66-6FE8-6E7C-BE87-1A88AB0B2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149" y="2460493"/>
            <a:ext cx="3511922" cy="351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500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DA387-CF8E-5B4C-8DC4-CE5815DAF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  <a:latin typeface="Broadway" panose="04040905080B02020502" pitchFamily="82" charset="0"/>
              </a:rPr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9369F-15BD-21D7-B78C-8DEC0B90D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Improves Problem-Solving Skills</a:t>
            </a:r>
          </a:p>
          <a:p>
            <a:r>
              <a:rPr lang="en-US" dirty="0"/>
              <a:t>2. Enhances Critical Thinking</a:t>
            </a:r>
          </a:p>
          <a:p>
            <a:r>
              <a:rPr lang="en-US" dirty="0"/>
              <a:t>3. Develops Strategic Planning</a:t>
            </a:r>
          </a:p>
          <a:p>
            <a:r>
              <a:rPr lang="en-US" dirty="0"/>
              <a:t>4. Improves Cognitive Function</a:t>
            </a:r>
          </a:p>
          <a:p>
            <a:r>
              <a:rPr lang="en-US" dirty="0"/>
              <a:t>5. Promotes Healthy Competition</a:t>
            </a:r>
          </a:p>
          <a:p>
            <a:r>
              <a:rPr lang="en-US" dirty="0"/>
              <a:t>6. Builds Analytical Skills</a:t>
            </a:r>
          </a:p>
          <a:p>
            <a:r>
              <a:rPr lang="en-US" dirty="0"/>
              <a:t>7. Fun and Engaging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E255FA-F194-AF53-5BCF-A022ECBB1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571085" y="2194561"/>
            <a:ext cx="3588528" cy="358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72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2B2B0-F511-1913-EA63-CD8F53860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803701"/>
            <a:ext cx="10820399" cy="1300401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  <a:latin typeface="Broadway" panose="04040905080B02020502" pitchFamily="82" charset="0"/>
              </a:rPr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CF5B4-3E81-F7FD-814F-C01F50993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284" y="2231921"/>
            <a:ext cx="9166122" cy="3950197"/>
          </a:xfrm>
        </p:spPr>
        <p:txBody>
          <a:bodyPr/>
          <a:lstStyle/>
          <a:p>
            <a:r>
              <a:rPr lang="en-US" dirty="0"/>
              <a:t>1. Limited Complexity</a:t>
            </a:r>
          </a:p>
          <a:p>
            <a:r>
              <a:rPr lang="en-US" dirty="0"/>
              <a:t>2. Predictable Outcomes</a:t>
            </a:r>
          </a:p>
          <a:p>
            <a:r>
              <a:rPr lang="en-US" dirty="0"/>
              <a:t>3. Limited AI Implementation</a:t>
            </a:r>
          </a:p>
          <a:p>
            <a:r>
              <a:rPr lang="en-US" dirty="0"/>
              <a:t>4. Graphical Limitations</a:t>
            </a:r>
          </a:p>
          <a:p>
            <a:r>
              <a:rPr lang="en-US" dirty="0"/>
              <a:t>5. Error Handling Challenges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E24DF1-7C1E-3F70-719E-05F9E6DBBB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13755" y="2231921"/>
            <a:ext cx="4136923" cy="368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86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F2A75-8709-FF3E-42CC-300B1CD81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006" y="734384"/>
            <a:ext cx="10803194" cy="1320558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  <a:latin typeface="Broadway" panose="04040905080B02020502" pitchFamily="82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E1B27-6313-4070-6C1C-08D3DA915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006" y="2833875"/>
            <a:ext cx="10820400" cy="4024125"/>
          </a:xfrm>
        </p:spPr>
        <p:txBody>
          <a:bodyPr/>
          <a:lstStyle/>
          <a:p>
            <a:r>
              <a:rPr lang="en-US" dirty="0"/>
              <a:t>- Successfully implemented a console-based Tic Tac Toe game in C.</a:t>
            </a:r>
          </a:p>
          <a:p>
            <a:r>
              <a:rPr lang="en-US" dirty="0"/>
              <a:t>- Demonstrated key programming concepts like arrays, functions, and loops.</a:t>
            </a:r>
          </a:p>
          <a:p>
            <a:r>
              <a:rPr lang="en-US" dirty="0"/>
              <a:t>- Provided a foundation for further enhancements and improvements.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5550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A83D7E-790D-3B0B-931E-4320358A5086}"/>
              </a:ext>
            </a:extLst>
          </p:cNvPr>
          <p:cNvSpPr txBox="1"/>
          <p:nvPr/>
        </p:nvSpPr>
        <p:spPr>
          <a:xfrm>
            <a:off x="3844413" y="2750574"/>
            <a:ext cx="83475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solidFill>
                  <a:schemeClr val="accent2">
                    <a:lumMod val="60000"/>
                    <a:lumOff val="40000"/>
                  </a:schemeClr>
                </a:solidFill>
                <a:latin typeface="Broadway" panose="04040905080B02020502" pitchFamily="82" charset="0"/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159316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134</TotalTime>
  <Words>431</Words>
  <Application>Microsoft Office PowerPoint</Application>
  <PresentationFormat>Widescreen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Algerian</vt:lpstr>
      <vt:lpstr>Arial</vt:lpstr>
      <vt:lpstr>Arial Black</vt:lpstr>
      <vt:lpstr>Broadway</vt:lpstr>
      <vt:lpstr>Century Gothic</vt:lpstr>
      <vt:lpstr>Rockwell Extra Bold</vt:lpstr>
      <vt:lpstr>Vapor Trail</vt:lpstr>
      <vt:lpstr>Tic tac toe</vt:lpstr>
      <vt:lpstr>context</vt:lpstr>
      <vt:lpstr>KEY FEATURES</vt:lpstr>
      <vt:lpstr>Source code</vt:lpstr>
      <vt:lpstr>algorithm</vt:lpstr>
      <vt:lpstr>ADVANTAGES</vt:lpstr>
      <vt:lpstr>disadvantages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sathi devi vara prasad reddy</dc:creator>
  <cp:lastModifiedBy>admin</cp:lastModifiedBy>
  <cp:revision>2</cp:revision>
  <dcterms:created xsi:type="dcterms:W3CDTF">2025-04-27T13:26:42Z</dcterms:created>
  <dcterms:modified xsi:type="dcterms:W3CDTF">2025-04-29T05:42:33Z</dcterms:modified>
</cp:coreProperties>
</file>