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7" r:id="rId2"/>
    <p:sldId id="256" r:id="rId3"/>
    <p:sldId id="257" r:id="rId4"/>
    <p:sldId id="263" r:id="rId5"/>
    <p:sldId id="259" r:id="rId6"/>
    <p:sldId id="260" r:id="rId7"/>
    <p:sldId id="264" r:id="rId8"/>
    <p:sldId id="261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871E7-7C7E-42CE-80B9-BD96C110557B}" v="71" dt="2022-06-29T18:06:43.808"/>
    <p1510:client id="{BC52F742-E122-498F-90B3-2EC92EB9E274}" v="1625" dt="2022-06-29T20:46:08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nd Choudhary" userId="a75d393dcb314c0e" providerId="Windows Live" clId="Web-{22F871E7-7C7E-42CE-80B9-BD96C110557B}"/>
    <pc:docChg chg="modSld">
      <pc:chgData name="Mukund Choudhary" userId="a75d393dcb314c0e" providerId="Windows Live" clId="Web-{22F871E7-7C7E-42CE-80B9-BD96C110557B}" dt="2022-06-29T18:06:43.808" v="39"/>
      <pc:docMkLst>
        <pc:docMk/>
      </pc:docMkLst>
      <pc:sldChg chg="addSp delSp modSp mod modClrScheme chgLayout">
        <pc:chgData name="Mukund Choudhary" userId="a75d393dcb314c0e" providerId="Windows Live" clId="Web-{22F871E7-7C7E-42CE-80B9-BD96C110557B}" dt="2022-06-29T18:06:43.808" v="39"/>
        <pc:sldMkLst>
          <pc:docMk/>
          <pc:sldMk cId="1993938472" sldId="256"/>
        </pc:sldMkLst>
        <pc:spChg chg="add mod">
          <ac:chgData name="Mukund Choudhary" userId="a75d393dcb314c0e" providerId="Windows Live" clId="Web-{22F871E7-7C7E-42CE-80B9-BD96C110557B}" dt="2022-06-29T18:06:13.666" v="38" actId="20577"/>
          <ac:spMkLst>
            <pc:docMk/>
            <pc:sldMk cId="1993938472" sldId="256"/>
            <ac:spMk id="2" creationId="{A4F75079-205C-18C2-BEFD-9807390552EE}"/>
          </ac:spMkLst>
        </pc:spChg>
        <pc:spChg chg="add mod ord">
          <ac:chgData name="Mukund Choudhary" userId="a75d393dcb314c0e" providerId="Windows Live" clId="Web-{22F871E7-7C7E-42CE-80B9-BD96C110557B}" dt="2022-06-29T18:06:43.808" v="39"/>
          <ac:spMkLst>
            <pc:docMk/>
            <pc:sldMk cId="1993938472" sldId="256"/>
            <ac:spMk id="4" creationId="{47C871A1-80C1-F70D-6C80-01F14E13F8C2}"/>
          </ac:spMkLst>
        </pc:spChg>
        <pc:spChg chg="add mod ord">
          <ac:chgData name="Mukund Choudhary" userId="a75d393dcb314c0e" providerId="Windows Live" clId="Web-{22F871E7-7C7E-42CE-80B9-BD96C110557B}" dt="2022-06-29T18:06:43.808" v="39"/>
          <ac:spMkLst>
            <pc:docMk/>
            <pc:sldMk cId="1993938472" sldId="256"/>
            <ac:spMk id="6" creationId="{3203C386-CB3A-79F7-B07B-F1F05285149D}"/>
          </ac:spMkLst>
        </pc:spChg>
        <pc:picChg chg="add del mod">
          <ac:chgData name="Mukund Choudhary" userId="a75d393dcb314c0e" providerId="Windows Live" clId="Web-{22F871E7-7C7E-42CE-80B9-BD96C110557B}" dt="2022-06-29T18:05:53.525" v="35"/>
          <ac:picMkLst>
            <pc:docMk/>
            <pc:sldMk cId="1993938472" sldId="256"/>
            <ac:picMk id="3" creationId="{F1F1269E-FFE9-CD8E-7047-F21AC27B9BD0}"/>
          </ac:picMkLst>
        </pc:picChg>
        <pc:picChg chg="del mod">
          <ac:chgData name="Mukund Choudhary" userId="a75d393dcb314c0e" providerId="Windows Live" clId="Web-{22F871E7-7C7E-42CE-80B9-BD96C110557B}" dt="2022-06-29T18:05:35.493" v="31"/>
          <ac:picMkLst>
            <pc:docMk/>
            <pc:sldMk cId="1993938472" sldId="256"/>
            <ac:picMk id="5" creationId="{CB728269-E330-61BC-A178-33BE2C6A30F1}"/>
          </ac:picMkLst>
        </pc:picChg>
      </pc:sldChg>
      <pc:sldChg chg="modSp">
        <pc:chgData name="Mukund Choudhary" userId="a75d393dcb314c0e" providerId="Windows Live" clId="Web-{22F871E7-7C7E-42CE-80B9-BD96C110557B}" dt="2022-06-29T18:04:17.037" v="28" actId="20577"/>
        <pc:sldMkLst>
          <pc:docMk/>
          <pc:sldMk cId="258275765" sldId="267"/>
        </pc:sldMkLst>
        <pc:spChg chg="mod">
          <ac:chgData name="Mukund Choudhary" userId="a75d393dcb314c0e" providerId="Windows Live" clId="Web-{22F871E7-7C7E-42CE-80B9-BD96C110557B}" dt="2022-06-29T18:04:17.037" v="28" actId="20577"/>
          <ac:spMkLst>
            <pc:docMk/>
            <pc:sldMk cId="258275765" sldId="267"/>
            <ac:spMk id="7" creationId="{E556821D-CF60-AB84-6913-3752BA59358F}"/>
          </ac:spMkLst>
        </pc:spChg>
      </pc:sldChg>
    </pc:docChg>
  </pc:docChgLst>
  <pc:docChgLst>
    <pc:chgData name="Mukund Choudhary" userId="a75d393dcb314c0e" providerId="Windows Live" clId="Web-{BC52F742-E122-498F-90B3-2EC92EB9E274}"/>
    <pc:docChg chg="addSld delSld modSld sldOrd">
      <pc:chgData name="Mukund Choudhary" userId="a75d393dcb314c0e" providerId="Windows Live" clId="Web-{BC52F742-E122-498F-90B3-2EC92EB9E274}" dt="2022-06-29T20:46:05.325" v="1633" actId="20577"/>
      <pc:docMkLst>
        <pc:docMk/>
      </pc:docMkLst>
      <pc:sldChg chg="addSp delSp modSp mod setBg">
        <pc:chgData name="Mukund Choudhary" userId="a75d393dcb314c0e" providerId="Windows Live" clId="Web-{BC52F742-E122-498F-90B3-2EC92EB9E274}" dt="2022-06-29T18:32:19.897" v="69" actId="20577"/>
        <pc:sldMkLst>
          <pc:docMk/>
          <pc:sldMk cId="1993938472" sldId="256"/>
        </pc:sldMkLst>
        <pc:spChg chg="del">
          <ac:chgData name="Mukund Choudhary" userId="a75d393dcb314c0e" providerId="Windows Live" clId="Web-{BC52F742-E122-498F-90B3-2EC92EB9E274}" dt="2022-06-29T18:08:00.160" v="1"/>
          <ac:spMkLst>
            <pc:docMk/>
            <pc:sldMk cId="1993938472" sldId="256"/>
            <ac:spMk id="2" creationId="{A4F75079-205C-18C2-BEFD-9807390552EE}"/>
          </ac:spMkLst>
        </pc:spChg>
        <pc:spChg chg="mod">
          <ac:chgData name="Mukund Choudhary" userId="a75d393dcb314c0e" providerId="Windows Live" clId="Web-{BC52F742-E122-498F-90B3-2EC92EB9E274}" dt="2022-06-29T18:32:19.897" v="69" actId="20577"/>
          <ac:spMkLst>
            <pc:docMk/>
            <pc:sldMk cId="1993938472" sldId="256"/>
            <ac:spMk id="4" creationId="{47C871A1-80C1-F70D-6C80-01F14E13F8C2}"/>
          </ac:spMkLst>
        </pc:spChg>
        <pc:spChg chg="del">
          <ac:chgData name="Mukund Choudhary" userId="a75d393dcb314c0e" providerId="Windows Live" clId="Web-{BC52F742-E122-498F-90B3-2EC92EB9E274}" dt="2022-06-29T18:07:50.082" v="0"/>
          <ac:spMkLst>
            <pc:docMk/>
            <pc:sldMk cId="1993938472" sldId="256"/>
            <ac:spMk id="6" creationId="{3203C386-CB3A-79F7-B07B-F1F05285149D}"/>
          </ac:spMkLst>
        </pc:spChg>
        <pc:spChg chg="add">
          <ac:chgData name="Mukund Choudhary" userId="a75d393dcb314c0e" providerId="Windows Live" clId="Web-{BC52F742-E122-498F-90B3-2EC92EB9E274}" dt="2022-06-29T18:17:09.616" v="15"/>
          <ac:spMkLst>
            <pc:docMk/>
            <pc:sldMk cId="1993938472" sldId="256"/>
            <ac:spMk id="70" creationId="{81688A21-82FC-4211-B35C-FA913528ACB0}"/>
          </ac:spMkLst>
        </pc:spChg>
        <pc:spChg chg="add">
          <ac:chgData name="Mukund Choudhary" userId="a75d393dcb314c0e" providerId="Windows Live" clId="Web-{BC52F742-E122-498F-90B3-2EC92EB9E274}" dt="2022-06-29T18:17:09.616" v="15"/>
          <ac:spMkLst>
            <pc:docMk/>
            <pc:sldMk cId="1993938472" sldId="256"/>
            <ac:spMk id="72" creationId="{D6B9C7FB-C2B4-4913-BFB3-91EC0F40A621}"/>
          </ac:spMkLst>
        </pc:spChg>
        <pc:spChg chg="add">
          <ac:chgData name="Mukund Choudhary" userId="a75d393dcb314c0e" providerId="Windows Live" clId="Web-{BC52F742-E122-498F-90B3-2EC92EB9E274}" dt="2022-06-29T18:17:09.616" v="15"/>
          <ac:spMkLst>
            <pc:docMk/>
            <pc:sldMk cId="1993938472" sldId="256"/>
            <ac:spMk id="74" creationId="{B2DCD120-0157-45D7-A8E7-72F4E341A5F8}"/>
          </ac:spMkLst>
        </pc:spChg>
        <pc:grpChg chg="add">
          <ac:chgData name="Mukund Choudhary" userId="a75d393dcb314c0e" providerId="Windows Live" clId="Web-{BC52F742-E122-498F-90B3-2EC92EB9E274}" dt="2022-06-29T18:17:09.616" v="15"/>
          <ac:grpSpMkLst>
            <pc:docMk/>
            <pc:sldMk cId="1993938472" sldId="256"/>
            <ac:grpSpMk id="14" creationId="{F810FE48-5F0C-4E97-BD7F-FDE128D85371}"/>
          </ac:grpSpMkLst>
        </pc:grpChg>
        <pc:picChg chg="add mod ord">
          <ac:chgData name="Mukund Choudhary" userId="a75d393dcb314c0e" providerId="Windows Live" clId="Web-{BC52F742-E122-498F-90B3-2EC92EB9E274}" dt="2022-06-29T18:17:51.962" v="22" actId="1076"/>
          <ac:picMkLst>
            <pc:docMk/>
            <pc:sldMk cId="1993938472" sldId="256"/>
            <ac:picMk id="3" creationId="{74C43B70-4306-476B-9A02-6258900FFD68}"/>
          </ac:picMkLst>
        </pc:picChg>
        <pc:picChg chg="add mod ord">
          <ac:chgData name="Mukund Choudhary" userId="a75d393dcb314c0e" providerId="Windows Live" clId="Web-{BC52F742-E122-498F-90B3-2EC92EB9E274}" dt="2022-06-29T18:17:42.227" v="19" actId="1076"/>
          <ac:picMkLst>
            <pc:docMk/>
            <pc:sldMk cId="1993938472" sldId="256"/>
            <ac:picMk id="5" creationId="{FA626598-A7C9-2B6D-57D9-2A1246289299}"/>
          </ac:picMkLst>
        </pc:picChg>
        <pc:picChg chg="add mod">
          <ac:chgData name="Mukund Choudhary" userId="a75d393dcb314c0e" providerId="Windows Live" clId="Web-{BC52F742-E122-498F-90B3-2EC92EB9E274}" dt="2022-06-29T18:17:49.368" v="21" actId="1076"/>
          <ac:picMkLst>
            <pc:docMk/>
            <pc:sldMk cId="1993938472" sldId="256"/>
            <ac:picMk id="7" creationId="{FD8845CB-8C5A-95BB-3904-23D401CDCEF1}"/>
          </ac:picMkLst>
        </pc:picChg>
        <pc:picChg chg="add">
          <ac:chgData name="Mukund Choudhary" userId="a75d393dcb314c0e" providerId="Windows Live" clId="Web-{BC52F742-E122-498F-90B3-2EC92EB9E274}" dt="2022-06-29T18:17:09.616" v="15"/>
          <ac:picMkLst>
            <pc:docMk/>
            <pc:sldMk cId="1993938472" sldId="256"/>
            <ac:picMk id="12" creationId="{5BD33659-8797-414B-BBDC-24F942329570}"/>
          </ac:picMkLst>
        </pc:picChg>
      </pc:sldChg>
      <pc:sldChg chg="addSp delSp modSp mod setBg setClrOvrMap">
        <pc:chgData name="Mukund Choudhary" userId="a75d393dcb314c0e" providerId="Windows Live" clId="Web-{BC52F742-E122-498F-90B3-2EC92EB9E274}" dt="2022-06-29T19:16:19.425" v="271" actId="20577"/>
        <pc:sldMkLst>
          <pc:docMk/>
          <pc:sldMk cId="1419638705" sldId="257"/>
        </pc:sldMkLst>
        <pc:spChg chg="mod">
          <ac:chgData name="Mukund Choudhary" userId="a75d393dcb314c0e" providerId="Windows Live" clId="Web-{BC52F742-E122-498F-90B3-2EC92EB9E274}" dt="2022-06-29T19:16:19.425" v="271" actId="20577"/>
          <ac:spMkLst>
            <pc:docMk/>
            <pc:sldMk cId="1419638705" sldId="257"/>
            <ac:spMk id="2" creationId="{714ADAB0-3495-7C00-E6A3-F88A129E56F8}"/>
          </ac:spMkLst>
        </pc:spChg>
        <pc:spChg chg="mod">
          <ac:chgData name="Mukund Choudhary" userId="a75d393dcb314c0e" providerId="Windows Live" clId="Web-{BC52F742-E122-498F-90B3-2EC92EB9E274}" dt="2022-06-29T18:51:51.879" v="245"/>
          <ac:spMkLst>
            <pc:docMk/>
            <pc:sldMk cId="1419638705" sldId="257"/>
            <ac:spMk id="3" creationId="{EE1CF431-DB37-F4A6-C3AD-47108D4372F6}"/>
          </ac:spMkLst>
        </pc:spChg>
        <pc:spChg chg="add del">
          <ac:chgData name="Mukund Choudhary" userId="a75d393dcb314c0e" providerId="Windows Live" clId="Web-{BC52F742-E122-498F-90B3-2EC92EB9E274}" dt="2022-06-29T18:23:57.537" v="31"/>
          <ac:spMkLst>
            <pc:docMk/>
            <pc:sldMk cId="1419638705" sldId="257"/>
            <ac:spMk id="10" creationId="{3CBA50DB-DBC7-4B6E-B3C1-8FF1EA519791}"/>
          </ac:spMkLst>
        </pc:spChg>
        <pc:spChg chg="add del">
          <ac:chgData name="Mukund Choudhary" userId="a75d393dcb314c0e" providerId="Windows Live" clId="Web-{BC52F742-E122-498F-90B3-2EC92EB9E274}" dt="2022-06-29T18:23:57.537" v="31"/>
          <ac:spMkLst>
            <pc:docMk/>
            <pc:sldMk cId="1419638705" sldId="257"/>
            <ac:spMk id="55" creationId="{A1351C6B-7343-451F-AB4A-1CE294A4E927}"/>
          </ac:spMkLst>
        </pc:spChg>
        <pc:spChg chg="add del">
          <ac:chgData name="Mukund Choudhary" userId="a75d393dcb314c0e" providerId="Windows Live" clId="Web-{BC52F742-E122-498F-90B3-2EC92EB9E274}" dt="2022-06-29T18:25:38.962" v="42"/>
          <ac:spMkLst>
            <pc:docMk/>
            <pc:sldMk cId="1419638705" sldId="257"/>
            <ac:spMk id="60" creationId="{3CBA50DB-DBC7-4B6E-B3C1-8FF1EA519791}"/>
          </ac:spMkLst>
        </pc:spChg>
        <pc:spChg chg="add del">
          <ac:chgData name="Mukund Choudhary" userId="a75d393dcb314c0e" providerId="Windows Live" clId="Web-{BC52F742-E122-498F-90B3-2EC92EB9E274}" dt="2022-06-29T18:25:38.962" v="42"/>
          <ac:spMkLst>
            <pc:docMk/>
            <pc:sldMk cId="1419638705" sldId="257"/>
            <ac:spMk id="105" creationId="{A1351C6B-7343-451F-AB4A-1CE294A4E927}"/>
          </ac:spMkLst>
        </pc:spChg>
        <pc:spChg chg="add del">
          <ac:chgData name="Mukund Choudhary" userId="a75d393dcb314c0e" providerId="Windows Live" clId="Web-{BC52F742-E122-498F-90B3-2EC92EB9E274}" dt="2022-06-29T18:51:51.879" v="245"/>
          <ac:spMkLst>
            <pc:docMk/>
            <pc:sldMk cId="1419638705" sldId="257"/>
            <ac:spMk id="110" creationId="{3CBA50DB-DBC7-4B6E-B3C1-8FF1EA519791}"/>
          </ac:spMkLst>
        </pc:spChg>
        <pc:spChg chg="add del">
          <ac:chgData name="Mukund Choudhary" userId="a75d393dcb314c0e" providerId="Windows Live" clId="Web-{BC52F742-E122-498F-90B3-2EC92EB9E274}" dt="2022-06-29T18:51:51.879" v="245"/>
          <ac:spMkLst>
            <pc:docMk/>
            <pc:sldMk cId="1419638705" sldId="257"/>
            <ac:spMk id="155" creationId="{A1351C6B-7343-451F-AB4A-1CE294A4E927}"/>
          </ac:spMkLst>
        </pc:spChg>
        <pc:spChg chg="add del">
          <ac:chgData name="Mukund Choudhary" userId="a75d393dcb314c0e" providerId="Windows Live" clId="Web-{BC52F742-E122-498F-90B3-2EC92EB9E274}" dt="2022-06-29T18:51:51.864" v="244"/>
          <ac:spMkLst>
            <pc:docMk/>
            <pc:sldMk cId="1419638705" sldId="257"/>
            <ac:spMk id="160" creationId="{6697F791-5FFA-4164-899F-EB52EA72B024}"/>
          </ac:spMkLst>
        </pc:spChg>
        <pc:spChg chg="add del">
          <ac:chgData name="Mukund Choudhary" userId="a75d393dcb314c0e" providerId="Windows Live" clId="Web-{BC52F742-E122-498F-90B3-2EC92EB9E274}" dt="2022-06-29T18:51:51.864" v="244"/>
          <ac:spMkLst>
            <pc:docMk/>
            <pc:sldMk cId="1419638705" sldId="257"/>
            <ac:spMk id="164" creationId="{B773AB25-A422-41AA-9737-5E04C1966DE1}"/>
          </ac:spMkLst>
        </pc:spChg>
        <pc:grpChg chg="add del">
          <ac:chgData name="Mukund Choudhary" userId="a75d393dcb314c0e" providerId="Windows Live" clId="Web-{BC52F742-E122-498F-90B3-2EC92EB9E274}" dt="2022-06-29T18:23:57.537" v="31"/>
          <ac:grpSpMkLst>
            <pc:docMk/>
            <pc:sldMk cId="1419638705" sldId="257"/>
            <ac:grpSpMk id="12" creationId="{1DED8FB6-AF8D-4D98-913D-E6486FEC1021}"/>
          </ac:grpSpMkLst>
        </pc:grpChg>
        <pc:grpChg chg="add del">
          <ac:chgData name="Mukund Choudhary" userId="a75d393dcb314c0e" providerId="Windows Live" clId="Web-{BC52F742-E122-498F-90B3-2EC92EB9E274}" dt="2022-06-29T18:25:38.962" v="42"/>
          <ac:grpSpMkLst>
            <pc:docMk/>
            <pc:sldMk cId="1419638705" sldId="257"/>
            <ac:grpSpMk id="62" creationId="{1DED8FB6-AF8D-4D98-913D-E6486FEC1021}"/>
          </ac:grpSpMkLst>
        </pc:grpChg>
        <pc:grpChg chg="add del">
          <ac:chgData name="Mukund Choudhary" userId="a75d393dcb314c0e" providerId="Windows Live" clId="Web-{BC52F742-E122-498F-90B3-2EC92EB9E274}" dt="2022-06-29T18:51:51.879" v="245"/>
          <ac:grpSpMkLst>
            <pc:docMk/>
            <pc:sldMk cId="1419638705" sldId="257"/>
            <ac:grpSpMk id="112" creationId="{1DED8FB6-AF8D-4D98-913D-E6486FEC1021}"/>
          </ac:grpSpMkLst>
        </pc:grpChg>
        <pc:grpChg chg="add del">
          <ac:chgData name="Mukund Choudhary" userId="a75d393dcb314c0e" providerId="Windows Live" clId="Web-{BC52F742-E122-498F-90B3-2EC92EB9E274}" dt="2022-06-29T18:51:51.864" v="244"/>
          <ac:grpSpMkLst>
            <pc:docMk/>
            <pc:sldMk cId="1419638705" sldId="257"/>
            <ac:grpSpMk id="168" creationId="{6AD0D387-1584-4477-B5F8-52B50D4F2205}"/>
          </ac:grpSpMkLst>
        </pc:grpChg>
        <pc:picChg chg="add mod ord">
          <ac:chgData name="Mukund Choudhary" userId="a75d393dcb314c0e" providerId="Windows Live" clId="Web-{BC52F742-E122-498F-90B3-2EC92EB9E274}" dt="2022-06-29T18:51:51.879" v="245"/>
          <ac:picMkLst>
            <pc:docMk/>
            <pc:sldMk cId="1419638705" sldId="257"/>
            <ac:picMk id="5" creationId="{F322D542-C0FC-EF45-EBF2-DEF4BA2B8A1B}"/>
          </ac:picMkLst>
        </pc:picChg>
        <pc:picChg chg="del">
          <ac:chgData name="Mukund Choudhary" userId="a75d393dcb314c0e" providerId="Windows Live" clId="Web-{BC52F742-E122-498F-90B3-2EC92EB9E274}" dt="2022-06-29T18:18:29.072" v="23"/>
          <ac:picMkLst>
            <pc:docMk/>
            <pc:sldMk cId="1419638705" sldId="257"/>
            <ac:picMk id="6" creationId="{223DE6FA-5086-A01C-59CB-DC6CDDD08CD2}"/>
          </ac:picMkLst>
        </pc:picChg>
        <pc:picChg chg="add del">
          <ac:chgData name="Mukund Choudhary" userId="a75d393dcb314c0e" providerId="Windows Live" clId="Web-{BC52F742-E122-498F-90B3-2EC92EB9E274}" dt="2022-06-29T18:23:57.537" v="31"/>
          <ac:picMkLst>
            <pc:docMk/>
            <pc:sldMk cId="1419638705" sldId="257"/>
            <ac:picMk id="53" creationId="{5B3DE270-418F-47A7-B311-C4D876041DC6}"/>
          </ac:picMkLst>
        </pc:picChg>
        <pc:picChg chg="add del">
          <ac:chgData name="Mukund Choudhary" userId="a75d393dcb314c0e" providerId="Windows Live" clId="Web-{BC52F742-E122-498F-90B3-2EC92EB9E274}" dt="2022-06-29T18:25:38.962" v="42"/>
          <ac:picMkLst>
            <pc:docMk/>
            <pc:sldMk cId="1419638705" sldId="257"/>
            <ac:picMk id="103" creationId="{5B3DE270-418F-47A7-B311-C4D876041DC6}"/>
          </ac:picMkLst>
        </pc:picChg>
        <pc:picChg chg="add del">
          <ac:chgData name="Mukund Choudhary" userId="a75d393dcb314c0e" providerId="Windows Live" clId="Web-{BC52F742-E122-498F-90B3-2EC92EB9E274}" dt="2022-06-29T18:51:51.879" v="245"/>
          <ac:picMkLst>
            <pc:docMk/>
            <pc:sldMk cId="1419638705" sldId="257"/>
            <ac:picMk id="153" creationId="{5B3DE270-418F-47A7-B311-C4D876041DC6}"/>
          </ac:picMkLst>
        </pc:picChg>
        <pc:picChg chg="add del">
          <ac:chgData name="Mukund Choudhary" userId="a75d393dcb314c0e" providerId="Windows Live" clId="Web-{BC52F742-E122-498F-90B3-2EC92EB9E274}" dt="2022-06-29T18:51:51.864" v="244"/>
          <ac:picMkLst>
            <pc:docMk/>
            <pc:sldMk cId="1419638705" sldId="257"/>
            <ac:picMk id="162" creationId="{4E28A1A9-FB81-4816-AAEA-C3B430946951}"/>
          </ac:picMkLst>
        </pc:picChg>
        <pc:picChg chg="add del">
          <ac:chgData name="Mukund Choudhary" userId="a75d393dcb314c0e" providerId="Windows Live" clId="Web-{BC52F742-E122-498F-90B3-2EC92EB9E274}" dt="2022-06-29T18:51:51.864" v="244"/>
          <ac:picMkLst>
            <pc:docMk/>
            <pc:sldMk cId="1419638705" sldId="257"/>
            <ac:picMk id="166" creationId="{AF0552B8-DE8C-40DF-B29F-1728E6A10619}"/>
          </ac:picMkLst>
        </pc:picChg>
      </pc:sldChg>
      <pc:sldChg chg="del">
        <pc:chgData name="Mukund Choudhary" userId="a75d393dcb314c0e" providerId="Windows Live" clId="Web-{BC52F742-E122-498F-90B3-2EC92EB9E274}" dt="2022-06-29T18:55:00.042" v="266"/>
        <pc:sldMkLst>
          <pc:docMk/>
          <pc:sldMk cId="435708649" sldId="258"/>
        </pc:sldMkLst>
      </pc:sldChg>
      <pc:sldChg chg="addSp delSp modSp mod setBg">
        <pc:chgData name="Mukund Choudhary" userId="a75d393dcb314c0e" providerId="Windows Live" clId="Web-{BC52F742-E122-498F-90B3-2EC92EB9E274}" dt="2022-06-29T18:53:12.773" v="255"/>
        <pc:sldMkLst>
          <pc:docMk/>
          <pc:sldMk cId="4067534428" sldId="259"/>
        </pc:sldMkLst>
        <pc:spChg chg="mod ord">
          <ac:chgData name="Mukund Choudhary" userId="a75d393dcb314c0e" providerId="Windows Live" clId="Web-{BC52F742-E122-498F-90B3-2EC92EB9E274}" dt="2022-06-29T18:53:12.773" v="255"/>
          <ac:spMkLst>
            <pc:docMk/>
            <pc:sldMk cId="4067534428" sldId="259"/>
            <ac:spMk id="3" creationId="{2002B566-7147-EBE5-D3D4-AAF3A253D8F4}"/>
          </ac:spMkLst>
        </pc:spChg>
        <pc:spChg chg="mod">
          <ac:chgData name="Mukund Choudhary" userId="a75d393dcb314c0e" providerId="Windows Live" clId="Web-{BC52F742-E122-498F-90B3-2EC92EB9E274}" dt="2022-06-29T18:53:12.773" v="255"/>
          <ac:spMkLst>
            <pc:docMk/>
            <pc:sldMk cId="4067534428" sldId="259"/>
            <ac:spMk id="4" creationId="{002EF3D4-C76B-1457-7537-12EB82DF04A1}"/>
          </ac:spMkLst>
        </pc:spChg>
        <pc:spChg chg="add del">
          <ac:chgData name="Mukund Choudhary" userId="a75d393dcb314c0e" providerId="Windows Live" clId="Web-{BC52F742-E122-498F-90B3-2EC92EB9E274}" dt="2022-06-29T18:48:45.342" v="227"/>
          <ac:spMkLst>
            <pc:docMk/>
            <pc:sldMk cId="4067534428" sldId="259"/>
            <ac:spMk id="11" creationId="{04B7EA48-2154-4E59-9F36-6BC72DA8F391}"/>
          </ac:spMkLst>
        </pc:spChg>
        <pc:spChg chg="add del">
          <ac:chgData name="Mukund Choudhary" userId="a75d393dcb314c0e" providerId="Windows Live" clId="Web-{BC52F742-E122-498F-90B3-2EC92EB9E274}" dt="2022-06-29T18:48:45.342" v="227"/>
          <ac:spMkLst>
            <pc:docMk/>
            <pc:sldMk cId="4067534428" sldId="259"/>
            <ac:spMk id="13" creationId="{50CB2E6E-5C9B-4D63-A7B7-EB4BDD2C7F28}"/>
          </ac:spMkLst>
        </pc:spChg>
        <pc:spChg chg="add del">
          <ac:chgData name="Mukund Choudhary" userId="a75d393dcb314c0e" providerId="Windows Live" clId="Web-{BC52F742-E122-498F-90B3-2EC92EB9E274}" dt="2022-06-29T18:48:45.342" v="227"/>
          <ac:spMkLst>
            <pc:docMk/>
            <pc:sldMk cId="4067534428" sldId="259"/>
            <ac:spMk id="15" creationId="{D9F3B175-D9A0-4272-8A14-1E8E1F83A185}"/>
          </ac:spMkLst>
        </pc:spChg>
        <pc:spChg chg="add del">
          <ac:chgData name="Mukund Choudhary" userId="a75d393dcb314c0e" providerId="Windows Live" clId="Web-{BC52F742-E122-498F-90B3-2EC92EB9E274}" dt="2022-06-29T18:53:12.773" v="255"/>
          <ac:spMkLst>
            <pc:docMk/>
            <pc:sldMk cId="4067534428" sldId="259"/>
            <ac:spMk id="20" creationId="{3980D26E-23EC-408B-A278-5812930306F6}"/>
          </ac:spMkLst>
        </pc:spChg>
        <pc:picChg chg="add mod">
          <ac:chgData name="Mukund Choudhary" userId="a75d393dcb314c0e" providerId="Windows Live" clId="Web-{BC52F742-E122-498F-90B3-2EC92EB9E274}" dt="2022-06-29T18:53:12.773" v="255"/>
          <ac:picMkLst>
            <pc:docMk/>
            <pc:sldMk cId="4067534428" sldId="259"/>
            <ac:picMk id="2" creationId="{BBFCAC9B-FABA-E8EB-92E9-D17F1A91ADB6}"/>
          </ac:picMkLst>
        </pc:picChg>
        <pc:picChg chg="add mod">
          <ac:chgData name="Mukund Choudhary" userId="a75d393dcb314c0e" providerId="Windows Live" clId="Web-{BC52F742-E122-498F-90B3-2EC92EB9E274}" dt="2022-06-29T18:53:12.773" v="255"/>
          <ac:picMkLst>
            <pc:docMk/>
            <pc:sldMk cId="4067534428" sldId="259"/>
            <ac:picMk id="5" creationId="{28B4AA6E-35BC-7908-CC5D-7A234C368531}"/>
          </ac:picMkLst>
        </pc:picChg>
        <pc:picChg chg="add mod ord">
          <ac:chgData name="Mukund Choudhary" userId="a75d393dcb314c0e" providerId="Windows Live" clId="Web-{BC52F742-E122-498F-90B3-2EC92EB9E274}" dt="2022-06-29T18:53:12.773" v="255"/>
          <ac:picMkLst>
            <pc:docMk/>
            <pc:sldMk cId="4067534428" sldId="259"/>
            <ac:picMk id="6" creationId="{7E2C78B6-B088-12A3-26C7-02AA63A8D832}"/>
          </ac:picMkLst>
        </pc:picChg>
        <pc:picChg chg="del">
          <ac:chgData name="Mukund Choudhary" userId="a75d393dcb314c0e" providerId="Windows Live" clId="Web-{BC52F742-E122-498F-90B3-2EC92EB9E274}" dt="2022-06-29T18:33:21.010" v="72"/>
          <ac:picMkLst>
            <pc:docMk/>
            <pc:sldMk cId="4067534428" sldId="259"/>
            <ac:picMk id="10" creationId="{327E8C41-DC13-9AB2-CE92-AD2828639577}"/>
          </ac:picMkLst>
        </pc:picChg>
        <pc:picChg chg="del">
          <ac:chgData name="Mukund Choudhary" userId="a75d393dcb314c0e" providerId="Windows Live" clId="Web-{BC52F742-E122-498F-90B3-2EC92EB9E274}" dt="2022-06-29T18:33:15.681" v="71"/>
          <ac:picMkLst>
            <pc:docMk/>
            <pc:sldMk cId="4067534428" sldId="259"/>
            <ac:picMk id="14" creationId="{397B8A1B-EDD1-4BA0-3AE2-118C07F75CEC}"/>
          </ac:picMkLst>
        </pc:picChg>
      </pc:sldChg>
      <pc:sldChg chg="addSp delSp modSp mod setBg">
        <pc:chgData name="Mukund Choudhary" userId="a75d393dcb314c0e" providerId="Windows Live" clId="Web-{BC52F742-E122-498F-90B3-2EC92EB9E274}" dt="2022-06-29T19:40:39.429" v="526" actId="20577"/>
        <pc:sldMkLst>
          <pc:docMk/>
          <pc:sldMk cId="3146724640" sldId="260"/>
        </pc:sldMkLst>
        <pc:spChg chg="mod">
          <ac:chgData name="Mukund Choudhary" userId="a75d393dcb314c0e" providerId="Windows Live" clId="Web-{BC52F742-E122-498F-90B3-2EC92EB9E274}" dt="2022-06-29T19:39:32.052" v="522"/>
          <ac:spMkLst>
            <pc:docMk/>
            <pc:sldMk cId="3146724640" sldId="260"/>
            <ac:spMk id="2" creationId="{5B51D91E-377C-B622-9E6C-97E30FAA36D2}"/>
          </ac:spMkLst>
        </pc:spChg>
        <pc:spChg chg="mod">
          <ac:chgData name="Mukund Choudhary" userId="a75d393dcb314c0e" providerId="Windows Live" clId="Web-{BC52F742-E122-498F-90B3-2EC92EB9E274}" dt="2022-06-29T19:40:39.429" v="526" actId="20577"/>
          <ac:spMkLst>
            <pc:docMk/>
            <pc:sldMk cId="3146724640" sldId="260"/>
            <ac:spMk id="3" creationId="{D106B596-6837-07A8-0DF7-787E6FEE484C}"/>
          </ac:spMkLst>
        </pc:spChg>
        <pc:picChg chg="add mod">
          <ac:chgData name="Mukund Choudhary" userId="a75d393dcb314c0e" providerId="Windows Live" clId="Web-{BC52F742-E122-498F-90B3-2EC92EB9E274}" dt="2022-06-29T19:40:08.740" v="523" actId="14100"/>
          <ac:picMkLst>
            <pc:docMk/>
            <pc:sldMk cId="3146724640" sldId="260"/>
            <ac:picMk id="4" creationId="{639909BD-E1FF-BE0A-AC12-3AA6C79042A6}"/>
          </ac:picMkLst>
        </pc:picChg>
        <pc:picChg chg="del">
          <ac:chgData name="Mukund Choudhary" userId="a75d393dcb314c0e" providerId="Windows Live" clId="Web-{BC52F742-E122-498F-90B3-2EC92EB9E274}" dt="2022-06-29T19:38:46.691" v="512"/>
          <ac:picMkLst>
            <pc:docMk/>
            <pc:sldMk cId="3146724640" sldId="260"/>
            <ac:picMk id="5" creationId="{E755BC59-B979-E863-705A-958CC8FC4E89}"/>
          </ac:picMkLst>
        </pc:picChg>
      </pc:sldChg>
      <pc:sldChg chg="addSp delSp modSp mod setBg">
        <pc:chgData name="Mukund Choudhary" userId="a75d393dcb314c0e" providerId="Windows Live" clId="Web-{BC52F742-E122-498F-90B3-2EC92EB9E274}" dt="2022-06-29T20:16:25.571" v="1102" actId="1076"/>
        <pc:sldMkLst>
          <pc:docMk/>
          <pc:sldMk cId="3063299191" sldId="261"/>
        </pc:sldMkLst>
        <pc:spChg chg="mod">
          <ac:chgData name="Mukund Choudhary" userId="a75d393dcb314c0e" providerId="Windows Live" clId="Web-{BC52F742-E122-498F-90B3-2EC92EB9E274}" dt="2022-06-29T20:15:48.117" v="1097"/>
          <ac:spMkLst>
            <pc:docMk/>
            <pc:sldMk cId="3063299191" sldId="261"/>
            <ac:spMk id="2" creationId="{241C400E-EA5E-4B76-CA3C-48B33FA7049F}"/>
          </ac:spMkLst>
        </pc:spChg>
        <pc:spChg chg="mod ord">
          <ac:chgData name="Mukund Choudhary" userId="a75d393dcb314c0e" providerId="Windows Live" clId="Web-{BC52F742-E122-498F-90B3-2EC92EB9E274}" dt="2022-06-29T20:15:48.117" v="1097"/>
          <ac:spMkLst>
            <pc:docMk/>
            <pc:sldMk cId="3063299191" sldId="261"/>
            <ac:spMk id="3" creationId="{57B4BA42-5677-9301-8771-06B3C03047AE}"/>
          </ac:spMkLst>
        </pc:spChg>
        <pc:spChg chg="add del">
          <ac:chgData name="Mukund Choudhary" userId="a75d393dcb314c0e" providerId="Windows Live" clId="Web-{BC52F742-E122-498F-90B3-2EC92EB9E274}" dt="2022-06-29T19:52:14.371" v="667"/>
          <ac:spMkLst>
            <pc:docMk/>
            <pc:sldMk cId="3063299191" sldId="261"/>
            <ac:spMk id="4" creationId="{139F1531-F25D-8E72-27E2-BC7C1C4588C3}"/>
          </ac:spMkLst>
        </pc:spChg>
        <pc:picChg chg="del">
          <ac:chgData name="Mukund Choudhary" userId="a75d393dcb314c0e" providerId="Windows Live" clId="Web-{BC52F742-E122-498F-90B3-2EC92EB9E274}" dt="2022-06-29T19:51:42.901" v="662"/>
          <ac:picMkLst>
            <pc:docMk/>
            <pc:sldMk cId="3063299191" sldId="261"/>
            <ac:picMk id="5" creationId="{955C8B40-389C-FBB2-C158-4E4F5C2B6123}"/>
          </ac:picMkLst>
        </pc:picChg>
        <pc:picChg chg="add mod">
          <ac:chgData name="Mukund Choudhary" userId="a75d393dcb314c0e" providerId="Windows Live" clId="Web-{BC52F742-E122-498F-90B3-2EC92EB9E274}" dt="2022-06-29T20:16:21.571" v="1101" actId="1076"/>
          <ac:picMkLst>
            <pc:docMk/>
            <pc:sldMk cId="3063299191" sldId="261"/>
            <ac:picMk id="6" creationId="{704D6A8A-515D-6F23-BF18-77B45484CED2}"/>
          </ac:picMkLst>
        </pc:picChg>
        <pc:picChg chg="add mod ord">
          <ac:chgData name="Mukund Choudhary" userId="a75d393dcb314c0e" providerId="Windows Live" clId="Web-{BC52F742-E122-498F-90B3-2EC92EB9E274}" dt="2022-06-29T20:16:25.571" v="1102" actId="1076"/>
          <ac:picMkLst>
            <pc:docMk/>
            <pc:sldMk cId="3063299191" sldId="261"/>
            <ac:picMk id="7" creationId="{CC12B3EE-7474-D6F2-E587-EA8E71FF1263}"/>
          </ac:picMkLst>
        </pc:picChg>
        <pc:picChg chg="add mod">
          <ac:chgData name="Mukund Choudhary" userId="a75d393dcb314c0e" providerId="Windows Live" clId="Web-{BC52F742-E122-498F-90B3-2EC92EB9E274}" dt="2022-06-29T20:16:18.602" v="1100" actId="1076"/>
          <ac:picMkLst>
            <pc:docMk/>
            <pc:sldMk cId="3063299191" sldId="261"/>
            <ac:picMk id="8" creationId="{8CE842CE-01A0-A90D-1770-A7FA9C739244}"/>
          </ac:picMkLst>
        </pc:picChg>
      </pc:sldChg>
      <pc:sldChg chg="del">
        <pc:chgData name="Mukund Choudhary" userId="a75d393dcb314c0e" providerId="Windows Live" clId="Web-{BC52F742-E122-498F-90B3-2EC92EB9E274}" dt="2022-06-29T20:28:57.913" v="1302"/>
        <pc:sldMkLst>
          <pc:docMk/>
          <pc:sldMk cId="1050285502" sldId="262"/>
        </pc:sldMkLst>
      </pc:sldChg>
      <pc:sldChg chg="addSp delSp modSp mod setBg">
        <pc:chgData name="Mukund Choudhary" userId="a75d393dcb314c0e" providerId="Windows Live" clId="Web-{BC52F742-E122-498F-90B3-2EC92EB9E274}" dt="2022-06-29T18:32:55.352" v="70"/>
        <pc:sldMkLst>
          <pc:docMk/>
          <pc:sldMk cId="2343757352" sldId="263"/>
        </pc:sldMkLst>
        <pc:spChg chg="mod">
          <ac:chgData name="Mukund Choudhary" userId="a75d393dcb314c0e" providerId="Windows Live" clId="Web-{BC52F742-E122-498F-90B3-2EC92EB9E274}" dt="2022-06-29T18:27:37.325" v="45"/>
          <ac:spMkLst>
            <pc:docMk/>
            <pc:sldMk cId="2343757352" sldId="263"/>
            <ac:spMk id="2" creationId="{85F0A65A-9836-A208-CDBB-F82271DA8B04}"/>
          </ac:spMkLst>
        </pc:spChg>
        <pc:spChg chg="mod ord">
          <ac:chgData name="Mukund Choudhary" userId="a75d393dcb314c0e" providerId="Windows Live" clId="Web-{BC52F742-E122-498F-90B3-2EC92EB9E274}" dt="2022-06-29T18:32:55.352" v="70"/>
          <ac:spMkLst>
            <pc:docMk/>
            <pc:sldMk cId="2343757352" sldId="263"/>
            <ac:spMk id="3" creationId="{26E9A776-75D7-C3E8-142A-E3A3F7B907CD}"/>
          </ac:spMkLst>
        </pc:spChg>
        <pc:picChg chg="add mod">
          <ac:chgData name="Mukund Choudhary" userId="a75d393dcb314c0e" providerId="Windows Live" clId="Web-{BC52F742-E122-498F-90B3-2EC92EB9E274}" dt="2022-06-29T18:32:55.352" v="70"/>
          <ac:picMkLst>
            <pc:docMk/>
            <pc:sldMk cId="2343757352" sldId="263"/>
            <ac:picMk id="4" creationId="{1CC7845E-3ACA-6995-EA27-ACCD5F143F90}"/>
          </ac:picMkLst>
        </pc:picChg>
        <pc:picChg chg="del">
          <ac:chgData name="Mukund Choudhary" userId="a75d393dcb314c0e" providerId="Windows Live" clId="Web-{BC52F742-E122-498F-90B3-2EC92EB9E274}" dt="2022-06-29T18:26:04.635" v="43"/>
          <ac:picMkLst>
            <pc:docMk/>
            <pc:sldMk cId="2343757352" sldId="263"/>
            <ac:picMk id="5" creationId="{AFCFA741-0BD7-407C-0027-EF8E52F9BF61}"/>
          </ac:picMkLst>
        </pc:picChg>
      </pc:sldChg>
      <pc:sldChg chg="addSp delSp modSp mod setBg">
        <pc:chgData name="Mukund Choudhary" userId="a75d393dcb314c0e" providerId="Windows Live" clId="Web-{BC52F742-E122-498F-90B3-2EC92EB9E274}" dt="2022-06-29T20:05:32.026" v="1084" actId="14100"/>
        <pc:sldMkLst>
          <pc:docMk/>
          <pc:sldMk cId="3855381293" sldId="264"/>
        </pc:sldMkLst>
        <pc:spChg chg="mod">
          <ac:chgData name="Mukund Choudhary" userId="a75d393dcb314c0e" providerId="Windows Live" clId="Web-{BC52F742-E122-498F-90B3-2EC92EB9E274}" dt="2022-06-29T20:04:09.661" v="1075"/>
          <ac:spMkLst>
            <pc:docMk/>
            <pc:sldMk cId="3855381293" sldId="264"/>
            <ac:spMk id="2" creationId="{F1125BA3-824F-6FDE-E698-DE58CB1C04F2}"/>
          </ac:spMkLst>
        </pc:spChg>
        <pc:spChg chg="mod ord">
          <ac:chgData name="Mukund Choudhary" userId="a75d393dcb314c0e" providerId="Windows Live" clId="Web-{BC52F742-E122-498F-90B3-2EC92EB9E274}" dt="2022-06-29T20:04:09.661" v="1075"/>
          <ac:spMkLst>
            <pc:docMk/>
            <pc:sldMk cId="3855381293" sldId="264"/>
            <ac:spMk id="3" creationId="{BD32089B-D085-12DC-06B6-8AD5CE9F2A0F}"/>
          </ac:spMkLst>
        </pc:spChg>
        <pc:spChg chg="add del">
          <ac:chgData name="Mukund Choudhary" userId="a75d393dcb314c0e" providerId="Windows Live" clId="Web-{BC52F742-E122-498F-90B3-2EC92EB9E274}" dt="2022-06-29T20:04:09.630" v="1074"/>
          <ac:spMkLst>
            <pc:docMk/>
            <pc:sldMk cId="3855381293" sldId="264"/>
            <ac:spMk id="11" creationId="{1EF77448-7543-4B70-A21F-AA7796726166}"/>
          </ac:spMkLst>
        </pc:spChg>
        <pc:spChg chg="add del">
          <ac:chgData name="Mukund Choudhary" userId="a75d393dcb314c0e" providerId="Windows Live" clId="Web-{BC52F742-E122-498F-90B3-2EC92EB9E274}" dt="2022-06-29T20:04:09.630" v="1074"/>
          <ac:spMkLst>
            <pc:docMk/>
            <pc:sldMk cId="3855381293" sldId="264"/>
            <ac:spMk id="13" creationId="{FD8FB480-FB25-4CFA-BC46-4CEB76E330B7}"/>
          </ac:spMkLst>
        </pc:spChg>
        <pc:spChg chg="add del">
          <ac:chgData name="Mukund Choudhary" userId="a75d393dcb314c0e" providerId="Windows Live" clId="Web-{BC52F742-E122-498F-90B3-2EC92EB9E274}" dt="2022-06-29T20:04:09.630" v="1074"/>
          <ac:spMkLst>
            <pc:docMk/>
            <pc:sldMk cId="3855381293" sldId="264"/>
            <ac:spMk id="15" creationId="{8FF13E3B-F6A3-40C3-B3D0-5EC536B823FE}"/>
          </ac:spMkLst>
        </pc:spChg>
        <pc:picChg chg="add mod">
          <ac:chgData name="Mukund Choudhary" userId="a75d393dcb314c0e" providerId="Windows Live" clId="Web-{BC52F742-E122-498F-90B3-2EC92EB9E274}" dt="2022-06-29T20:05:05.369" v="1078" actId="1076"/>
          <ac:picMkLst>
            <pc:docMk/>
            <pc:sldMk cId="3855381293" sldId="264"/>
            <ac:picMk id="4" creationId="{50528F97-38A6-8208-D11D-01F0D9A2E403}"/>
          </ac:picMkLst>
        </pc:picChg>
        <pc:picChg chg="add mod ord">
          <ac:chgData name="Mukund Choudhary" userId="a75d393dcb314c0e" providerId="Windows Live" clId="Web-{BC52F742-E122-498F-90B3-2EC92EB9E274}" dt="2022-06-29T20:05:13.370" v="1080" actId="14100"/>
          <ac:picMkLst>
            <pc:docMk/>
            <pc:sldMk cId="3855381293" sldId="264"/>
            <ac:picMk id="5" creationId="{2B93F5E4-0B7A-5FAF-F5D0-11269A93D5F0}"/>
          </ac:picMkLst>
        </pc:picChg>
        <pc:picChg chg="add mod">
          <ac:chgData name="Mukund Choudhary" userId="a75d393dcb314c0e" providerId="Windows Live" clId="Web-{BC52F742-E122-498F-90B3-2EC92EB9E274}" dt="2022-06-29T20:05:32.026" v="1084" actId="14100"/>
          <ac:picMkLst>
            <pc:docMk/>
            <pc:sldMk cId="3855381293" sldId="264"/>
            <ac:picMk id="6" creationId="{8DAD0E8C-C2AA-B5CD-8FFB-2FF2774FCC9C}"/>
          </ac:picMkLst>
        </pc:picChg>
        <pc:picChg chg="del">
          <ac:chgData name="Mukund Choudhary" userId="a75d393dcb314c0e" providerId="Windows Live" clId="Web-{BC52F742-E122-498F-90B3-2EC92EB9E274}" dt="2022-06-29T19:59:28.307" v="1061"/>
          <ac:picMkLst>
            <pc:docMk/>
            <pc:sldMk cId="3855381293" sldId="264"/>
            <ac:picMk id="9" creationId="{1A307BFD-03E9-136C-AD45-E20B32AD360E}"/>
          </ac:picMkLst>
        </pc:picChg>
      </pc:sldChg>
      <pc:sldChg chg="del">
        <pc:chgData name="Mukund Choudhary" userId="a75d393dcb314c0e" providerId="Windows Live" clId="Web-{BC52F742-E122-498F-90B3-2EC92EB9E274}" dt="2022-06-29T20:20:54.706" v="1287"/>
        <pc:sldMkLst>
          <pc:docMk/>
          <pc:sldMk cId="110825494" sldId="265"/>
        </pc:sldMkLst>
      </pc:sldChg>
      <pc:sldChg chg="addSp delSp modSp mod setBg">
        <pc:chgData name="Mukund Choudhary" userId="a75d393dcb314c0e" providerId="Windows Live" clId="Web-{BC52F742-E122-498F-90B3-2EC92EB9E274}" dt="2022-06-29T20:27:47.583" v="1301"/>
        <pc:sldMkLst>
          <pc:docMk/>
          <pc:sldMk cId="2146350973" sldId="266"/>
        </pc:sldMkLst>
        <pc:spChg chg="mod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2" creationId="{C5A125A9-9D9E-4BD5-A7FD-8C699C333D22}"/>
          </ac:spMkLst>
        </pc:spChg>
        <pc:spChg chg="mod ord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3" creationId="{495222BA-A38E-3EF0-50C1-1AB01E27983F}"/>
          </ac:spMkLst>
        </pc:spChg>
        <pc:spChg chg="add del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82" creationId="{5742C426-FCE7-4673-BC1D-7E7D3A5FD099}"/>
          </ac:spMkLst>
        </pc:spChg>
        <pc:spChg chg="add del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84" creationId="{10C239E5-48CB-4DB3-A778-3A01C488E965}"/>
          </ac:spMkLst>
        </pc:spChg>
        <pc:spChg chg="add del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86" creationId="{8D450192-3830-4F04-A1C0-F684D80AB9AE}"/>
          </ac:spMkLst>
        </pc:spChg>
        <pc:spChg chg="add">
          <ac:chgData name="Mukund Choudhary" userId="a75d393dcb314c0e" providerId="Windows Live" clId="Web-{BC52F742-E122-498F-90B3-2EC92EB9E274}" dt="2022-06-29T20:27:47.583" v="1301"/>
          <ac:spMkLst>
            <pc:docMk/>
            <pc:sldMk cId="2146350973" sldId="266"/>
            <ac:spMk id="91" creationId="{3980D26E-23EC-408B-A278-5812930306F6}"/>
          </ac:spMkLst>
        </pc:spChg>
        <pc:grpChg chg="add del">
          <ac:chgData name="Mukund Choudhary" userId="a75d393dcb314c0e" providerId="Windows Live" clId="Web-{BC52F742-E122-498F-90B3-2EC92EB9E274}" dt="2022-06-29T20:26:30.877" v="1296"/>
          <ac:grpSpMkLst>
            <pc:docMk/>
            <pc:sldMk cId="2146350973" sldId="266"/>
            <ac:grpSpMk id="13" creationId="{62C6D782-6B6F-4B4E-B92B-C8F13A0FED52}"/>
          </ac:grpSpMkLst>
        </pc:grpChg>
        <pc:grpChg chg="add del">
          <ac:chgData name="Mukund Choudhary" userId="a75d393dcb314c0e" providerId="Windows Live" clId="Web-{BC52F742-E122-498F-90B3-2EC92EB9E274}" dt="2022-06-29T20:26:30.877" v="1296"/>
          <ac:grpSpMkLst>
            <pc:docMk/>
            <pc:sldMk cId="2146350973" sldId="266"/>
            <ac:grpSpMk id="17" creationId="{6E532192-EB0D-43D0-8ACF-ABEBADC617E7}"/>
          </ac:grpSpMkLst>
        </pc:grpChg>
        <pc:picChg chg="add del mod ord">
          <ac:chgData name="Mukund Choudhary" userId="a75d393dcb314c0e" providerId="Windows Live" clId="Web-{BC52F742-E122-498F-90B3-2EC92EB9E274}" dt="2022-06-29T20:27:02.394" v="1298"/>
          <ac:picMkLst>
            <pc:docMk/>
            <pc:sldMk cId="2146350973" sldId="266"/>
            <ac:picMk id="4" creationId="{8AAC90A5-B16B-B36B-340C-7B8AC9820AD1}"/>
          </ac:picMkLst>
        </pc:picChg>
        <pc:picChg chg="del">
          <ac:chgData name="Mukund Choudhary" userId="a75d393dcb314c0e" providerId="Windows Live" clId="Web-{BC52F742-E122-498F-90B3-2EC92EB9E274}" dt="2022-06-29T20:20:16.829" v="1277"/>
          <ac:picMkLst>
            <pc:docMk/>
            <pc:sldMk cId="2146350973" sldId="266"/>
            <ac:picMk id="5" creationId="{3F0AB175-2CC1-E806-DC1B-2644FA3413E1}"/>
          </ac:picMkLst>
        </pc:picChg>
        <pc:picChg chg="add mod ord">
          <ac:chgData name="Mukund Choudhary" userId="a75d393dcb314c0e" providerId="Windows Live" clId="Web-{BC52F742-E122-498F-90B3-2EC92EB9E274}" dt="2022-06-29T20:27:47.583" v="1301"/>
          <ac:picMkLst>
            <pc:docMk/>
            <pc:sldMk cId="2146350973" sldId="266"/>
            <ac:picMk id="6" creationId="{4977E72B-2705-2211-B0FA-97232B6DFD98}"/>
          </ac:picMkLst>
        </pc:picChg>
        <pc:picChg chg="del">
          <ac:chgData name="Mukund Choudhary" userId="a75d393dcb314c0e" providerId="Windows Live" clId="Web-{BC52F742-E122-498F-90B3-2EC92EB9E274}" dt="2022-06-29T20:20:20.189" v="1278"/>
          <ac:picMkLst>
            <pc:docMk/>
            <pc:sldMk cId="2146350973" sldId="266"/>
            <ac:picMk id="7" creationId="{DF2F07AF-327C-3792-1060-2CF7FFE1E96F}"/>
          </ac:picMkLst>
        </pc:picChg>
        <pc:picChg chg="add mod ord">
          <ac:chgData name="Mukund Choudhary" userId="a75d393dcb314c0e" providerId="Windows Live" clId="Web-{BC52F742-E122-498F-90B3-2EC92EB9E274}" dt="2022-06-29T20:27:47.583" v="1301"/>
          <ac:picMkLst>
            <pc:docMk/>
            <pc:sldMk cId="2146350973" sldId="266"/>
            <ac:picMk id="8" creationId="{0B968678-DC76-3511-9B79-AB6B84E86DAD}"/>
          </ac:picMkLst>
        </pc:picChg>
        <pc:picChg chg="add mod">
          <ac:chgData name="Mukund Choudhary" userId="a75d393dcb314c0e" providerId="Windows Live" clId="Web-{BC52F742-E122-498F-90B3-2EC92EB9E274}" dt="2022-06-29T20:27:47.583" v="1301"/>
          <ac:picMkLst>
            <pc:docMk/>
            <pc:sldMk cId="2146350973" sldId="266"/>
            <ac:picMk id="9" creationId="{D5EECA2C-BCB3-73E3-D81D-3305C6E1CCA2}"/>
          </ac:picMkLst>
        </pc:picChg>
        <pc:picChg chg="del">
          <ac:chgData name="Mukund Choudhary" userId="a75d393dcb314c0e" providerId="Windows Live" clId="Web-{BC52F742-E122-498F-90B3-2EC92EB9E274}" dt="2022-06-29T20:17:50.418" v="1149"/>
          <ac:picMkLst>
            <pc:docMk/>
            <pc:sldMk cId="2146350973" sldId="266"/>
            <ac:picMk id="11" creationId="{8204D687-2696-31AF-D398-482B78CC26DB}"/>
          </ac:picMkLst>
        </pc:picChg>
        <pc:cxnChg chg="add del">
          <ac:chgData name="Mukund Choudhary" userId="a75d393dcb314c0e" providerId="Windows Live" clId="Web-{BC52F742-E122-498F-90B3-2EC92EB9E274}" dt="2022-06-29T20:26:30.877" v="1296"/>
          <ac:cxnSpMkLst>
            <pc:docMk/>
            <pc:sldMk cId="2146350973" sldId="266"/>
            <ac:cxnSpMk id="73" creationId="{3CFEBF73-2875-4126-A90D-ABB6BBFEADE8}"/>
          </ac:cxnSpMkLst>
        </pc:cxnChg>
        <pc:cxnChg chg="add del">
          <ac:chgData name="Mukund Choudhary" userId="a75d393dcb314c0e" providerId="Windows Live" clId="Web-{BC52F742-E122-498F-90B3-2EC92EB9E274}" dt="2022-06-29T20:26:30.877" v="1296"/>
          <ac:cxnSpMkLst>
            <pc:docMk/>
            <pc:sldMk cId="2146350973" sldId="266"/>
            <ac:cxnSpMk id="75" creationId="{0F167419-5C1C-40BD-B9C4-75CFC65088FD}"/>
          </ac:cxnSpMkLst>
        </pc:cxnChg>
        <pc:cxnChg chg="add del">
          <ac:chgData name="Mukund Choudhary" userId="a75d393dcb314c0e" providerId="Windows Live" clId="Web-{BC52F742-E122-498F-90B3-2EC92EB9E274}" dt="2022-06-29T20:26:30.877" v="1296"/>
          <ac:cxnSpMkLst>
            <pc:docMk/>
            <pc:sldMk cId="2146350973" sldId="266"/>
            <ac:cxnSpMk id="77" creationId="{AFCD9A95-E405-4952-A0CF-6EAF80F97063}"/>
          </ac:cxnSpMkLst>
        </pc:cxnChg>
      </pc:sldChg>
      <pc:sldChg chg="modSp">
        <pc:chgData name="Mukund Choudhary" userId="a75d393dcb314c0e" providerId="Windows Live" clId="Web-{BC52F742-E122-498F-90B3-2EC92EB9E274}" dt="2022-06-29T20:46:05.325" v="1633" actId="20577"/>
        <pc:sldMkLst>
          <pc:docMk/>
          <pc:sldMk cId="258275765" sldId="267"/>
        </pc:sldMkLst>
        <pc:spChg chg="mod">
          <ac:chgData name="Mukund Choudhary" userId="a75d393dcb314c0e" providerId="Windows Live" clId="Web-{BC52F742-E122-498F-90B3-2EC92EB9E274}" dt="2022-06-29T20:46:05.325" v="1633" actId="20577"/>
          <ac:spMkLst>
            <pc:docMk/>
            <pc:sldMk cId="258275765" sldId="267"/>
            <ac:spMk id="7" creationId="{E556821D-CF60-AB84-6913-3752BA59358F}"/>
          </ac:spMkLst>
        </pc:spChg>
      </pc:sldChg>
      <pc:sldChg chg="addSp delSp modSp mod ord setBg setClrOvrMap">
        <pc:chgData name="Mukund Choudhary" userId="a75d393dcb314c0e" providerId="Windows Live" clId="Web-{BC52F742-E122-498F-90B3-2EC92EB9E274}" dt="2022-06-29T20:37:45.242" v="1603"/>
        <pc:sldMkLst>
          <pc:docMk/>
          <pc:sldMk cId="3400722883" sldId="268"/>
        </pc:sldMkLst>
        <pc:spChg chg="mod">
          <ac:chgData name="Mukund Choudhary" userId="a75d393dcb314c0e" providerId="Windows Live" clId="Web-{BC52F742-E122-498F-90B3-2EC92EB9E274}" dt="2022-06-29T20:37:45.242" v="1603"/>
          <ac:spMkLst>
            <pc:docMk/>
            <pc:sldMk cId="3400722883" sldId="268"/>
            <ac:spMk id="2" creationId="{B2144E93-4BB4-C8DE-4D8C-CDE075DFD9C2}"/>
          </ac:spMkLst>
        </pc:spChg>
        <pc:spChg chg="mod ord">
          <ac:chgData name="Mukund Choudhary" userId="a75d393dcb314c0e" providerId="Windows Live" clId="Web-{BC52F742-E122-498F-90B3-2EC92EB9E274}" dt="2022-06-29T20:37:45.242" v="1603"/>
          <ac:spMkLst>
            <pc:docMk/>
            <pc:sldMk cId="3400722883" sldId="268"/>
            <ac:spMk id="3" creationId="{E0D1B028-F919-B5F5-E3D0-EEBBBDAEF365}"/>
          </ac:spMkLst>
        </pc:spChg>
        <pc:spChg chg="add">
          <ac:chgData name="Mukund Choudhary" userId="a75d393dcb314c0e" providerId="Windows Live" clId="Web-{BC52F742-E122-498F-90B3-2EC92EB9E274}" dt="2022-06-29T20:37:45.242" v="1603"/>
          <ac:spMkLst>
            <pc:docMk/>
            <pc:sldMk cId="3400722883" sldId="268"/>
            <ac:spMk id="10" creationId="{3CBA50DB-DBC7-4B6E-B3C1-8FF1EA519791}"/>
          </ac:spMkLst>
        </pc:spChg>
        <pc:spChg chg="add">
          <ac:chgData name="Mukund Choudhary" userId="a75d393dcb314c0e" providerId="Windows Live" clId="Web-{BC52F742-E122-498F-90B3-2EC92EB9E274}" dt="2022-06-29T20:37:45.242" v="1603"/>
          <ac:spMkLst>
            <pc:docMk/>
            <pc:sldMk cId="3400722883" sldId="268"/>
            <ac:spMk id="55" creationId="{A1351C6B-7343-451F-AB4A-1CE294A4E927}"/>
          </ac:spMkLst>
        </pc:spChg>
        <pc:grpChg chg="add">
          <ac:chgData name="Mukund Choudhary" userId="a75d393dcb314c0e" providerId="Windows Live" clId="Web-{BC52F742-E122-498F-90B3-2EC92EB9E274}" dt="2022-06-29T20:37:45.242" v="1603"/>
          <ac:grpSpMkLst>
            <pc:docMk/>
            <pc:sldMk cId="3400722883" sldId="268"/>
            <ac:grpSpMk id="12" creationId="{1DED8FB6-AF8D-4D98-913D-E6486FEC1021}"/>
          </ac:grpSpMkLst>
        </pc:grpChg>
        <pc:picChg chg="del">
          <ac:chgData name="Mukund Choudhary" userId="a75d393dcb314c0e" providerId="Windows Live" clId="Web-{BC52F742-E122-498F-90B3-2EC92EB9E274}" dt="2022-06-29T20:37:15.304" v="1598"/>
          <ac:picMkLst>
            <pc:docMk/>
            <pc:sldMk cId="3400722883" sldId="268"/>
            <ac:picMk id="4" creationId="{EB400D98-8D41-AE83-AB38-7CDB3B5DD24F}"/>
          </ac:picMkLst>
        </pc:picChg>
        <pc:picChg chg="add mod">
          <ac:chgData name="Mukund Choudhary" userId="a75d393dcb314c0e" providerId="Windows Live" clId="Web-{BC52F742-E122-498F-90B3-2EC92EB9E274}" dt="2022-06-29T20:37:45.242" v="1603"/>
          <ac:picMkLst>
            <pc:docMk/>
            <pc:sldMk cId="3400722883" sldId="268"/>
            <ac:picMk id="5" creationId="{76AC3CA9-9F82-6A34-D908-7277FFED579F}"/>
          </ac:picMkLst>
        </pc:picChg>
        <pc:picChg chg="add">
          <ac:chgData name="Mukund Choudhary" userId="a75d393dcb314c0e" providerId="Windows Live" clId="Web-{BC52F742-E122-498F-90B3-2EC92EB9E274}" dt="2022-06-29T20:37:45.242" v="1603"/>
          <ac:picMkLst>
            <pc:docMk/>
            <pc:sldMk cId="3400722883" sldId="268"/>
            <ac:picMk id="53" creationId="{5B3DE270-418F-47A7-B311-C4D876041DC6}"/>
          </ac:picMkLst>
        </pc:picChg>
      </pc:sldChg>
      <pc:sldChg chg="addSp delSp modSp mod setBg setClrOvrMap">
        <pc:chgData name="Mukund Choudhary" userId="a75d393dcb314c0e" providerId="Windows Live" clId="Web-{BC52F742-E122-498F-90B3-2EC92EB9E274}" dt="2022-06-29T20:45:08.839" v="1631"/>
        <pc:sldMkLst>
          <pc:docMk/>
          <pc:sldMk cId="2935898737" sldId="269"/>
        </pc:sldMkLst>
        <pc:spChg chg="add mod">
          <ac:chgData name="Mukund Choudhary" userId="a75d393dcb314c0e" providerId="Windows Live" clId="Web-{BC52F742-E122-498F-90B3-2EC92EB9E274}" dt="2022-06-29T20:45:08.839" v="1631"/>
          <ac:spMkLst>
            <pc:docMk/>
            <pc:sldMk cId="2935898737" sldId="269"/>
            <ac:spMk id="2" creationId="{40FB220F-1A81-0FDA-1B8A-3829F75A0D16}"/>
          </ac:spMkLst>
        </pc:spChg>
        <pc:spChg chg="add del">
          <ac:chgData name="Mukund Choudhary" userId="a75d393dcb314c0e" providerId="Windows Live" clId="Web-{BC52F742-E122-498F-90B3-2EC92EB9E274}" dt="2022-06-29T20:45:08.839" v="1631"/>
          <ac:spMkLst>
            <pc:docMk/>
            <pc:sldMk cId="2935898737" sldId="269"/>
            <ac:spMk id="7" creationId="{E9B448F0-DA06-4165-AB5F-4330A20E06D0}"/>
          </ac:spMkLst>
        </pc:spChg>
        <pc:spChg chg="add del">
          <ac:chgData name="Mukund Choudhary" userId="a75d393dcb314c0e" providerId="Windows Live" clId="Web-{BC52F742-E122-498F-90B3-2EC92EB9E274}" dt="2022-06-29T20:45:08.792" v="1630"/>
          <ac:spMkLst>
            <pc:docMk/>
            <pc:sldMk cId="2935898737" sldId="269"/>
            <ac:spMk id="137" creationId="{F5A78137-DBB7-4A93-98AC-5606814E2DC5}"/>
          </ac:spMkLst>
        </pc:spChg>
        <pc:spChg chg="add del">
          <ac:chgData name="Mukund Choudhary" userId="a75d393dcb314c0e" providerId="Windows Live" clId="Web-{BC52F742-E122-498F-90B3-2EC92EB9E274}" dt="2022-06-29T20:45:00.011" v="1628"/>
          <ac:spMkLst>
            <pc:docMk/>
            <pc:sldMk cId="2935898737" sldId="269"/>
            <ac:spMk id="139" creationId="{4B24F6DB-F114-44A7-BB56-D401884E4E7F}"/>
          </ac:spMkLst>
        </pc:spChg>
        <pc:spChg chg="add del">
          <ac:chgData name="Mukund Choudhary" userId="a75d393dcb314c0e" providerId="Windows Live" clId="Web-{BC52F742-E122-498F-90B3-2EC92EB9E274}" dt="2022-06-29T20:45:08.792" v="1630"/>
          <ac:spMkLst>
            <pc:docMk/>
            <pc:sldMk cId="2935898737" sldId="269"/>
            <ac:spMk id="165" creationId="{61C6D790-69F0-40CA-813A-84D724D1C6D2}"/>
          </ac:spMkLst>
        </pc:spChg>
        <pc:spChg chg="add">
          <ac:chgData name="Mukund Choudhary" userId="a75d393dcb314c0e" providerId="Windows Live" clId="Web-{BC52F742-E122-498F-90B3-2EC92EB9E274}" dt="2022-06-29T20:45:08.839" v="1631"/>
          <ac:spMkLst>
            <pc:docMk/>
            <pc:sldMk cId="2935898737" sldId="269"/>
            <ac:spMk id="196" creationId="{B7D4B16D-600A-41A1-8B1B-3727C56C0C9B}"/>
          </ac:spMkLst>
        </pc:spChg>
        <pc:grpChg chg="add del">
          <ac:chgData name="Mukund Choudhary" userId="a75d393dcb314c0e" providerId="Windows Live" clId="Web-{BC52F742-E122-498F-90B3-2EC92EB9E274}" dt="2022-06-29T20:39:01.276" v="1618"/>
          <ac:grpSpMkLst>
            <pc:docMk/>
            <pc:sldMk cId="2935898737" sldId="269"/>
            <ac:grpSpMk id="8" creationId="{8E1DDAD8-1D10-4640-A034-BE90015E37B6}"/>
          </ac:grpSpMkLst>
        </pc:grpChg>
        <pc:grpChg chg="add del">
          <ac:chgData name="Mukund Choudhary" userId="a75d393dcb314c0e" providerId="Windows Live" clId="Web-{BC52F742-E122-498F-90B3-2EC92EB9E274}" dt="2022-06-29T20:45:08.839" v="1631"/>
          <ac:grpSpMkLst>
            <pc:docMk/>
            <pc:sldMk cId="2935898737" sldId="269"/>
            <ac:grpSpMk id="11" creationId="{2576BCDF-119F-4EB5-83D7-ED823C93EBBD}"/>
          </ac:grpSpMkLst>
        </pc:grpChg>
        <pc:grpChg chg="add del">
          <ac:chgData name="Mukund Choudhary" userId="a75d393dcb314c0e" providerId="Windows Live" clId="Web-{BC52F742-E122-498F-90B3-2EC92EB9E274}" dt="2022-06-29T20:39:01.276" v="1618"/>
          <ac:grpSpMkLst>
            <pc:docMk/>
            <pc:sldMk cId="2935898737" sldId="269"/>
            <ac:grpSpMk id="12" creationId="{FD642FB6-2808-4BC5-AE0B-7302C24B78A5}"/>
          </ac:grpSpMkLst>
        </pc:grpChg>
        <pc:grpChg chg="add del">
          <ac:chgData name="Mukund Choudhary" userId="a75d393dcb314c0e" providerId="Windows Live" clId="Web-{BC52F742-E122-498F-90B3-2EC92EB9E274}" dt="2022-06-29T20:45:08.839" v="1631"/>
          <ac:grpSpMkLst>
            <pc:docMk/>
            <pc:sldMk cId="2935898737" sldId="269"/>
            <ac:grpSpMk id="40" creationId="{8DB4BB99-C854-45F9-BED1-63D15E3A2411}"/>
          </ac:grpSpMkLst>
        </pc:grpChg>
        <pc:grpChg chg="add del">
          <ac:chgData name="Mukund Choudhary" userId="a75d393dcb314c0e" providerId="Windows Live" clId="Web-{BC52F742-E122-498F-90B3-2EC92EB9E274}" dt="2022-06-29T20:39:12.105" v="1620"/>
          <ac:grpSpMkLst>
            <pc:docMk/>
            <pc:sldMk cId="2935898737" sldId="269"/>
            <ac:grpSpMk id="68" creationId="{8E1DDAD8-1D10-4640-A034-BE90015E37B6}"/>
          </ac:grpSpMkLst>
        </pc:grpChg>
        <pc:grpChg chg="add del">
          <ac:chgData name="Mukund Choudhary" userId="a75d393dcb314c0e" providerId="Windows Live" clId="Web-{BC52F742-E122-498F-90B3-2EC92EB9E274}" dt="2022-06-29T20:39:12.105" v="1620"/>
          <ac:grpSpMkLst>
            <pc:docMk/>
            <pc:sldMk cId="2935898737" sldId="269"/>
            <ac:grpSpMk id="70" creationId="{FD642FB6-2808-4BC5-AE0B-7302C24B78A5}"/>
          </ac:grpSpMkLst>
        </pc:grpChg>
        <pc:grpChg chg="add del">
          <ac:chgData name="Mukund Choudhary" userId="a75d393dcb314c0e" providerId="Windows Live" clId="Web-{BC52F742-E122-498F-90B3-2EC92EB9E274}" dt="2022-06-29T20:45:00.011" v="1628"/>
          <ac:grpSpMkLst>
            <pc:docMk/>
            <pc:sldMk cId="2935898737" sldId="269"/>
            <ac:grpSpMk id="79" creationId="{FF5EAD09-B81D-415F-8BCF-73C81AE05F21}"/>
          </ac:grpSpMkLst>
        </pc:grpChg>
        <pc:grpChg chg="add del">
          <ac:chgData name="Mukund Choudhary" userId="a75d393dcb314c0e" providerId="Windows Live" clId="Web-{BC52F742-E122-498F-90B3-2EC92EB9E274}" dt="2022-06-29T20:45:00.011" v="1628"/>
          <ac:grpSpMkLst>
            <pc:docMk/>
            <pc:sldMk cId="2935898737" sldId="269"/>
            <ac:grpSpMk id="135" creationId="{9BE10567-6165-46A7-867D-4690A16B46D6}"/>
          </ac:grpSpMkLst>
        </pc:grpChg>
        <pc:grpChg chg="add del">
          <ac:chgData name="Mukund Choudhary" userId="a75d393dcb314c0e" providerId="Windows Live" clId="Web-{BC52F742-E122-498F-90B3-2EC92EB9E274}" dt="2022-06-29T20:45:00.011" v="1628"/>
          <ac:grpSpMkLst>
            <pc:docMk/>
            <pc:sldMk cId="2935898737" sldId="269"/>
            <ac:grpSpMk id="141" creationId="{4DB50ECD-225E-4F81-AF7B-706DD05F3BA8}"/>
          </ac:grpSpMkLst>
        </pc:grpChg>
        <pc:grpChg chg="add del">
          <ac:chgData name="Mukund Choudhary" userId="a75d393dcb314c0e" providerId="Windows Live" clId="Web-{BC52F742-E122-498F-90B3-2EC92EB9E274}" dt="2022-06-29T20:45:08.792" v="1630"/>
          <ac:grpSpMkLst>
            <pc:docMk/>
            <pc:sldMk cId="2935898737" sldId="269"/>
            <ac:grpSpMk id="164" creationId="{FF5EAD09-B81D-415F-8BCF-73C81AE05F21}"/>
          </ac:grpSpMkLst>
        </pc:grpChg>
        <pc:grpChg chg="add">
          <ac:chgData name="Mukund Choudhary" userId="a75d393dcb314c0e" providerId="Windows Live" clId="Web-{BC52F742-E122-498F-90B3-2EC92EB9E274}" dt="2022-06-29T20:45:08.839" v="1631"/>
          <ac:grpSpMkLst>
            <pc:docMk/>
            <pc:sldMk cId="2935898737" sldId="269"/>
            <ac:grpSpMk id="194" creationId="{FF5EAD09-B81D-415F-8BCF-73C81AE05F21}"/>
          </ac:grpSpMkLst>
        </pc:grpChg>
        <pc:grpChg chg="add">
          <ac:chgData name="Mukund Choudhary" userId="a75d393dcb314c0e" providerId="Windows Live" clId="Web-{BC52F742-E122-498F-90B3-2EC92EB9E274}" dt="2022-06-29T20:45:08.839" v="1631"/>
          <ac:grpSpMkLst>
            <pc:docMk/>
            <pc:sldMk cId="2935898737" sldId="269"/>
            <ac:grpSpMk id="197" creationId="{DE7C35E0-BD19-4AFC-81BF-7A7507E9C94D}"/>
          </ac:grpSpMkLst>
        </pc:grpChg>
        <pc:picChg chg="add del">
          <ac:chgData name="Mukund Choudhary" userId="a75d393dcb314c0e" providerId="Windows Live" clId="Web-{BC52F742-E122-498F-90B3-2EC92EB9E274}" dt="2022-06-29T20:39:01.276" v="1618"/>
          <ac:picMkLst>
            <pc:docMk/>
            <pc:sldMk cId="2935898737" sldId="269"/>
            <ac:picMk id="4" creationId="{BFA502AC-6212-A3AF-B95F-81E5CD6CE03D}"/>
          </ac:picMkLst>
        </pc:picChg>
        <pc:picChg chg="del">
          <ac:chgData name="Mukund Choudhary" userId="a75d393dcb314c0e" providerId="Windows Live" clId="Web-{BC52F742-E122-498F-90B3-2EC92EB9E274}" dt="2022-06-29T20:33:41.947" v="1589"/>
          <ac:picMkLst>
            <pc:docMk/>
            <pc:sldMk cId="2935898737" sldId="269"/>
            <ac:picMk id="5" creationId="{B05CA267-6279-252A-4768-A670C84C0623}"/>
          </ac:picMkLst>
        </pc:picChg>
        <pc:picChg chg="add del">
          <ac:chgData name="Mukund Choudhary" userId="a75d393dcb314c0e" providerId="Windows Live" clId="Web-{BC52F742-E122-498F-90B3-2EC92EB9E274}" dt="2022-06-29T20:45:08.839" v="1631"/>
          <ac:picMkLst>
            <pc:docMk/>
            <pc:sldMk cId="2935898737" sldId="269"/>
            <ac:picMk id="9" creationId="{92D83638-A467-411A-9C31-FE9A111CD885}"/>
          </ac:picMkLst>
        </pc:picChg>
        <pc:picChg chg="add del">
          <ac:chgData name="Mukund Choudhary" userId="a75d393dcb314c0e" providerId="Windows Live" clId="Web-{BC52F742-E122-498F-90B3-2EC92EB9E274}" dt="2022-06-29T20:39:12.105" v="1620"/>
          <ac:picMkLst>
            <pc:docMk/>
            <pc:sldMk cId="2935898737" sldId="269"/>
            <ac:picMk id="69" creationId="{C62060E5-AA87-0801-6014-E80D7BA9900D}"/>
          </ac:picMkLst>
        </pc:picChg>
        <pc:picChg chg="add del">
          <ac:chgData name="Mukund Choudhary" userId="a75d393dcb314c0e" providerId="Windows Live" clId="Web-{BC52F742-E122-498F-90B3-2EC92EB9E274}" dt="2022-06-29T20:45:00.011" v="1628"/>
          <ac:picMkLst>
            <pc:docMk/>
            <pc:sldMk cId="2935898737" sldId="269"/>
            <ac:picMk id="77" creationId="{9ACD3AF8-B16E-4174-8C1A-41F683C4AF8A}"/>
          </ac:picMkLst>
        </pc:picChg>
        <pc:picChg chg="add del">
          <ac:chgData name="Mukund Choudhary" userId="a75d393dcb314c0e" providerId="Windows Live" clId="Web-{BC52F742-E122-498F-90B3-2EC92EB9E274}" dt="2022-06-29T20:45:08.792" v="1630"/>
          <ac:picMkLst>
            <pc:docMk/>
            <pc:sldMk cId="2935898737" sldId="269"/>
            <ac:picMk id="163" creationId="{9ACD3AF8-B16E-4174-8C1A-41F683C4AF8A}"/>
          </ac:picMkLst>
        </pc:picChg>
        <pc:picChg chg="add">
          <ac:chgData name="Mukund Choudhary" userId="a75d393dcb314c0e" providerId="Windows Live" clId="Web-{BC52F742-E122-498F-90B3-2EC92EB9E274}" dt="2022-06-29T20:45:08.839" v="1631"/>
          <ac:picMkLst>
            <pc:docMk/>
            <pc:sldMk cId="2935898737" sldId="269"/>
            <ac:picMk id="192" creationId="{9ACD3AF8-B16E-4174-8C1A-41F683C4AF8A}"/>
          </ac:picMkLst>
        </pc:picChg>
        <pc:picChg chg="add">
          <ac:chgData name="Mukund Choudhary" userId="a75d393dcb314c0e" providerId="Windows Live" clId="Web-{BC52F742-E122-498F-90B3-2EC92EB9E274}" dt="2022-06-29T20:45:08.839" v="1631"/>
          <ac:picMkLst>
            <pc:docMk/>
            <pc:sldMk cId="2935898737" sldId="269"/>
            <ac:picMk id="193" creationId="{51039561-92F9-40EE-900B-6AA0F58042A4}"/>
          </ac:picMkLst>
        </pc:picChg>
        <pc:cxnChg chg="add">
          <ac:chgData name="Mukund Choudhary" userId="a75d393dcb314c0e" providerId="Windows Live" clId="Web-{BC52F742-E122-498F-90B3-2EC92EB9E274}" dt="2022-06-29T20:45:08.839" v="1631"/>
          <ac:cxnSpMkLst>
            <pc:docMk/>
            <pc:sldMk cId="2935898737" sldId="269"/>
            <ac:cxnSpMk id="195" creationId="{D902DA06-324A-48CE-8C20-94535480A632}"/>
          </ac:cxnSpMkLst>
        </pc:cxnChg>
      </pc:sldChg>
      <pc:sldChg chg="new del">
        <pc:chgData name="Mukund Choudhary" userId="a75d393dcb314c0e" providerId="Windows Live" clId="Web-{BC52F742-E122-498F-90B3-2EC92EB9E274}" dt="2022-06-29T19:13:26.966" v="268"/>
        <pc:sldMkLst>
          <pc:docMk/>
          <pc:sldMk cId="220813858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8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8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15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007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2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3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3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3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1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8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0518E-5D45-4574-BDF5-FDDCE59E7A9E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ACDDB-5059-45DE-91F8-F317F450D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54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31647-3D4F-B100-02B9-4BE81858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5775" cy="1533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EFCD5-65E7-FA89-AD6E-68D5A69AD993}"/>
              </a:ext>
            </a:extLst>
          </p:cNvPr>
          <p:cNvSpPr/>
          <p:nvPr/>
        </p:nvSpPr>
        <p:spPr>
          <a:xfrm>
            <a:off x="2408932" y="2505056"/>
            <a:ext cx="737413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WINNING CAMP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6821D-CF60-AB84-6913-3752BA59358F}"/>
              </a:ext>
            </a:extLst>
          </p:cNvPr>
          <p:cNvSpPr/>
          <p:nvPr/>
        </p:nvSpPr>
        <p:spPr>
          <a:xfrm>
            <a:off x="3174442" y="4469711"/>
            <a:ext cx="6271793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   –   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Mukund Kumar Choudhary</a:t>
            </a:r>
            <a:endParaRPr lang="en-US" sz="2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UID       –   21MCA2147</a:t>
            </a:r>
            <a:endParaRPr lang="en-US" sz="32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 –   MCA-11</a:t>
            </a:r>
          </a:p>
        </p:txBody>
      </p:sp>
    </p:spTree>
    <p:extLst>
      <p:ext uri="{BB962C8B-B14F-4D97-AF65-F5344CB8AC3E}">
        <p14:creationId xmlns:p14="http://schemas.microsoft.com/office/powerpoint/2010/main" val="25827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144E93-4BB4-C8DE-4D8C-CDE075D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b="1" cap="none" spc="5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Future Scope</a:t>
            </a:r>
            <a:endParaRPr lang="en-IN" sz="280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6AC3CA9-9F82-6A34-D908-7277FFED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07162"/>
            <a:ext cx="6112382" cy="34382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B028-F919-B5F5-E3D0-EEBBBDAE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In future , we can filter out the search engine result like if user asked for song, movie or etc the bot will reply to that particular subject.</a:t>
            </a:r>
          </a:p>
          <a:p>
            <a:pPr>
              <a:lnSpc>
                <a:spcPct val="110000"/>
              </a:lnSpc>
            </a:pPr>
            <a:r>
              <a:rPr lang="en-IN" sz="1400">
                <a:solidFill>
                  <a:srgbClr val="FFFFFF"/>
                </a:solidFill>
              </a:rPr>
              <a:t>We can also add chatbot module and give user option to use as a ChatBot or a Search/Web Scrawlers. It can be achieved using machine learning and AI which helps the bot for the more user friendly.</a:t>
            </a: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IN" sz="1400">
                <a:solidFill>
                  <a:srgbClr val="FFFFFF"/>
                </a:solidFill>
              </a:rPr>
              <a:t>We can also host this bot on a server , so the bot can be accessible 24x7 hour.</a:t>
            </a:r>
          </a:p>
        </p:txBody>
      </p:sp>
    </p:spTree>
    <p:extLst>
      <p:ext uri="{BB962C8B-B14F-4D97-AF65-F5344CB8AC3E}">
        <p14:creationId xmlns:p14="http://schemas.microsoft.com/office/powerpoint/2010/main" val="3400722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" name="Group 7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196" name="Rectangle 13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3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9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FB220F-1A81-0FDA-1B8A-3829F75A0D16}"/>
              </a:ext>
            </a:extLst>
          </p:cNvPr>
          <p:cNvSpPr txBox="1"/>
          <p:nvPr/>
        </p:nvSpPr>
        <p:spPr>
          <a:xfrm>
            <a:off x="2043113" y="1122363"/>
            <a:ext cx="4527929" cy="4287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ct val="125000"/>
            </a:pPr>
            <a:r>
              <a:rPr lang="en-US" sz="6000" cap="all"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9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BD33659-8797-414B-BBDC-24F942329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810FE48-5F0C-4E97-BD7F-FDE128D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E9C04BA-ABF7-4D41-9977-2AC221BD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6AF6CAB-66FF-4AA8-8332-92421FA16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A7D0399-D212-4CE1-A9C0-9B98A2F0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18DF3D3C-1A48-496B-B941-76DF67EA7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3F4BC7-7179-4E16-9FD6-A32BC13A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09355FA-2026-4EBE-8C72-9B94B1F1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DD190A1-6E3E-4C34-A19B-A52C6D317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5BA1962-F2E3-4CA2-BE44-53381D18F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C2FA9E59-0DE1-449C-8D17-1475D5CC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1582807-3DE3-42F1-9941-728273E08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574FB1-69C5-49C2-A1C4-2A6590BF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D4175D29-82CB-41CD-9E0F-17524FB02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893387B-BD94-47D2-80DC-B9ADB6BD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C2223CF-E8B9-48C3-8E70-7B38DBE2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B660EF5-7021-48D0-B131-DA22FAF8D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02052F-7B58-4423-9CBA-27D8D838A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42231171-7F2B-4B11-B34A-D98DB414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AED192E7-1105-4649-8D4D-C86FFEDF6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BA48BFE-2223-4E9C-A0EE-DE11843C3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B3FB57C9-C83B-4ADC-8E93-312492D4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F6405A6-6E98-40DD-945A-E6D969231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2D181A4A-23A5-4683-9F05-61228AD26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201ABEF6-F58B-46EC-85FB-228E60962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D6EBECB6-1B5C-43E5-84BF-8D5385C0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6D5B4EBF-EF44-4914-AE66-247EF3D3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593E76-10EF-45B3-86EB-CA59047CC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FC3720B0-AA35-49D1-B5A6-9215D013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EEE267FA-B493-44EE-B372-8CB3A0450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3DA75F6F-8EDF-4DF8-89BF-9C1137D17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BEEC465-A6AB-47E5-8FB5-DCA91F165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89B9E785-F9F2-4951-8158-002B55126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E1F4058F-C686-4BF1-9DE9-C917CAB9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1337D0C-63AE-4024-A976-139287761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12E32F-60F1-4DA3-A0B8-05E6AF31D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CC92CAE-5F95-49A9-B9F9-94A1DEE98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10BE2B0-1D02-4099-9DD8-339F22FEE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E10409A3-2BB1-41E7-90AE-3D296FC1F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F8F8E99E-F806-4235-ADFB-25B49D4A8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C4715E6-9985-446B-ADB4-B82272988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071C6B3A-09E9-4DEC-ADEE-FA919B782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DE1E82C9-0A74-451A-A063-6818E33B0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F3662B80-5B88-475B-89A9-8E6AFBDCA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ECA55A40-ECA9-4F56-9D04-8C68C191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D1CED64C-F0D9-4EA6-B88B-E4795F81D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4641FE6D-04B5-4BBE-B700-E3A0C057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1426A56A-D27A-4C9A-A74C-5A73E5AD6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0D2887A6-6597-4932-AEA0-A1B3C719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32CCC3DB-409A-48A3-A79A-2E37A960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1C2C9C8A-AD45-4AA6-817C-3010FCF2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D8D346A-C641-4BD2-B5AE-C48CC6A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BD8EEEB-07A6-4582-9E40-4AA094FED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9E6A63A8-37FA-425D-86BE-BF9A568AF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3F5FAEF2-49E0-4F5C-A6D4-26C2FE15F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BF106702-ED0E-4145-BF3A-08F15BC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7C871A1-80C1-F70D-6C80-01F14E13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Web Crawlers bot on WhatsApp Using Python</a:t>
            </a:r>
          </a:p>
        </p:txBody>
      </p:sp>
      <p:sp>
        <p:nvSpPr>
          <p:cNvPr id="70" name="Round Diagonal Corner Rectangle 6">
            <a:extLst>
              <a:ext uri="{FF2B5EF4-FFF2-40B4-BE49-F238E27FC236}">
                <a16:creationId xmlns:a16="http://schemas.microsoft.com/office/drawing/2014/main" id="{81688A21-82FC-4211-B35C-FA91352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FD8845CB-8C5A-95BB-3904-23D401CDC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31" y="4882360"/>
            <a:ext cx="1638186" cy="1638186"/>
          </a:xfrm>
          <a:prstGeom prst="rect">
            <a:avLst/>
          </a:prstGeom>
        </p:spPr>
      </p:pic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6B9C7FB-C2B4-4913-BFB3-91EC0F40A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FA626598-A7C9-2B6D-57D9-2A1246289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630" y="351851"/>
            <a:ext cx="1638186" cy="1638186"/>
          </a:xfrm>
          <a:prstGeom prst="rect">
            <a:avLst/>
          </a:prstGeom>
        </p:spPr>
      </p:pic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2DCD120-0157-45D7-A8E7-72F4E341A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C43B70-4306-476B-9A02-6258900FF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388" y="2886364"/>
            <a:ext cx="3992880" cy="12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3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DAB0-3495-7C00-E6A3-F88A129E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Are Web Crawlers Bot</a:t>
            </a:r>
            <a:endParaRPr lang="en-IN" dirty="0" err="1"/>
          </a:p>
        </p:txBody>
      </p:sp>
      <p:pic>
        <p:nvPicPr>
          <p:cNvPr id="5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22D542-C0FC-EF45-EBF2-DEF4BA2B8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6" r="8532" b="-1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F431-DB37-F4A6-C3AD-47108D43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A web crawler, or spider, is </a:t>
            </a:r>
            <a:r>
              <a:rPr lang="en-US" b="1">
                <a:ea typeface="+mn-lt"/>
                <a:cs typeface="+mn-lt"/>
              </a:rPr>
              <a:t>a type of bot that is typically operated by search engines like Google and Bing</a:t>
            </a:r>
            <a:r>
              <a:rPr lang="en-US">
                <a:ea typeface="+mn-lt"/>
                <a:cs typeface="+mn-lt"/>
              </a:rPr>
              <a:t>. Their purpose is to index the content of websites all across the Internet so that those websites can appear in search engine results.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9754A5-6ADF-13E5-7EC4-ADFED764AA00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96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65A-9836-A208-CDBB-F82271DA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we use Bots</a:t>
            </a:r>
            <a:endParaRPr lang="en-IN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1CC7845E-3ACA-6995-EA27-ACCD5F14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A776-75D7-C3E8-142A-E3A3F7B9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Bots are normally used to automate certain tasks, meaning they can run without specific instructions from humans.</a:t>
            </a:r>
            <a:endParaRPr lang="en-US" dirty="0"/>
          </a:p>
          <a:p>
            <a:r>
              <a:rPr lang="en-IN" dirty="0"/>
              <a:t>We can automate the repetitive process by using bots.</a:t>
            </a:r>
            <a:endParaRPr lang="en-US"/>
          </a:p>
          <a:p>
            <a:r>
              <a:rPr lang="en-IN" dirty="0"/>
              <a:t>It saves time and also requires less bandwidth.</a:t>
            </a:r>
          </a:p>
        </p:txBody>
      </p:sp>
    </p:spTree>
    <p:extLst>
      <p:ext uri="{BB962C8B-B14F-4D97-AF65-F5344CB8AC3E}">
        <p14:creationId xmlns:p14="http://schemas.microsoft.com/office/powerpoint/2010/main" val="23437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2EF3D4-C76B-1457-7537-12EB82DF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Technologies Used</a:t>
            </a:r>
            <a:endParaRPr lang="en-IN"/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E2C78B6-B088-12A3-26C7-02AA63A8D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92935"/>
            <a:ext cx="2262754" cy="22627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BFCAC9B-FABA-E8EB-92E9-D17F1A91A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056" y="2249487"/>
            <a:ext cx="1690423" cy="16904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8B4AA6E-35BC-7908-CC5D-7A234C368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891" y="4581137"/>
            <a:ext cx="2262754" cy="71276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B566-7147-EBE5-D3D4-AAF3A253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300" b="1"/>
              <a:t>WhatsApp </a:t>
            </a:r>
            <a:r>
              <a:rPr lang="en-US" sz="1300"/>
              <a:t>- </a:t>
            </a:r>
            <a:r>
              <a:rPr lang="en-US" sz="1300" b="1"/>
              <a:t>WhatsApp</a:t>
            </a:r>
            <a:r>
              <a:rPr lang="en-US" sz="1300"/>
              <a:t> is a messaging app that uses the internet to send messages, images, audio or video. The service is very similar to text messaging services.</a:t>
            </a:r>
            <a:endParaRPr lang="en-IN" sz="1300"/>
          </a:p>
          <a:p>
            <a:pPr>
              <a:lnSpc>
                <a:spcPct val="110000"/>
              </a:lnSpc>
            </a:pPr>
            <a:r>
              <a:rPr lang="en-US" sz="1300" b="1"/>
              <a:t>Python</a:t>
            </a:r>
            <a:r>
              <a:rPr lang="en-US" sz="1300"/>
              <a:t> – It is a high level dynamic widely used language. I used this language because of large support of the different libraries that can be use later on the project.</a:t>
            </a:r>
          </a:p>
          <a:p>
            <a:pPr>
              <a:lnSpc>
                <a:spcPct val="110000"/>
              </a:lnSpc>
            </a:pPr>
            <a:r>
              <a:rPr lang="en-US" sz="1300"/>
              <a:t>Flask - Flask is a small and lightweight Python web framework that provides useful tools and features that make creating web applications in Python easier.</a:t>
            </a:r>
          </a:p>
          <a:p>
            <a:pPr>
              <a:lnSpc>
                <a:spcPct val="110000"/>
              </a:lnSpc>
            </a:pPr>
            <a:r>
              <a:rPr lang="en-US" sz="1300"/>
              <a:t>Twilio- </a:t>
            </a:r>
            <a:r>
              <a:rPr lang="en-US" sz="1300">
                <a:ea typeface="+mn-lt"/>
                <a:cs typeface="+mn-lt"/>
              </a:rPr>
              <a:t>The </a:t>
            </a:r>
            <a:r>
              <a:rPr lang="en-US" sz="1300" u="sng">
                <a:ea typeface="+mn-lt"/>
                <a:cs typeface="+mn-lt"/>
              </a:rPr>
              <a:t>Twilio Sandbox for WhatsApp</a:t>
            </a:r>
            <a:r>
              <a:rPr lang="en-US" sz="1300">
                <a:ea typeface="+mn-lt"/>
                <a:cs typeface="+mn-lt"/>
              </a:rPr>
              <a:t> is a tool created by Twilio for you to prototype and test sending and receiving WhatsApp messages.</a:t>
            </a:r>
          </a:p>
        </p:txBody>
      </p:sp>
    </p:spTree>
    <p:extLst>
      <p:ext uri="{BB962C8B-B14F-4D97-AF65-F5344CB8AC3E}">
        <p14:creationId xmlns:p14="http://schemas.microsoft.com/office/powerpoint/2010/main" val="40675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91E-377C-B622-9E6C-97E30FAA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Steps to Start Web Scrawlers Bot On WhatsApp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B596-6837-07A8-0DF7-787E6FEE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Start a new conversation with the Bot using Twilio Sandbox Number.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Send </a:t>
            </a:r>
            <a:r>
              <a:rPr lang="en-US" dirty="0" err="1"/>
              <a:t>uniqe</a:t>
            </a:r>
            <a:r>
              <a:rPr lang="en-US" dirty="0"/>
              <a:t> code that you have received from </a:t>
            </a:r>
            <a:r>
              <a:rPr lang="en-US" dirty="0" err="1"/>
              <a:t>twilio</a:t>
            </a:r>
            <a:r>
              <a:rPr lang="en-US" dirty="0"/>
              <a:t> to Sandbox Number.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After getting confirmation , you can start using </a:t>
            </a:r>
            <a:r>
              <a:rPr lang="en-US" dirty="0" err="1"/>
              <a:t>bot</a:t>
            </a:r>
            <a:r>
              <a:rPr lang="en-US" dirty="0"/>
              <a:t> as a web scrawlers/search engine on WhatsApp.</a:t>
            </a:r>
          </a:p>
        </p:txBody>
      </p:sp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39909BD-E1FF-BE0A-AC12-3AA6C79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375" y="4469905"/>
            <a:ext cx="5480729" cy="16559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2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5BA3-824F-6FDE-E698-DE58CB1C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Integration of Python, Flask, </a:t>
            </a:r>
            <a:r>
              <a:rPr lang="en-US" b="1" cap="none" spc="5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Ngrok</a:t>
            </a:r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and Twilio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0528F97-38A6-8208-D11D-01F0D9A2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59" y="2593964"/>
            <a:ext cx="2262754" cy="120417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DAD0E8C-C2AA-B5CD-8FFB-2FF2774FC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152" y="4303515"/>
            <a:ext cx="2825970" cy="119358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B93F5E4-0B7A-5FAF-F5D0-11269A93D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108" y="2598824"/>
            <a:ext cx="2262754" cy="119869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089B-D085-12DC-06B6-8AD5CE9F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Installation of Module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b="1"/>
              <a:t>1. Pip3 install </a:t>
            </a:r>
            <a:r>
              <a:rPr lang="en-IN" sz="1700" b="1" err="1"/>
              <a:t>twilio</a:t>
            </a:r>
            <a:r>
              <a:rPr lang="en-IN" sz="1700" b="1"/>
              <a:t> flask request: </a:t>
            </a:r>
            <a:r>
              <a:rPr lang="en-IN" sz="1700">
                <a:ea typeface="+mn-lt"/>
                <a:cs typeface="+mn-lt"/>
              </a:rPr>
              <a:t>Twilio is a web application programming interface (API) that software developers can use to add communications such as phone calling, messaging, video and two-factor authentication into their Python applications.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/>
              <a:t>2. pip3 install google: </a:t>
            </a:r>
            <a:r>
              <a:rPr lang="en-IN" sz="1700" err="1"/>
              <a:t>Googlesearch</a:t>
            </a:r>
            <a:r>
              <a:rPr lang="en-IN" sz="1700">
                <a:ea typeface="+mn-lt"/>
                <a:cs typeface="+mn-lt"/>
              </a:rPr>
              <a:t> is a Python library for searching Google, easily. </a:t>
            </a:r>
            <a:r>
              <a:rPr lang="en-IN" sz="1700" err="1">
                <a:ea typeface="+mn-lt"/>
                <a:cs typeface="+mn-lt"/>
              </a:rPr>
              <a:t>Googlesearch</a:t>
            </a:r>
            <a:r>
              <a:rPr lang="en-IN" sz="1700">
                <a:ea typeface="+mn-lt"/>
                <a:cs typeface="+mn-lt"/>
              </a:rPr>
              <a:t> uses requests and BeautifulSoup4 to scrape Google.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85538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00E-EA5E-4B76-CA3C-48B33FA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lt"/>
                <a:cs typeface="+mj-lt"/>
              </a:rPr>
              <a:t>Integration of Python, Flask, </a:t>
            </a:r>
            <a:r>
              <a:rPr lang="en-US" b="1" cap="none" spc="50" err="1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lt"/>
                <a:cs typeface="+mj-lt"/>
              </a:rPr>
              <a:t>Ngrok</a:t>
            </a:r>
            <a:r>
              <a:rPr lang="en-US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ea typeface="+mj-lt"/>
                <a:cs typeface="+mj-lt"/>
              </a:rPr>
              <a:t> and Twilio</a:t>
            </a:r>
            <a:endParaRPr lang="en-US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ea typeface="+mj-lt"/>
              <a:cs typeface="+mj-lt"/>
            </a:endParaRPr>
          </a:p>
          <a:p>
            <a:endParaRPr lang="en-US" b="1" cap="none" spc="5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704D6A8A-515D-6F23-BF18-77B45484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296340"/>
            <a:ext cx="2262754" cy="10804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CE842CE-01A0-A90D-1770-A7FA9C739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065" y="4566002"/>
            <a:ext cx="2262754" cy="9446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C12B3EE-7474-D6F2-E587-EA8E71FF1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65" y="2250693"/>
            <a:ext cx="2262754" cy="7353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BA42-5677-9301-8771-06B3C030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3.  After installation of all </a:t>
            </a:r>
            <a:r>
              <a:rPr lang="en-US" sz="2000" err="1"/>
              <a:t>requiered</a:t>
            </a:r>
            <a:r>
              <a:rPr lang="en-US" sz="2000"/>
              <a:t>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library , run the python code 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4. Now the code will run on local server 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at Ip 127.0.0.1/5000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5. Now run the </a:t>
            </a:r>
            <a:r>
              <a:rPr lang="en-US" sz="2000" err="1"/>
              <a:t>ngrok</a:t>
            </a:r>
            <a:r>
              <a:rPr lang="en-US" sz="2000"/>
              <a:t> on the same port,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now </a:t>
            </a:r>
            <a:r>
              <a:rPr lang="en-US" sz="2000" err="1"/>
              <a:t>ngrok</a:t>
            </a:r>
            <a:r>
              <a:rPr lang="en-US" sz="2000"/>
              <a:t> will give you a forwarding </a:t>
            </a:r>
            <a:r>
              <a:rPr lang="en-US" sz="2000" err="1"/>
              <a:t>url</a:t>
            </a:r>
            <a:r>
              <a:rPr lang="en-US" sz="2000"/>
              <a:t> 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6. Now configure that </a:t>
            </a:r>
            <a:r>
              <a:rPr lang="en-US" sz="2000" err="1"/>
              <a:t>url</a:t>
            </a:r>
            <a:r>
              <a:rPr lang="en-US" sz="2000"/>
              <a:t> with Twilio Sandbox API.</a:t>
            </a:r>
          </a:p>
        </p:txBody>
      </p:sp>
    </p:spTree>
    <p:extLst>
      <p:ext uri="{BB962C8B-B14F-4D97-AF65-F5344CB8AC3E}">
        <p14:creationId xmlns:p14="http://schemas.microsoft.com/office/powerpoint/2010/main" val="30632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25A9-9D9E-4BD5-A7FD-8C699C33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b="1" cap="none" spc="5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Response by Bot after user request</a:t>
            </a:r>
          </a:p>
        </p:txBody>
      </p:sp>
      <p:sp>
        <p:nvSpPr>
          <p:cNvPr id="91" name="Round Diagonal Corner Rectangle 11">
            <a:extLst>
              <a:ext uri="{FF2B5EF4-FFF2-40B4-BE49-F238E27FC236}">
                <a16:creationId xmlns:a16="http://schemas.microsoft.com/office/drawing/2014/main" id="{3980D26E-23EC-408B-A278-581293030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B968678-DC76-3511-9B79-AB6B84E86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6" r="1" b="3868"/>
          <a:stretch/>
        </p:blipFill>
        <p:spPr>
          <a:xfrm>
            <a:off x="1118988" y="1507835"/>
            <a:ext cx="2974328" cy="14667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5EECA2C-BCB3-73E3-D81D-3305C6E1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3824807"/>
            <a:ext cx="2974328" cy="1568958"/>
          </a:xfrm>
          <a:prstGeom prst="rect">
            <a:avLst/>
          </a:prstGeom>
        </p:spPr>
      </p:pic>
      <p:pic>
        <p:nvPicPr>
          <p:cNvPr id="6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977E72B-2705-2211-B0FA-97232B6DF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7392"/>
          <a:stretch/>
        </p:blipFill>
        <p:spPr>
          <a:xfrm>
            <a:off x="4257042" y="2692886"/>
            <a:ext cx="2974328" cy="14667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22BA-A38E-3EF0-50C1-1AB01E27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These are responses we get from the bot when we searched for anything.</a:t>
            </a:r>
          </a:p>
          <a:p>
            <a:r>
              <a:rPr lang="en-US" sz="1800"/>
              <a:t>The bot will reply the 5 best search result for particular request from google.</a:t>
            </a:r>
          </a:p>
        </p:txBody>
      </p:sp>
    </p:spTree>
    <p:extLst>
      <p:ext uri="{BB962C8B-B14F-4D97-AF65-F5344CB8AC3E}">
        <p14:creationId xmlns:p14="http://schemas.microsoft.com/office/powerpoint/2010/main" val="2146350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273</TotalTime>
  <Words>552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PowerPoint Presentation</vt:lpstr>
      <vt:lpstr>Web Crawlers bot on WhatsApp Using Python</vt:lpstr>
      <vt:lpstr>What Are Web Crawlers Bot</vt:lpstr>
      <vt:lpstr>Why we use Bots</vt:lpstr>
      <vt:lpstr>Technologies Used</vt:lpstr>
      <vt:lpstr>Steps to Start Web Scrawlers Bot On WhatsApp</vt:lpstr>
      <vt:lpstr>Integration of Python, Flask, Ngrok and Twilio</vt:lpstr>
      <vt:lpstr>Integration of Python, Flask, Ngrok and Twilio </vt:lpstr>
      <vt:lpstr>Response by Bot after user request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Paritosh Singh</dc:creator>
  <cp:lastModifiedBy>Paritosh Singh</cp:lastModifiedBy>
  <cp:revision>405</cp:revision>
  <dcterms:created xsi:type="dcterms:W3CDTF">2022-06-29T06:49:02Z</dcterms:created>
  <dcterms:modified xsi:type="dcterms:W3CDTF">2022-06-29T20:46:15Z</dcterms:modified>
</cp:coreProperties>
</file>