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92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4EF84-2B56-4EE0-96EB-2E015F79C954}" type="datetimeFigureOut">
              <a:rPr lang="en-IN" smtClean="0"/>
              <a:t>22-02-2020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A4E57F9-A1B5-475A-B965-6F20B960F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67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4EF84-2B56-4EE0-96EB-2E015F79C954}" type="datetimeFigureOut">
              <a:rPr lang="en-IN" smtClean="0"/>
              <a:t>22-02-2020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4E57F9-A1B5-475A-B965-6F20B960F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06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4EF84-2B56-4EE0-96EB-2E015F79C954}" type="datetimeFigureOut">
              <a:rPr lang="en-IN" smtClean="0"/>
              <a:t>22-02-2020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4E57F9-A1B5-475A-B965-6F20B960F3C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3719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4EF84-2B56-4EE0-96EB-2E015F79C954}" type="datetimeFigureOut">
              <a:rPr lang="en-IN" smtClean="0"/>
              <a:t>22-02-2020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4E57F9-A1B5-475A-B965-6F20B960F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437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4EF84-2B56-4EE0-96EB-2E015F79C954}" type="datetimeFigureOut">
              <a:rPr lang="en-IN" smtClean="0"/>
              <a:t>22-02-2020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4E57F9-A1B5-475A-B965-6F20B960F3C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4688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4EF84-2B56-4EE0-96EB-2E015F79C954}" type="datetimeFigureOut">
              <a:rPr lang="en-IN" smtClean="0"/>
              <a:t>22-02-2020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4E57F9-A1B5-475A-B965-6F20B960F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795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4EF84-2B56-4EE0-96EB-2E015F79C954}" type="datetimeFigureOut">
              <a:rPr lang="en-IN" smtClean="0"/>
              <a:t>22-02-2020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57F9-A1B5-475A-B965-6F20B960F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857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4EF84-2B56-4EE0-96EB-2E015F79C954}" type="datetimeFigureOut">
              <a:rPr lang="en-IN" smtClean="0"/>
              <a:t>22-02-2020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57F9-A1B5-475A-B965-6F20B960F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40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4EF84-2B56-4EE0-96EB-2E015F79C954}" type="datetimeFigureOut">
              <a:rPr lang="en-IN" smtClean="0"/>
              <a:t>22-02-2020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57F9-A1B5-475A-B965-6F20B960F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64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4EF84-2B56-4EE0-96EB-2E015F79C954}" type="datetimeFigureOut">
              <a:rPr lang="en-IN" smtClean="0"/>
              <a:t>22-02-2020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4E57F9-A1B5-475A-B965-6F20B960F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63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4EF84-2B56-4EE0-96EB-2E015F79C954}" type="datetimeFigureOut">
              <a:rPr lang="en-IN" smtClean="0"/>
              <a:t>22-02-2020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A4E57F9-A1B5-475A-B965-6F20B960F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88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4EF84-2B56-4EE0-96EB-2E015F79C954}" type="datetimeFigureOut">
              <a:rPr lang="en-IN" smtClean="0"/>
              <a:t>22-02-2020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A4E57F9-A1B5-475A-B965-6F20B960F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0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4EF84-2B56-4EE0-96EB-2E015F79C954}" type="datetimeFigureOut">
              <a:rPr lang="en-IN" smtClean="0"/>
              <a:t>22-02-2020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57F9-A1B5-475A-B965-6F20B960F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39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4EF84-2B56-4EE0-96EB-2E015F79C954}" type="datetimeFigureOut">
              <a:rPr lang="en-IN" smtClean="0"/>
              <a:t>22-02-2020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57F9-A1B5-475A-B965-6F20B960F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70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4EF84-2B56-4EE0-96EB-2E015F79C954}" type="datetimeFigureOut">
              <a:rPr lang="en-IN" smtClean="0"/>
              <a:t>22-02-2020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57F9-A1B5-475A-B965-6F20B960F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30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4EF84-2B56-4EE0-96EB-2E015F79C954}" type="datetimeFigureOut">
              <a:rPr lang="en-IN" smtClean="0"/>
              <a:t>22-02-2020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4E57F9-A1B5-475A-B965-6F20B960F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4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4EF84-2B56-4EE0-96EB-2E015F79C954}" type="datetimeFigureOut">
              <a:rPr lang="en-IN" smtClean="0"/>
              <a:t>22-02-2020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A4E57F9-A1B5-475A-B965-6F20B960F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2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8504" y="-374105"/>
            <a:ext cx="10373496" cy="3833948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en-US" sz="6000" b="1" dirty="0" smtClean="0"/>
              <a:t>Forensic Management            					System</a:t>
            </a:r>
            <a:endParaRPr lang="en-IN" sz="6000" b="1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938056" y="4633688"/>
            <a:ext cx="8915399" cy="1714861"/>
          </a:xfrm>
        </p:spPr>
        <p:txBody>
          <a:bodyPr>
            <a:normAutofit fontScale="25000" lnSpcReduction="20000"/>
          </a:bodyPr>
          <a:lstStyle/>
          <a:p>
            <a:r>
              <a:rPr lang="en-IN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By :</a:t>
            </a:r>
          </a:p>
          <a:p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Mukund</a:t>
            </a:r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Gaikwad.	</a:t>
            </a: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Vishakha</a:t>
            </a: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Penmahale</a:t>
            </a: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8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Akshay</a:t>
            </a:r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Bhambure</a:t>
            </a:r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		 </a:t>
            </a:r>
            <a:r>
              <a:rPr lang="en-IN" sz="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Shital</a:t>
            </a:r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Kharade</a:t>
            </a: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Rasik</a:t>
            </a:r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Nille</a:t>
            </a:r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				  </a:t>
            </a:r>
            <a:r>
              <a:rPr lang="en-IN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Komal</a:t>
            </a: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Bhapkar</a:t>
            </a:r>
            <a:endParaRPr lang="en-IN" sz="8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Rushikesh</a:t>
            </a:r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Pawar</a:t>
            </a:r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			  Nikita </a:t>
            </a:r>
            <a:r>
              <a:rPr lang="en-IN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Kukreja</a:t>
            </a: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	</a:t>
            </a:r>
          </a:p>
          <a:p>
            <a:r>
              <a:rPr lang="en-IN" dirty="0" smtClean="0"/>
              <a:t>						.</a:t>
            </a:r>
          </a:p>
          <a:p>
            <a:r>
              <a:rPr lang="en-IN" dirty="0" smtClean="0"/>
              <a:t>	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805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325" y="649510"/>
            <a:ext cx="8911687" cy="1280890"/>
          </a:xfrm>
        </p:spPr>
        <p:txBody>
          <a:bodyPr/>
          <a:lstStyle/>
          <a:p>
            <a:r>
              <a:rPr lang="en-IN" b="1" dirty="0" smtClean="0"/>
              <a:t>Screen Shots </a:t>
            </a:r>
            <a:r>
              <a:rPr lang="en-IN" b="1" dirty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8513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125" y="674910"/>
            <a:ext cx="8911687" cy="1280890"/>
          </a:xfrm>
        </p:spPr>
        <p:txBody>
          <a:bodyPr/>
          <a:lstStyle/>
          <a:p>
            <a:r>
              <a:rPr lang="en-IN" b="1" dirty="0"/>
              <a:t>C</a:t>
            </a:r>
            <a:r>
              <a:rPr lang="en-IN" b="1" dirty="0" smtClean="0"/>
              <a:t>onclusion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444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88616" y="2764134"/>
            <a:ext cx="903018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 !!!</a:t>
            </a:r>
            <a:endParaRPr lang="en-US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369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022" y="661121"/>
            <a:ext cx="8911687" cy="1280890"/>
          </a:xfrm>
        </p:spPr>
        <p:txBody>
          <a:bodyPr>
            <a:normAutofit/>
          </a:bodyPr>
          <a:lstStyle/>
          <a:p>
            <a:r>
              <a:rPr lang="en-IN" sz="4000" b="1" dirty="0" smtClean="0"/>
              <a:t>Content :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332" y="1630680"/>
            <a:ext cx="8915400" cy="3777622"/>
          </a:xfrm>
        </p:spPr>
        <p:txBody>
          <a:bodyPr/>
          <a:lstStyle/>
          <a:p>
            <a:r>
              <a:rPr lang="en-IN" sz="2400" dirty="0" smtClean="0"/>
              <a:t>Introduction.</a:t>
            </a:r>
          </a:p>
          <a:p>
            <a:r>
              <a:rPr lang="en-IN" sz="2400" dirty="0" smtClean="0"/>
              <a:t>Overall Description.</a:t>
            </a:r>
          </a:p>
          <a:p>
            <a:r>
              <a:rPr lang="en-IN" sz="2400" dirty="0" smtClean="0"/>
              <a:t>Interface Requirement.</a:t>
            </a:r>
          </a:p>
          <a:p>
            <a:r>
              <a:rPr lang="en-IN" sz="2400" dirty="0" smtClean="0"/>
              <a:t>System Features.</a:t>
            </a:r>
          </a:p>
          <a:p>
            <a:r>
              <a:rPr lang="en-IN" sz="2400" dirty="0" smtClean="0"/>
              <a:t>Flow Diagram.</a:t>
            </a:r>
          </a:p>
          <a:p>
            <a:r>
              <a:rPr lang="en-IN" sz="2400" dirty="0" smtClean="0"/>
              <a:t>Conclusion.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68868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210" y="637173"/>
            <a:ext cx="8911687" cy="1280890"/>
          </a:xfrm>
        </p:spPr>
        <p:txBody>
          <a:bodyPr/>
          <a:lstStyle/>
          <a:p>
            <a:r>
              <a:rPr lang="en-IN" b="1" dirty="0" smtClean="0"/>
              <a:t>Introduction </a:t>
            </a:r>
            <a:r>
              <a:rPr lang="en-IN" b="1" dirty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6616" y="1375953"/>
            <a:ext cx="10212389" cy="48289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                         Modern </a:t>
            </a:r>
            <a:r>
              <a:rPr lang="en-US" dirty="0"/>
              <a:t>science and technology has </a:t>
            </a:r>
            <a:r>
              <a:rPr lang="en-US" dirty="0" smtClean="0"/>
              <a:t>revolutionized </a:t>
            </a:r>
            <a:r>
              <a:rPr lang="en-US" dirty="0"/>
              <a:t>the field of crime solving and has made the process much faster and more </a:t>
            </a:r>
            <a:r>
              <a:rPr lang="en-US" dirty="0" smtClean="0"/>
              <a:t>reliable</a:t>
            </a:r>
            <a:r>
              <a:rPr lang="en-US" dirty="0"/>
              <a:t>. The word Forensic refers to all the science and technology used in the solving of </a:t>
            </a:r>
            <a:r>
              <a:rPr lang="en-US" dirty="0" smtClean="0"/>
              <a:t>crime</a:t>
            </a:r>
            <a:r>
              <a:rPr lang="en-US" dirty="0"/>
              <a:t>. The aim of this system is to manage the large volumes of data that are produced </a:t>
            </a:r>
            <a:r>
              <a:rPr lang="en-US" dirty="0" smtClean="0"/>
              <a:t>in </a:t>
            </a:r>
            <a:r>
              <a:rPr lang="en-US" dirty="0"/>
              <a:t>the process of solving crimes by the application of scientific methods and modern </a:t>
            </a:r>
            <a:r>
              <a:rPr lang="en-US" dirty="0" smtClean="0"/>
              <a:t>technology.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052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463" y="715550"/>
            <a:ext cx="8911687" cy="1280890"/>
          </a:xfrm>
        </p:spPr>
        <p:txBody>
          <a:bodyPr/>
          <a:lstStyle/>
          <a:p>
            <a:r>
              <a:rPr lang="en-IN" b="1" dirty="0" smtClean="0"/>
              <a:t>What is Forensic Management </a:t>
            </a:r>
            <a:br>
              <a:rPr lang="en-IN" b="1" dirty="0" smtClean="0"/>
            </a:br>
            <a:r>
              <a:rPr lang="en-IN" b="1" dirty="0" smtClean="0"/>
              <a:t>System 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8636" y="1996440"/>
            <a:ext cx="8915400" cy="3777622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 smtClean="0"/>
              <a:t>                                When </a:t>
            </a:r>
            <a:r>
              <a:rPr lang="en-US" dirty="0"/>
              <a:t>creating a new case file the system will </a:t>
            </a:r>
            <a:r>
              <a:rPr lang="en-US" dirty="0" smtClean="0"/>
              <a:t>be </a:t>
            </a:r>
            <a:r>
              <a:rPr lang="en-US" dirty="0"/>
              <a:t>able to store specific information in categories. Such as crime scene photographs, </a:t>
            </a:r>
            <a:r>
              <a:rPr lang="en-US" dirty="0" smtClean="0"/>
              <a:t>details </a:t>
            </a:r>
            <a:r>
              <a:rPr lang="en-US" dirty="0"/>
              <a:t>about any firearms used, all fingerprint and DNA evidence, etc. Fingerprint data </a:t>
            </a:r>
            <a:r>
              <a:rPr lang="en-US" dirty="0" smtClean="0"/>
              <a:t>and </a:t>
            </a:r>
            <a:r>
              <a:rPr lang="en-US" dirty="0"/>
              <a:t>DNA data can be sent to the concerned laboratory from this system and the results </a:t>
            </a:r>
            <a:r>
              <a:rPr lang="en-US" dirty="0" smtClean="0"/>
              <a:t>can </a:t>
            </a:r>
            <a:r>
              <a:rPr lang="en-US" dirty="0"/>
              <a:t>be viewed on the same. All detective notes will also have to be entered on this system.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 smtClean="0"/>
              <a:t>                                In </a:t>
            </a:r>
            <a:r>
              <a:rPr lang="en-US" dirty="0"/>
              <a:t>the event that a detective has to cooperate with other departments, this system can be </a:t>
            </a:r>
            <a:r>
              <a:rPr lang="en-US" dirty="0" smtClean="0"/>
              <a:t>used </a:t>
            </a:r>
            <a:r>
              <a:rPr lang="en-US" dirty="0"/>
              <a:t>to easily collaborate on case files, temporary user profiles can be created if the other </a:t>
            </a:r>
            <a:r>
              <a:rPr lang="en-US" dirty="0" smtClean="0"/>
              <a:t>department </a:t>
            </a:r>
            <a:r>
              <a:rPr lang="en-US" dirty="0"/>
              <a:t>does not implement this system.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61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25" y="662210"/>
            <a:ext cx="8911687" cy="1280890"/>
          </a:xfrm>
        </p:spPr>
        <p:txBody>
          <a:bodyPr/>
          <a:lstStyle/>
          <a:p>
            <a:r>
              <a:rPr lang="en-IN" b="1" dirty="0" smtClean="0"/>
              <a:t>Overall Description </a:t>
            </a:r>
            <a:r>
              <a:rPr lang="en-IN" b="1" dirty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7912" y="1587500"/>
            <a:ext cx="8915400" cy="3777622"/>
          </a:xfrm>
        </p:spPr>
        <p:txBody>
          <a:bodyPr/>
          <a:lstStyle/>
          <a:p>
            <a:r>
              <a:rPr lang="en-IN" dirty="0" smtClean="0"/>
              <a:t>Time saver.</a:t>
            </a:r>
          </a:p>
          <a:p>
            <a:r>
              <a:rPr lang="en-IN" dirty="0" smtClean="0"/>
              <a:t>Easy Access.</a:t>
            </a:r>
          </a:p>
          <a:p>
            <a:r>
              <a:rPr lang="en-IN" dirty="0" smtClean="0"/>
              <a:t>Improve Performance.</a:t>
            </a:r>
          </a:p>
          <a:p>
            <a:r>
              <a:rPr lang="en-IN" dirty="0" smtClean="0"/>
              <a:t>More Accurate.</a:t>
            </a:r>
          </a:p>
          <a:p>
            <a:r>
              <a:rPr lang="en-IN" dirty="0" smtClean="0"/>
              <a:t>Increased Transparency.</a:t>
            </a:r>
          </a:p>
          <a:p>
            <a:r>
              <a:rPr lang="en-IN" dirty="0" smtClean="0"/>
              <a:t>Reduce Paper Trail.</a:t>
            </a:r>
          </a:p>
          <a:p>
            <a:r>
              <a:rPr lang="en-IN" dirty="0" smtClean="0"/>
              <a:t>Consume Man Power.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75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399" y="663299"/>
            <a:ext cx="8911687" cy="1280890"/>
          </a:xfrm>
        </p:spPr>
        <p:txBody>
          <a:bodyPr/>
          <a:lstStyle/>
          <a:p>
            <a:r>
              <a:rPr lang="en-IN" b="1" dirty="0" smtClean="0"/>
              <a:t>Interface Requirement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2798" y="1598386"/>
            <a:ext cx="9282301" cy="4294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Software Requirements </a:t>
            </a:r>
            <a:r>
              <a:rPr lang="en-US" sz="2400" b="1" dirty="0" smtClean="0"/>
              <a:t>:</a:t>
            </a:r>
            <a:endParaRPr lang="en-US" sz="2400" b="1" dirty="0"/>
          </a:p>
          <a:p>
            <a:r>
              <a:rPr lang="en-US" dirty="0" smtClean="0"/>
              <a:t>Windows </a:t>
            </a:r>
            <a:r>
              <a:rPr lang="en-US" dirty="0"/>
              <a:t>7 and above </a:t>
            </a:r>
          </a:p>
          <a:p>
            <a:r>
              <a:rPr lang="en-US" dirty="0" smtClean="0"/>
              <a:t> Apache </a:t>
            </a:r>
            <a:r>
              <a:rPr lang="en-US" dirty="0"/>
              <a:t>Tomcat Web Server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 Oracle 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IN" sz="2400" b="1" dirty="0"/>
              <a:t>Technology Used </a:t>
            </a:r>
            <a:r>
              <a:rPr lang="en-IN" sz="2400" b="1" dirty="0" smtClean="0"/>
              <a:t>: </a:t>
            </a:r>
            <a:endParaRPr lang="en-IN" sz="2400" b="1" dirty="0"/>
          </a:p>
          <a:p>
            <a:r>
              <a:rPr lang="en-IN" dirty="0" smtClean="0"/>
              <a:t>Java </a:t>
            </a:r>
            <a:endParaRPr lang="en-IN" dirty="0"/>
          </a:p>
          <a:p>
            <a:r>
              <a:rPr lang="en-IN" dirty="0" smtClean="0"/>
              <a:t>J2EE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476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2589212" y="901700"/>
            <a:ext cx="8915400" cy="5009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Hardware Requirements </a:t>
            </a:r>
            <a:r>
              <a:rPr lang="en-IN" sz="2400" b="1" dirty="0" smtClean="0"/>
              <a:t>: </a:t>
            </a:r>
            <a:endParaRPr lang="en-IN" sz="2400" b="1" dirty="0"/>
          </a:p>
          <a:p>
            <a:r>
              <a:rPr lang="en-IN" dirty="0" smtClean="0"/>
              <a:t> Hard </a:t>
            </a:r>
            <a:r>
              <a:rPr lang="en-IN" dirty="0"/>
              <a:t>Disk – 2 GB </a:t>
            </a:r>
            <a:r>
              <a:rPr lang="en-IN" dirty="0" smtClean="0"/>
              <a:t> </a:t>
            </a:r>
            <a:endParaRPr lang="en-IN" dirty="0"/>
          </a:p>
          <a:p>
            <a:r>
              <a:rPr lang="en-IN" dirty="0" smtClean="0"/>
              <a:t> RAM </a:t>
            </a:r>
            <a:r>
              <a:rPr lang="en-IN" dirty="0"/>
              <a:t>– 1 GB </a:t>
            </a:r>
            <a:r>
              <a:rPr lang="en-IN" dirty="0" smtClean="0"/>
              <a:t> </a:t>
            </a:r>
            <a:endParaRPr lang="en-IN" dirty="0"/>
          </a:p>
          <a:p>
            <a:r>
              <a:rPr lang="en-IN" dirty="0"/>
              <a:t> </a:t>
            </a:r>
            <a:r>
              <a:rPr lang="en-IN" dirty="0" smtClean="0"/>
              <a:t>Processor </a:t>
            </a:r>
            <a:r>
              <a:rPr lang="en-IN" dirty="0"/>
              <a:t>– Dual Core or Above </a:t>
            </a:r>
            <a:r>
              <a:rPr lang="en-IN" dirty="0" smtClean="0"/>
              <a:t> </a:t>
            </a:r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Mouse </a:t>
            </a:r>
          </a:p>
          <a:p>
            <a:r>
              <a:rPr lang="en-IN" dirty="0"/>
              <a:t> </a:t>
            </a:r>
            <a:r>
              <a:rPr lang="en-IN" dirty="0" smtClean="0"/>
              <a:t>Keyboard  </a:t>
            </a:r>
            <a:endParaRPr lang="en-IN" dirty="0"/>
          </a:p>
          <a:p>
            <a:r>
              <a:rPr lang="en-IN" dirty="0" smtClean="0"/>
              <a:t> Monitor  </a:t>
            </a:r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Printer </a:t>
            </a:r>
          </a:p>
        </p:txBody>
      </p:sp>
    </p:spTree>
    <p:extLst>
      <p:ext uri="{BB962C8B-B14F-4D97-AF65-F5344CB8AC3E}">
        <p14:creationId xmlns:p14="http://schemas.microsoft.com/office/powerpoint/2010/main" val="388727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825" y="674910"/>
            <a:ext cx="8911687" cy="1280890"/>
          </a:xfrm>
        </p:spPr>
        <p:txBody>
          <a:bodyPr/>
          <a:lstStyle/>
          <a:p>
            <a:r>
              <a:rPr lang="en-IN" b="1" dirty="0" smtClean="0"/>
              <a:t>System Features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512" y="1536700"/>
            <a:ext cx="9513888" cy="4419600"/>
          </a:xfrm>
        </p:spPr>
        <p:txBody>
          <a:bodyPr>
            <a:normAutofit/>
          </a:bodyPr>
          <a:lstStyle/>
          <a:p>
            <a:r>
              <a:rPr lang="en-US" dirty="0"/>
              <a:t>An important feature of this system will be its </a:t>
            </a:r>
            <a:r>
              <a:rPr lang="en-US" dirty="0" smtClean="0"/>
              <a:t>search </a:t>
            </a:r>
            <a:r>
              <a:rPr lang="en-US" dirty="0"/>
              <a:t>feature</a:t>
            </a:r>
            <a:r>
              <a:rPr lang="en-US" dirty="0" smtClean="0"/>
              <a:t>.</a:t>
            </a:r>
          </a:p>
          <a:p>
            <a:r>
              <a:rPr lang="en-US" dirty="0"/>
              <a:t>This system will automatically log all user activity, regardless of officer rank, in a </a:t>
            </a:r>
            <a:r>
              <a:rPr lang="en-US" dirty="0" smtClean="0"/>
              <a:t>secure </a:t>
            </a:r>
            <a:r>
              <a:rPr lang="en-US" dirty="0"/>
              <a:t>read only file</a:t>
            </a:r>
            <a:r>
              <a:rPr lang="en-US" dirty="0" smtClean="0"/>
              <a:t>.</a:t>
            </a:r>
          </a:p>
          <a:p>
            <a:r>
              <a:rPr lang="en-US" dirty="0"/>
              <a:t>The proposed system will be able to reduce the </a:t>
            </a:r>
            <a:r>
              <a:rPr lang="en-US" dirty="0" smtClean="0"/>
              <a:t>paper </a:t>
            </a:r>
            <a:r>
              <a:rPr lang="en-US" dirty="0"/>
              <a:t>trail required in the process</a:t>
            </a:r>
            <a:r>
              <a:rPr lang="en-US" dirty="0" smtClean="0"/>
              <a:t>.</a:t>
            </a:r>
          </a:p>
          <a:p>
            <a:r>
              <a:rPr lang="en-US" dirty="0"/>
              <a:t>Digital files will make the sharing and appending of </a:t>
            </a:r>
            <a:r>
              <a:rPr lang="en-US" dirty="0" smtClean="0"/>
              <a:t>case </a:t>
            </a:r>
            <a:r>
              <a:rPr lang="en-US" dirty="0"/>
              <a:t>files extremely easy. </a:t>
            </a:r>
            <a:endParaRPr lang="en-US" dirty="0" smtClean="0"/>
          </a:p>
          <a:p>
            <a:r>
              <a:rPr lang="en-US" dirty="0"/>
              <a:t> Since access to the system is required to view a case file it </a:t>
            </a:r>
            <a:r>
              <a:rPr lang="en-US" dirty="0" smtClean="0"/>
              <a:t>becomes </a:t>
            </a:r>
            <a:r>
              <a:rPr lang="en-US" dirty="0"/>
              <a:t>very simple to track and regulate access to the case files. </a:t>
            </a:r>
            <a:endParaRPr lang="en-US" dirty="0" smtClean="0"/>
          </a:p>
          <a:p>
            <a:r>
              <a:rPr lang="en-US" dirty="0"/>
              <a:t> Documents from </a:t>
            </a:r>
            <a:r>
              <a:rPr lang="en-US" dirty="0" smtClean="0"/>
              <a:t>different </a:t>
            </a:r>
            <a:r>
              <a:rPr lang="en-US" dirty="0"/>
              <a:t>laboratories regarding analyses can be securely and instantly sent via the </a:t>
            </a:r>
            <a:r>
              <a:rPr lang="en-US" dirty="0" smtClean="0"/>
              <a:t>internet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This system will augment the crime solving and record keeping abilities of a </a:t>
            </a:r>
            <a:r>
              <a:rPr lang="en-US" dirty="0" smtClean="0"/>
              <a:t>modern </a:t>
            </a:r>
            <a:r>
              <a:rPr lang="en-US" dirty="0"/>
              <a:t>police force.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8259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425" y="649510"/>
            <a:ext cx="8911687" cy="1280890"/>
          </a:xfrm>
        </p:spPr>
        <p:txBody>
          <a:bodyPr/>
          <a:lstStyle/>
          <a:p>
            <a:r>
              <a:rPr lang="en-IN" b="1" dirty="0"/>
              <a:t>F</a:t>
            </a:r>
            <a:r>
              <a:rPr lang="en-IN" b="1" dirty="0" smtClean="0"/>
              <a:t>low Diagram </a:t>
            </a:r>
            <a:r>
              <a:rPr lang="en-IN" b="1" dirty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40525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128</TotalTime>
  <Words>435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Wisp</vt:lpstr>
      <vt:lpstr> Forensic Management                 System</vt:lpstr>
      <vt:lpstr>Content :</vt:lpstr>
      <vt:lpstr>Introduction :</vt:lpstr>
      <vt:lpstr>What is Forensic Management  System ? </vt:lpstr>
      <vt:lpstr>Overall Description :</vt:lpstr>
      <vt:lpstr>Interface Requirement :</vt:lpstr>
      <vt:lpstr>PowerPoint Presentation</vt:lpstr>
      <vt:lpstr>System Features :</vt:lpstr>
      <vt:lpstr>Flow Diagram :</vt:lpstr>
      <vt:lpstr>Screen Shots :</vt:lpstr>
      <vt:lpstr>Conclusion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Forensic Management                 System</dc:title>
  <dc:creator>User</dc:creator>
  <cp:lastModifiedBy>User</cp:lastModifiedBy>
  <cp:revision>16</cp:revision>
  <dcterms:created xsi:type="dcterms:W3CDTF">2020-02-22T08:18:22Z</dcterms:created>
  <dcterms:modified xsi:type="dcterms:W3CDTF">2020-02-22T10:28:13Z</dcterms:modified>
</cp:coreProperties>
</file>