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DB306-EA7A-4493-95D4-5E5FBA85BAF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F9352-D43C-4121-B2BA-7A0C87D5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81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SSRS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F9352-D43C-4121-B2BA-7A0C87D53E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219200"/>
            <a:ext cx="7772400" cy="1470025"/>
          </a:xfrm>
          <a:effectLst>
            <a:outerShdw blurRad="50800" dist="50800" dir="2700000" algn="tl" rotWithShape="0">
              <a:schemeClr val="tx1">
                <a:lumMod val="95000"/>
                <a:lumOff val="5000"/>
              </a:schemeClr>
            </a:outerShdw>
          </a:effectLst>
        </p:spPr>
        <p:txBody>
          <a:bodyPr/>
          <a:lstStyle>
            <a:lvl1pPr algn="l"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743200"/>
            <a:ext cx="6400800" cy="3581400"/>
          </a:xfrm>
        </p:spPr>
        <p:txBody>
          <a:bodyPr anchor="b" anchorCtr="0"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4A33-000D-4F0C-9504-8BF23E6AEB6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1FDC-7DD3-4387-A47C-9D2EC7EE6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4A33-000D-4F0C-9504-8BF23E6AEB6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1FDC-7DD3-4387-A47C-9D2EC7EE6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4A33-000D-4F0C-9504-8BF23E6AEB6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1FDC-7DD3-4387-A47C-9D2EC7EE6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1000" y="1524000"/>
            <a:ext cx="8382000" cy="4724400"/>
          </a:xfrm>
          <a:prstGeom prst="roundRect">
            <a:avLst>
              <a:gd name="adj" fmla="val 2857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152400" dist="50800" dir="2700000" algn="tl" rotWithShape="0">
              <a:schemeClr val="tx1">
                <a:lumMod val="95000"/>
                <a:lumOff val="5000"/>
              </a:scheme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4A33-000D-4F0C-9504-8BF23E6AEB6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1FDC-7DD3-4387-A47C-9D2EC7EE65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81000" y="1524000"/>
            <a:ext cx="8382000" cy="4724400"/>
          </a:xfrm>
          <a:prstGeom prst="roundRect">
            <a:avLst>
              <a:gd name="adj" fmla="val 2857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335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3333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4A33-000D-4F0C-9504-8BF23E6AEB6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1FDC-7DD3-4387-A47C-9D2EC7EE6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4A33-000D-4F0C-9504-8BF23E6AEB6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1FDC-7DD3-4387-A47C-9D2EC7EE6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4A33-000D-4F0C-9504-8BF23E6AEB6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1FDC-7DD3-4387-A47C-9D2EC7EE6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4A33-000D-4F0C-9504-8BF23E6AEB6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1FDC-7DD3-4387-A47C-9D2EC7EE6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4A33-000D-4F0C-9504-8BF23E6AEB6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1FDC-7DD3-4387-A47C-9D2EC7EE6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4A33-000D-4F0C-9504-8BF23E6AEB6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1FDC-7DD3-4387-A47C-9D2EC7EE6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4A33-000D-4F0C-9504-8BF23E6AEB6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1FDC-7DD3-4387-A47C-9D2EC7EE6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6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94A33-000D-4F0C-9504-8BF23E6AEB6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11FDC-7DD3-4387-A47C-9D2EC7EE65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SSRS 2008 Architecture Overview</a:t>
            </a:r>
            <a:endParaRPr lang="en-US" dirty="0"/>
          </a:p>
        </p:txBody>
      </p:sp>
      <p:grpSp>
        <p:nvGrpSpPr>
          <p:cNvPr id="3" name="Server Pieces"/>
          <p:cNvGrpSpPr/>
          <p:nvPr/>
        </p:nvGrpSpPr>
        <p:grpSpPr>
          <a:xfrm>
            <a:off x="3276600" y="1828800"/>
            <a:ext cx="2362200" cy="2895600"/>
            <a:chOff x="3276600" y="1828800"/>
            <a:chExt cx="2362200" cy="2895600"/>
          </a:xfrm>
        </p:grpSpPr>
        <p:sp>
          <p:nvSpPr>
            <p:cNvPr id="9" name="SQL Server"/>
            <p:cNvSpPr/>
            <p:nvPr/>
          </p:nvSpPr>
          <p:spPr>
            <a:xfrm>
              <a:off x="3276600" y="4343400"/>
              <a:ext cx="2362200" cy="3810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SQL 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Windows"/>
            <p:cNvSpPr/>
            <p:nvPr/>
          </p:nvSpPr>
          <p:spPr>
            <a:xfrm>
              <a:off x="3276600" y="1828800"/>
              <a:ext cx="2362200" cy="2286000"/>
            </a:xfrm>
            <a:prstGeom prst="roundRect">
              <a:avLst>
                <a:gd name="adj" fmla="val 5016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Windows 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Corp Data"/>
          <p:cNvGrpSpPr/>
          <p:nvPr/>
        </p:nvGrpSpPr>
        <p:grpSpPr>
          <a:xfrm>
            <a:off x="457200" y="1752601"/>
            <a:ext cx="1447800" cy="3505200"/>
            <a:chOff x="457200" y="1908387"/>
            <a:chExt cx="1447800" cy="3349413"/>
          </a:xfrm>
        </p:grpSpPr>
        <p:sp>
          <p:nvSpPr>
            <p:cNvPr id="14" name="Corp Data Boundry"/>
            <p:cNvSpPr/>
            <p:nvPr/>
          </p:nvSpPr>
          <p:spPr>
            <a:xfrm>
              <a:off x="457200" y="1908387"/>
              <a:ext cx="1447800" cy="33494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Corp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ther"/>
            <p:cNvSpPr/>
            <p:nvPr/>
          </p:nvSpPr>
          <p:spPr>
            <a:xfrm>
              <a:off x="685800" y="4038600"/>
              <a:ext cx="914400" cy="762000"/>
            </a:xfrm>
            <a:prstGeom prst="can">
              <a:avLst>
                <a:gd name="adj" fmla="val 19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Other</a:t>
              </a:r>
              <a:endParaRPr lang="en-US" dirty="0"/>
            </a:p>
          </p:txBody>
        </p:sp>
        <p:sp>
          <p:nvSpPr>
            <p:cNvPr id="12" name="Oracle"/>
            <p:cNvSpPr/>
            <p:nvPr/>
          </p:nvSpPr>
          <p:spPr>
            <a:xfrm>
              <a:off x="685800" y="3200400"/>
              <a:ext cx="914400" cy="762000"/>
            </a:xfrm>
            <a:prstGeom prst="can">
              <a:avLst>
                <a:gd name="adj" fmla="val 19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Oracle</a:t>
              </a:r>
              <a:endParaRPr lang="en-US" dirty="0"/>
            </a:p>
          </p:txBody>
        </p:sp>
        <p:sp>
          <p:nvSpPr>
            <p:cNvPr id="11" name="SQL Server"/>
            <p:cNvSpPr/>
            <p:nvPr/>
          </p:nvSpPr>
          <p:spPr>
            <a:xfrm>
              <a:off x="685800" y="2362200"/>
              <a:ext cx="914400" cy="762000"/>
            </a:xfrm>
            <a:prstGeom prst="can">
              <a:avLst>
                <a:gd name="adj" fmla="val 19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SQL</a:t>
              </a:r>
              <a:endParaRPr lang="en-US" dirty="0"/>
            </a:p>
          </p:txBody>
        </p:sp>
      </p:grpSp>
      <p:sp>
        <p:nvSpPr>
          <p:cNvPr id="17" name="Users and Admins Text"/>
          <p:cNvSpPr txBox="1"/>
          <p:nvPr/>
        </p:nvSpPr>
        <p:spPr>
          <a:xfrm>
            <a:off x="7086600" y="2514601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Users  &amp; </a:t>
            </a:r>
            <a:r>
              <a:rPr lang="en-US" sz="1600" dirty="0" err="1" smtClean="0"/>
              <a:t>Admins</a:t>
            </a:r>
            <a:r>
              <a:rPr lang="en-US" sz="1600" dirty="0" smtClean="0"/>
              <a:t> Running IE</a:t>
            </a:r>
            <a:endParaRPr lang="en-US" sz="1600" dirty="0"/>
          </a:p>
        </p:txBody>
      </p:sp>
      <p:pic>
        <p:nvPicPr>
          <p:cNvPr id="16" name="Users and Admins Icon" descr="C:\Clients\WinSUG\Presentations\Icons\user_12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5700" y="1600200"/>
            <a:ext cx="990600" cy="990600"/>
          </a:xfrm>
          <a:prstGeom prst="rect">
            <a:avLst/>
          </a:prstGeom>
          <a:noFill/>
        </p:spPr>
      </p:pic>
      <p:sp>
        <p:nvSpPr>
          <p:cNvPr id="19" name="Developer Tools Text"/>
          <p:cNvSpPr txBox="1"/>
          <p:nvPr/>
        </p:nvSpPr>
        <p:spPr>
          <a:xfrm>
            <a:off x="7239000" y="41148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Developer Tools</a:t>
            </a:r>
            <a:endParaRPr lang="en-US" sz="1600" dirty="0"/>
          </a:p>
        </p:txBody>
      </p:sp>
      <p:pic>
        <p:nvPicPr>
          <p:cNvPr id="18" name="Developer Icon" descr="C:\Clients\WinSUG\Presentations\Icons\user_12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5700" y="3200400"/>
            <a:ext cx="990600" cy="990600"/>
          </a:xfrm>
          <a:prstGeom prst="rect">
            <a:avLst/>
          </a:prstGeom>
          <a:noFill/>
        </p:spPr>
      </p:pic>
      <p:grpSp>
        <p:nvGrpSpPr>
          <p:cNvPr id="5" name="RS Databases"/>
          <p:cNvGrpSpPr/>
          <p:nvPr/>
        </p:nvGrpSpPr>
        <p:grpSpPr>
          <a:xfrm>
            <a:off x="2286000" y="4953000"/>
            <a:ext cx="4495800" cy="1066800"/>
            <a:chOff x="2286000" y="4953000"/>
            <a:chExt cx="4495800" cy="1066800"/>
          </a:xfrm>
        </p:grpSpPr>
        <p:sp>
          <p:nvSpPr>
            <p:cNvPr id="23" name="ReportServerTempDB"/>
            <p:cNvSpPr/>
            <p:nvPr/>
          </p:nvSpPr>
          <p:spPr>
            <a:xfrm>
              <a:off x="4572000" y="4953000"/>
              <a:ext cx="2209800" cy="1066800"/>
            </a:xfrm>
            <a:prstGeom prst="can">
              <a:avLst>
                <a:gd name="adj" fmla="val 19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ReportServerTempDB</a:t>
              </a:r>
              <a:endParaRPr lang="en-US" dirty="0"/>
            </a:p>
          </p:txBody>
        </p:sp>
        <p:sp>
          <p:nvSpPr>
            <p:cNvPr id="22" name="Report Server"/>
            <p:cNvSpPr/>
            <p:nvPr/>
          </p:nvSpPr>
          <p:spPr>
            <a:xfrm>
              <a:off x="2286000" y="4953000"/>
              <a:ext cx="2209800" cy="1066800"/>
            </a:xfrm>
            <a:prstGeom prst="can">
              <a:avLst>
                <a:gd name="adj" fmla="val 19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ReportServer</a:t>
              </a:r>
              <a:endParaRPr lang="en-US" dirty="0"/>
            </a:p>
          </p:txBody>
        </p:sp>
      </p:grpSp>
      <p:sp>
        <p:nvSpPr>
          <p:cNvPr id="24" name="Reporting Services"/>
          <p:cNvSpPr/>
          <p:nvPr/>
        </p:nvSpPr>
        <p:spPr>
          <a:xfrm>
            <a:off x="3429000" y="3048000"/>
            <a:ext cx="2057400" cy="914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Reporting Services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Virtual Directories"/>
          <p:cNvGrpSpPr/>
          <p:nvPr/>
        </p:nvGrpSpPr>
        <p:grpSpPr>
          <a:xfrm>
            <a:off x="3429000" y="2133600"/>
            <a:ext cx="3429000" cy="838200"/>
            <a:chOff x="3429000" y="2133600"/>
            <a:chExt cx="3429000" cy="838200"/>
          </a:xfrm>
        </p:grpSpPr>
        <p:sp>
          <p:nvSpPr>
            <p:cNvPr id="25" name="HTTP.SYS"/>
            <p:cNvSpPr/>
            <p:nvPr/>
          </p:nvSpPr>
          <p:spPr>
            <a:xfrm>
              <a:off x="3429000" y="2286000"/>
              <a:ext cx="2057400" cy="5334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HTTP.SYS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/Reports"/>
            <p:cNvSpPr/>
            <p:nvPr/>
          </p:nvSpPr>
          <p:spPr>
            <a:xfrm>
              <a:off x="5257800" y="2133600"/>
              <a:ext cx="1600200" cy="3810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/Reports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/ReportServer"/>
            <p:cNvSpPr/>
            <p:nvPr/>
          </p:nvSpPr>
          <p:spPr>
            <a:xfrm>
              <a:off x="5257800" y="2590800"/>
              <a:ext cx="1600200" cy="3810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/</a:t>
              </a:r>
              <a:r>
                <a:rPr lang="en-US" dirty="0" err="1" smtClean="0">
                  <a:solidFill>
                    <a:schemeClr val="tx1"/>
                  </a:solidFill>
                </a:rPr>
                <a:t>ReportServer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Custom Code Text"/>
          <p:cNvSpPr txBox="1"/>
          <p:nvPr/>
        </p:nvSpPr>
        <p:spPr>
          <a:xfrm>
            <a:off x="7239000" y="54864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Custom Code</a:t>
            </a:r>
            <a:endParaRPr lang="en-US" sz="1600" dirty="0"/>
          </a:p>
        </p:txBody>
      </p:sp>
      <p:pic>
        <p:nvPicPr>
          <p:cNvPr id="1028" name="Custom Code Icon" descr="Free Gear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03112" y="4572000"/>
            <a:ext cx="990600" cy="990600"/>
          </a:xfrm>
          <a:prstGeom prst="rect">
            <a:avLst/>
          </a:prstGeom>
          <a:noFill/>
        </p:spPr>
      </p:pic>
      <p:cxnSp>
        <p:nvCxnSpPr>
          <p:cNvPr id="29" name="Custom Code to Web Services"/>
          <p:cNvCxnSpPr>
            <a:stCxn id="1028" idx="1"/>
            <a:endCxn id="27" idx="3"/>
          </p:cNvCxnSpPr>
          <p:nvPr/>
        </p:nvCxnSpPr>
        <p:spPr>
          <a:xfrm rot="10800000">
            <a:off x="6858000" y="2781300"/>
            <a:ext cx="645112" cy="2286000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blurRad="1016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Developer to Web Services"/>
          <p:cNvCxnSpPr>
            <a:stCxn id="18" idx="1"/>
            <a:endCxn id="27" idx="3"/>
          </p:cNvCxnSpPr>
          <p:nvPr/>
        </p:nvCxnSpPr>
        <p:spPr>
          <a:xfrm rot="10800000">
            <a:off x="6858000" y="2781300"/>
            <a:ext cx="647700" cy="914400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blurRad="1016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Users to Report Managers"/>
          <p:cNvCxnSpPr>
            <a:stCxn id="16" idx="1"/>
            <a:endCxn id="26" idx="3"/>
          </p:cNvCxnSpPr>
          <p:nvPr/>
        </p:nvCxnSpPr>
        <p:spPr>
          <a:xfrm rot="10800000" flipV="1">
            <a:off x="6858000" y="2095500"/>
            <a:ext cx="647700" cy="228600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blurRad="1016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Developer Side RDL"/>
          <p:cNvSpPr/>
          <p:nvPr/>
        </p:nvSpPr>
        <p:spPr>
          <a:xfrm>
            <a:off x="8001000" y="3505200"/>
            <a:ext cx="762000" cy="609600"/>
          </a:xfrm>
          <a:prstGeom prst="verticalScroll">
            <a:avLst>
              <a:gd name="adj" fmla="val 1383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RDL</a:t>
            </a:r>
            <a:endParaRPr lang="en-US" dirty="0"/>
          </a:p>
        </p:txBody>
      </p:sp>
      <p:sp>
        <p:nvSpPr>
          <p:cNvPr id="36" name="Deployed RDL"/>
          <p:cNvSpPr/>
          <p:nvPr/>
        </p:nvSpPr>
        <p:spPr>
          <a:xfrm>
            <a:off x="8001000" y="3505200"/>
            <a:ext cx="762000" cy="609600"/>
          </a:xfrm>
          <a:prstGeom prst="verticalScroll">
            <a:avLst>
              <a:gd name="adj" fmla="val 1383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RDL</a:t>
            </a:r>
            <a:endParaRPr lang="en-US" dirty="0"/>
          </a:p>
        </p:txBody>
      </p:sp>
      <p:sp>
        <p:nvSpPr>
          <p:cNvPr id="37" name="Data Source"/>
          <p:cNvSpPr/>
          <p:nvPr/>
        </p:nvSpPr>
        <p:spPr>
          <a:xfrm>
            <a:off x="1981200" y="2209800"/>
            <a:ext cx="1219200" cy="685800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Query"/>
          <p:cNvCxnSpPr/>
          <p:nvPr/>
        </p:nvCxnSpPr>
        <p:spPr>
          <a:xfrm rot="10800000">
            <a:off x="1752600" y="2438400"/>
            <a:ext cx="15240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Query Results"/>
          <p:cNvSpPr/>
          <p:nvPr/>
        </p:nvSpPr>
        <p:spPr>
          <a:xfrm>
            <a:off x="990600" y="2590800"/>
            <a:ext cx="1600200" cy="1066800"/>
          </a:xfrm>
          <a:prstGeom prst="arc">
            <a:avLst>
              <a:gd name="adj1" fmla="val 15948718"/>
              <a:gd name="adj2" fmla="val 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Data Result"/>
          <p:cNvGrpSpPr/>
          <p:nvPr/>
        </p:nvGrpSpPr>
        <p:grpSpPr>
          <a:xfrm>
            <a:off x="2022296" y="3200400"/>
            <a:ext cx="1143000" cy="1066800"/>
            <a:chOff x="2022296" y="3200400"/>
            <a:chExt cx="1143000" cy="1066800"/>
          </a:xfrm>
        </p:grpSpPr>
        <p:sp>
          <p:nvSpPr>
            <p:cNvPr id="43" name="Rounded Rectangle 42"/>
            <p:cNvSpPr/>
            <p:nvPr/>
          </p:nvSpPr>
          <p:spPr>
            <a:xfrm>
              <a:off x="2022296" y="3200400"/>
              <a:ext cx="1143000" cy="1066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 rot="5400000">
              <a:off x="1828800" y="3733800"/>
              <a:ext cx="914400" cy="1588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2134394" y="3733006"/>
              <a:ext cx="914400" cy="1588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2439194" y="3733006"/>
              <a:ext cx="914400" cy="1588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grpSp>
          <p:nvGrpSpPr>
            <p:cNvPr id="8" name="Group 50"/>
            <p:cNvGrpSpPr/>
            <p:nvPr/>
          </p:nvGrpSpPr>
          <p:grpSpPr>
            <a:xfrm rot="16200000">
              <a:off x="2285206" y="3277394"/>
              <a:ext cx="611982" cy="915194"/>
              <a:chOff x="2437606" y="3429000"/>
              <a:chExt cx="611982" cy="915194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rot="5400000">
                <a:off x="1981200" y="3886200"/>
                <a:ext cx="914400" cy="1588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>
                <a:off x="2286794" y="3885406"/>
                <a:ext cx="914400" cy="1588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>
                <a:off x="2591594" y="3885406"/>
                <a:ext cx="914400" cy="1588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15" name="Intermediate Result"/>
          <p:cNvGrpSpPr/>
          <p:nvPr/>
        </p:nvGrpSpPr>
        <p:grpSpPr>
          <a:xfrm>
            <a:off x="2133600" y="4267200"/>
            <a:ext cx="838200" cy="709246"/>
            <a:chOff x="5638800" y="5715000"/>
            <a:chExt cx="990600" cy="838200"/>
          </a:xfrm>
        </p:grpSpPr>
        <p:sp>
          <p:nvSpPr>
            <p:cNvPr id="65" name="Intermediate Report Scroll"/>
            <p:cNvSpPr/>
            <p:nvPr/>
          </p:nvSpPr>
          <p:spPr>
            <a:xfrm>
              <a:off x="5638800" y="5715000"/>
              <a:ext cx="990600" cy="838200"/>
            </a:xfrm>
            <a:prstGeom prst="verticalScroll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Intermediate Result Data Grid"/>
            <p:cNvGrpSpPr/>
            <p:nvPr/>
          </p:nvGrpSpPr>
          <p:grpSpPr>
            <a:xfrm>
              <a:off x="5822022" y="5867400"/>
              <a:ext cx="650696" cy="609600"/>
              <a:chOff x="2022296" y="3200400"/>
              <a:chExt cx="1143000" cy="1066800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2022296" y="3200400"/>
                <a:ext cx="1143000" cy="1066800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 rot="5400000">
                <a:off x="1828800" y="3733800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2134394" y="3733006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2439194" y="3733006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grpSp>
            <p:nvGrpSpPr>
              <p:cNvPr id="28" name="Group 50"/>
              <p:cNvGrpSpPr/>
              <p:nvPr/>
            </p:nvGrpSpPr>
            <p:grpSpPr>
              <a:xfrm rot="16200000">
                <a:off x="2285206" y="3277394"/>
                <a:ext cx="611982" cy="915194"/>
                <a:chOff x="2437606" y="3429000"/>
                <a:chExt cx="611982" cy="915194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 rot="5400000">
                  <a:off x="1981200" y="38862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rot="5400000">
                  <a:off x="2286794" y="3885406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rot="5400000">
                  <a:off x="2591594" y="3885406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</p:cxnSp>
          </p:grpSp>
        </p:grpSp>
      </p:grpSp>
      <p:grpSp>
        <p:nvGrpSpPr>
          <p:cNvPr id="30" name="Group 87"/>
          <p:cNvGrpSpPr/>
          <p:nvPr/>
        </p:nvGrpSpPr>
        <p:grpSpPr>
          <a:xfrm>
            <a:off x="5334000" y="2057400"/>
            <a:ext cx="3200400" cy="3352800"/>
            <a:chOff x="5334000" y="2057400"/>
            <a:chExt cx="3200400" cy="3352800"/>
          </a:xfrm>
        </p:grpSpPr>
        <p:sp>
          <p:nvSpPr>
            <p:cNvPr id="76" name="Intermediate Report Scroll"/>
            <p:cNvSpPr/>
            <p:nvPr/>
          </p:nvSpPr>
          <p:spPr>
            <a:xfrm>
              <a:off x="5334000" y="3352800"/>
              <a:ext cx="838200" cy="709246"/>
            </a:xfrm>
            <a:prstGeom prst="verticalScroll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Html</a:t>
              </a:r>
              <a:br>
                <a:rPr lang="en-US" sz="1200" dirty="0" smtClean="0"/>
              </a:br>
              <a:r>
                <a:rPr lang="en-US" sz="1200" dirty="0" err="1" smtClean="0"/>
                <a:t>pdf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err="1" smtClean="0"/>
                <a:t>xls</a:t>
              </a:r>
              <a:endParaRPr lang="en-US" sz="1200" dirty="0"/>
            </a:p>
          </p:txBody>
        </p:sp>
        <p:sp>
          <p:nvSpPr>
            <p:cNvPr id="86" name="Arc 85"/>
            <p:cNvSpPr/>
            <p:nvPr/>
          </p:nvSpPr>
          <p:spPr>
            <a:xfrm flipH="1">
              <a:off x="5715000" y="2667000"/>
              <a:ext cx="1752600" cy="2743200"/>
            </a:xfrm>
            <a:prstGeom prst="arc">
              <a:avLst>
                <a:gd name="adj1" fmla="val 103627"/>
                <a:gd name="adj2" fmla="val 5089413"/>
              </a:avLst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rc 86"/>
            <p:cNvSpPr/>
            <p:nvPr/>
          </p:nvSpPr>
          <p:spPr>
            <a:xfrm flipH="1">
              <a:off x="5715000" y="2057400"/>
              <a:ext cx="2819400" cy="2590800"/>
            </a:xfrm>
            <a:prstGeom prst="arc">
              <a:avLst>
                <a:gd name="adj1" fmla="val 14614778"/>
                <a:gd name="adj2" fmla="val 47705"/>
              </a:avLst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C -0.01459 -0.0713 -0.12795 -0.15556 -0.25938 -0.16135 C -0.39098 -0.16713 -0.81164 -0.09445 -0.65278 0.26157 " pathEditMode="relative" rAng="0" ptsTypes="sss">
                                      <p:cBhvr>
                                        <p:cTn id="3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00" y="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C 0.29358 -0.12176 0.5191 -0.01297 0.4717 0.11666 " pathEditMode="relative" rAng="0" ptsTypes="ss">
                                      <p:cBhvr>
                                        <p:cTn id="6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5" grpId="0" animBg="1"/>
      <p:bldP spid="36" grpId="0" animBg="1"/>
      <p:bldP spid="36" grpId="1" animBg="1"/>
      <p:bldP spid="37" grpId="0" animBg="1"/>
      <p:bldP spid="42" grpId="0" animBg="1"/>
    </p:bldLst>
  </p:timing>
</p:sld>
</file>

<file path=ppt/theme/theme1.xml><?xml version="1.0" encoding="utf-8"?>
<a:theme xmlns:a="http://schemas.openxmlformats.org/drawingml/2006/main" name="Generic Blue Scroll">
  <a:themeElements>
    <a:clrScheme name="So Cal Code Camp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565FF"/>
      </a:hlink>
      <a:folHlink>
        <a:srgbClr val="8064A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Generic Blue Scroll</Template>
  <TotalTime>0</TotalTime>
  <Words>37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Generic Blue Scroll</vt:lpstr>
      <vt:lpstr>SSRS 2008 Architecture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SSRS 2008 Architecture Overview</dc:title>
  <dc:creator>Bret Stateham</dc:creator>
  <cp:lastModifiedBy>Char, Mukundha</cp:lastModifiedBy>
  <cp:revision>2</cp:revision>
  <dcterms:created xsi:type="dcterms:W3CDTF">2009-06-03T15:06:50Z</dcterms:created>
  <dcterms:modified xsi:type="dcterms:W3CDTF">2018-03-06T10:38:41Z</dcterms:modified>
</cp:coreProperties>
</file>