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1"/>
  </p:notesMasterIdLst>
  <p:sldIdLst>
    <p:sldId id="256" r:id="rId2"/>
    <p:sldId id="281" r:id="rId3"/>
    <p:sldId id="293" r:id="rId4"/>
    <p:sldId id="282" r:id="rId5"/>
    <p:sldId id="295" r:id="rId6"/>
    <p:sldId id="285" r:id="rId7"/>
    <p:sldId id="286" r:id="rId8"/>
    <p:sldId id="287" r:id="rId9"/>
    <p:sldId id="294" r:id="rId10"/>
  </p:sldIdLst>
  <p:sldSz cx="9144000" cy="5143500" type="screen16x9"/>
  <p:notesSz cx="6858000" cy="9144000"/>
  <p:custDataLst>
    <p:tags r:id="rId1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C420F5B-75E0-404B-91CB-208952B995FA}">
          <p14:sldIdLst>
            <p14:sldId id="256"/>
            <p14:sldId id="281"/>
            <p14:sldId id="293"/>
            <p14:sldId id="282"/>
            <p14:sldId id="295"/>
            <p14:sldId id="285"/>
            <p14:sldId id="286"/>
            <p14:sldId id="287"/>
            <p14:sldId id="29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FF8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9AC35B-397B-4D1B-982D-61916261A10D}">
  <a:tblStyle styleId="{209AC35B-397B-4D1B-982D-61916261A10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33" autoAdjust="0"/>
  </p:normalViewPr>
  <p:slideViewPr>
    <p:cSldViewPr>
      <p:cViewPr varScale="1">
        <p:scale>
          <a:sx n="63" d="100"/>
          <a:sy n="63" d="100"/>
        </p:scale>
        <p:origin x="77" y="75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2"/>
        <p:cNvGrpSpPr/>
        <p:nvPr/>
      </p:nvGrpSpPr>
      <p:grpSpPr>
        <a:xfrm>
          <a:off x="0" y="0"/>
          <a:ext cx="0" cy="0"/>
          <a:chOff x="0" y="0"/>
          <a:chExt cx="0" cy="0"/>
        </a:xfrm>
      </p:grpSpPr>
      <p:sp>
        <p:nvSpPr>
          <p:cNvPr id="423" name="Google Shape;423;p10"/>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0" y="0"/>
            <a:ext cx="653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322375" y="4489799"/>
            <a:ext cx="7524000" cy="33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10"/>
          <p:cNvGrpSpPr/>
          <p:nvPr/>
        </p:nvGrpSpPr>
        <p:grpSpPr>
          <a:xfrm>
            <a:off x="-207" y="664293"/>
            <a:ext cx="155867" cy="653721"/>
            <a:chOff x="5385375" y="498300"/>
            <a:chExt cx="802200" cy="556500"/>
          </a:xfrm>
        </p:grpSpPr>
        <p:sp>
          <p:nvSpPr>
            <p:cNvPr id="427" name="Google Shape;427;p10"/>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10"/>
          <p:cNvGrpSpPr/>
          <p:nvPr/>
        </p:nvGrpSpPr>
        <p:grpSpPr>
          <a:xfrm>
            <a:off x="322384" y="657975"/>
            <a:ext cx="666347" cy="666373"/>
            <a:chOff x="7134700" y="414375"/>
            <a:chExt cx="501919" cy="501900"/>
          </a:xfrm>
        </p:grpSpPr>
        <p:sp>
          <p:nvSpPr>
            <p:cNvPr id="431" name="Google Shape;431;p10"/>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10"/>
          <p:cNvGrpSpPr/>
          <p:nvPr/>
        </p:nvGrpSpPr>
        <p:grpSpPr>
          <a:xfrm>
            <a:off x="8832384" y="670955"/>
            <a:ext cx="311815" cy="653721"/>
            <a:chOff x="5385375" y="498300"/>
            <a:chExt cx="802200" cy="556500"/>
          </a:xfrm>
        </p:grpSpPr>
        <p:sp>
          <p:nvSpPr>
            <p:cNvPr id="448" name="Google Shape;448;p10"/>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Google Shape;451;p10"/>
          <p:cNvSpPr txBox="1">
            <a:spLocks noGrp="1"/>
          </p:cNvSpPr>
          <p:nvPr>
            <p:ph type="body" idx="1"/>
          </p:nvPr>
        </p:nvSpPr>
        <p:spPr>
          <a:xfrm>
            <a:off x="650725" y="4489800"/>
            <a:ext cx="7195800" cy="331200"/>
          </a:xfrm>
          <a:prstGeom prst="rect">
            <a:avLst/>
          </a:prstGeom>
        </p:spPr>
        <p:txBody>
          <a:bodyPr spcFirstLastPara="1" wrap="square" lIns="0" tIns="0" rIns="0" bIns="0" anchor="ctr" anchorCtr="0">
            <a:noAutofit/>
          </a:bodyPr>
          <a:lstStyle>
            <a:lvl1pPr marL="457200" lvl="0" indent="-228600" rtl="0">
              <a:spcBef>
                <a:spcPts val="360"/>
              </a:spcBef>
              <a:spcAft>
                <a:spcPts val="0"/>
              </a:spcAft>
              <a:buSzPts val="1400"/>
              <a:buNone/>
              <a:defRPr sz="1400"/>
            </a:lvl1pPr>
          </a:lstStyle>
          <a:p>
            <a:endParaRPr/>
          </a:p>
        </p:txBody>
      </p:sp>
      <p:sp>
        <p:nvSpPr>
          <p:cNvPr id="452" name="Google Shape;452;p1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transition>
    <p:sndAc>
      <p:end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variant 1" type="blank">
  <p:cSld name="BLANK">
    <p:spTree>
      <p:nvGrpSpPr>
        <p:cNvPr id="1" name="Shape 453"/>
        <p:cNvGrpSpPr/>
        <p:nvPr/>
      </p:nvGrpSpPr>
      <p:grpSpPr>
        <a:xfrm>
          <a:off x="0" y="0"/>
          <a:ext cx="0" cy="0"/>
          <a:chOff x="0" y="0"/>
          <a:chExt cx="0" cy="0"/>
        </a:xfrm>
      </p:grpSpPr>
      <p:grpSp>
        <p:nvGrpSpPr>
          <p:cNvPr id="454" name="Google Shape;454;p11"/>
          <p:cNvGrpSpPr/>
          <p:nvPr/>
        </p:nvGrpSpPr>
        <p:grpSpPr>
          <a:xfrm>
            <a:off x="-207" y="0"/>
            <a:ext cx="9158157" cy="5149835"/>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1"/>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1"/>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1"/>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1"/>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2" name="Google Shape;482;p11"/>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5B09-9275-481F-9230-DAAC5CA13B5B}"/>
              </a:ext>
            </a:extLst>
          </p:cNvPr>
          <p:cNvSpPr>
            <a:spLocks noGrp="1"/>
          </p:cNvSpPr>
          <p:nvPr>
            <p:ph type="title"/>
          </p:nvPr>
        </p:nvSpPr>
        <p:spPr>
          <a:xfrm>
            <a:off x="623887"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EDE1DD9A-0F72-4D5D-9C9B-87256E39E431}"/>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A8872BF-E2AF-4291-884B-646AE9DAC2C9}"/>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A6449D82-6253-4D71-BD62-972315CC1FC8}" type="datetimeFigureOut">
              <a:rPr lang="en-US" smtClean="0"/>
              <a:pPr/>
              <a:t>4/13/2023</a:t>
            </a:fld>
            <a:endParaRPr lang="en-US"/>
          </a:p>
        </p:txBody>
      </p:sp>
      <p:sp>
        <p:nvSpPr>
          <p:cNvPr id="5" name="Footer Placeholder 4">
            <a:extLst>
              <a:ext uri="{FF2B5EF4-FFF2-40B4-BE49-F238E27FC236}">
                <a16:creationId xmlns:a16="http://schemas.microsoft.com/office/drawing/2014/main" id="{BFD45A7B-C604-4CBD-8676-38A87CE3B570}"/>
              </a:ext>
            </a:extLst>
          </p:cNvPr>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a:extLst>
              <a:ext uri="{FF2B5EF4-FFF2-40B4-BE49-F238E27FC236}">
                <a16:creationId xmlns:a16="http://schemas.microsoft.com/office/drawing/2014/main" id="{9A891E9B-D809-4BC3-9AB9-0991EA2AB0B5}"/>
              </a:ext>
            </a:extLst>
          </p:cNvPr>
          <p:cNvSpPr>
            <a:spLocks noGrp="1"/>
          </p:cNvSpPr>
          <p:nvPr>
            <p:ph type="sldNum" sz="quarter" idx="12"/>
          </p:nvPr>
        </p:nvSpPr>
        <p:spPr/>
        <p:txBody>
          <a:bodyPr/>
          <a:lstStyle/>
          <a:p>
            <a:fld id="{D7E2C728-AFC5-43F6-9AF5-E1D67C4656FF}" type="slidenum">
              <a:rPr lang="en-US" smtClean="0"/>
              <a:pPr/>
              <a:t>‹#›</a:t>
            </a:fld>
            <a:endParaRPr lang="en-US"/>
          </a:p>
        </p:txBody>
      </p:sp>
    </p:spTree>
    <p:extLst>
      <p:ext uri="{BB962C8B-B14F-4D97-AF65-F5344CB8AC3E}">
        <p14:creationId xmlns:p14="http://schemas.microsoft.com/office/powerpoint/2010/main" val="3024509135"/>
      </p:ext>
    </p:extLst>
  </p:cSld>
  <p:clrMapOvr>
    <a:masterClrMapping/>
  </p:clrMapOvr>
  <p:transition>
    <p:sndAc>
      <p:endSnd/>
    </p:sndAc>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 id="2147483657" r:id="rId3"/>
    <p:sldLayoutId id="2147483660"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4" name="TextBox 3"/>
          <p:cNvSpPr txBox="1"/>
          <p:nvPr/>
        </p:nvSpPr>
        <p:spPr>
          <a:xfrm>
            <a:off x="533400" y="2190750"/>
            <a:ext cx="6019800" cy="1200329"/>
          </a:xfrm>
          <a:prstGeom prst="rect">
            <a:avLst/>
          </a:prstGeom>
          <a:noFill/>
        </p:spPr>
        <p:txBody>
          <a:bodyPr wrap="square" rtlCol="0">
            <a:spAutoFit/>
          </a:bodyPr>
          <a:lstStyle/>
          <a:p>
            <a:r>
              <a:rPr lang="en-US" sz="2400" b="1" dirty="0">
                <a:solidFill>
                  <a:schemeClr val="bg1"/>
                </a:solidFill>
              </a:rPr>
              <a:t>Discussion Forum webapp– Student</a:t>
            </a:r>
          </a:p>
          <a:p>
            <a:r>
              <a:rPr lang="en-US" sz="2400" b="1" dirty="0">
                <a:solidFill>
                  <a:schemeClr val="bg1"/>
                </a:solidFill>
              </a:rPr>
              <a:t>&lt;</a:t>
            </a:r>
            <a:r>
              <a:rPr lang="en-US" sz="2400" b="1" dirty="0" err="1">
                <a:solidFill>
                  <a:schemeClr val="bg1"/>
                </a:solidFill>
              </a:rPr>
              <a:t>Stackunderflow</a:t>
            </a:r>
            <a:r>
              <a:rPr lang="en-US" sz="2400" b="1" dirty="0">
                <a:solidFill>
                  <a:schemeClr val="bg1"/>
                </a:solidFill>
              </a:rPr>
              <a:t>/&gt;</a:t>
            </a:r>
          </a:p>
          <a:p>
            <a:r>
              <a:rPr lang="en-US" sz="2400" b="1" dirty="0">
                <a:solidFill>
                  <a:schemeClr val="bg1"/>
                </a:solidFill>
              </a:rPr>
              <a:t>(FUTURE FINDERS ORGANISATION)</a:t>
            </a:r>
          </a:p>
        </p:txBody>
      </p:sp>
      <p:pic>
        <p:nvPicPr>
          <p:cNvPr id="1026" name="Picture 2" descr="Future Finders">
            <a:extLst>
              <a:ext uri="{FF2B5EF4-FFF2-40B4-BE49-F238E27FC236}">
                <a16:creationId xmlns:a16="http://schemas.microsoft.com/office/drawing/2014/main" id="{7A16417B-0373-EEA7-876D-F09E86376A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8121"/>
            <a:ext cx="1905000" cy="666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288" name="TextBox 287"/>
          <p:cNvSpPr txBox="1"/>
          <p:nvPr/>
        </p:nvSpPr>
        <p:spPr>
          <a:xfrm>
            <a:off x="990600" y="1047750"/>
            <a:ext cx="7315200" cy="4185761"/>
          </a:xfrm>
          <a:prstGeom prst="rect">
            <a:avLst/>
          </a:prstGeom>
          <a:noFill/>
        </p:spPr>
        <p:txBody>
          <a:bodyPr wrap="square" rtlCol="0">
            <a:spAutoFit/>
          </a:bodyPr>
          <a:lstStyle/>
          <a:p>
            <a:pPr algn="l"/>
            <a:r>
              <a:rPr lang="en-US" b="0" i="0" dirty="0">
                <a:solidFill>
                  <a:srgbClr val="374151"/>
                </a:solidFill>
                <a:effectLst/>
                <a:latin typeface="Söhne"/>
              </a:rPr>
              <a:t>Stack Overflow is a popular online community where developers can ask and answer technical questions related to programming. The Stack Overflow web application is built using the MERN stack, which consists of MongoDB, Express.js, React, and Node.js. Here is a brief summary of how each component of the MERN stack is used in the Stack Overflow web application:</a:t>
            </a:r>
          </a:p>
          <a:p>
            <a:pPr algn="l">
              <a:buFont typeface="+mj-lt"/>
              <a:buAutoNum type="arabicPeriod"/>
            </a:pPr>
            <a:r>
              <a:rPr lang="en-US" b="0" i="0" dirty="0">
                <a:solidFill>
                  <a:srgbClr val="374151"/>
                </a:solidFill>
                <a:effectLst/>
                <a:latin typeface="Söhne"/>
              </a:rPr>
              <a:t>MongoDB: MongoDB is used as the database management system for the Stack Overflow web application. It stores all the user data, questions, answers, comments, and other content on the platform.</a:t>
            </a:r>
          </a:p>
          <a:p>
            <a:pPr algn="l">
              <a:buFont typeface="+mj-lt"/>
              <a:buAutoNum type="arabicPeriod"/>
            </a:pPr>
            <a:r>
              <a:rPr lang="en-US" b="0" i="0" dirty="0">
                <a:solidFill>
                  <a:srgbClr val="374151"/>
                </a:solidFill>
                <a:effectLst/>
                <a:latin typeface="Söhne"/>
              </a:rPr>
              <a:t>Express.js: Express.js is used as the web application framework for the Stack Overflow backend. It provides an easy-to-use interface for handling HTTP requests and responses, as well as integrating with MongoDB.</a:t>
            </a:r>
          </a:p>
          <a:p>
            <a:pPr algn="l">
              <a:buFont typeface="+mj-lt"/>
              <a:buAutoNum type="arabicPeriod"/>
            </a:pPr>
            <a:r>
              <a:rPr lang="en-US" b="0" i="0" dirty="0">
                <a:solidFill>
                  <a:srgbClr val="374151"/>
                </a:solidFill>
                <a:effectLst/>
                <a:latin typeface="Söhne"/>
              </a:rPr>
              <a:t>React: React is used as the frontend framework for the Stack Overflow web application. It provides a user-friendly interface for developers to interact with the platform, and allows for seamless integration with the backend.</a:t>
            </a:r>
          </a:p>
          <a:p>
            <a:pPr algn="l">
              <a:buFont typeface="+mj-lt"/>
              <a:buAutoNum type="arabicPeriod"/>
            </a:pPr>
            <a:r>
              <a:rPr lang="en-US" b="0" i="0" dirty="0">
                <a:solidFill>
                  <a:srgbClr val="374151"/>
                </a:solidFill>
                <a:effectLst/>
                <a:latin typeface="Söhne"/>
              </a:rPr>
              <a:t>Node.js: Node.js is used as the backend runtime environment for the Stack Overflow web application. It allows developers to write server-side JavaScript code that can interact with the database and handle HTTP requests and responses.</a:t>
            </a:r>
          </a:p>
          <a:p>
            <a:pPr algn="l"/>
            <a:r>
              <a:rPr lang="en-US" b="0" i="0" dirty="0">
                <a:solidFill>
                  <a:srgbClr val="374151"/>
                </a:solidFill>
                <a:effectLst/>
                <a:latin typeface="Söhne"/>
              </a:rPr>
              <a:t>Overall, the MERN stack provides a powerful and flexible framework for building web applications, and is well-suited to the needs of a large-scale platform like Stack Overflow.</a:t>
            </a:r>
          </a:p>
          <a:p>
            <a:pPr algn="l"/>
            <a:endParaRPr lang="en-US" b="0" i="0" dirty="0">
              <a:solidFill>
                <a:srgbClr val="374151"/>
              </a:solidFill>
              <a:effectLst/>
              <a:latin typeface="Söhne"/>
            </a:endParaRPr>
          </a:p>
        </p:txBody>
      </p:sp>
      <p:sp>
        <p:nvSpPr>
          <p:cNvPr id="4" name="TextBox 3"/>
          <p:cNvSpPr txBox="1"/>
          <p:nvPr/>
        </p:nvSpPr>
        <p:spPr>
          <a:xfrm>
            <a:off x="990600" y="728803"/>
            <a:ext cx="4661854" cy="338554"/>
          </a:xfrm>
          <a:prstGeom prst="rect">
            <a:avLst/>
          </a:prstGeom>
          <a:noFill/>
        </p:spPr>
        <p:txBody>
          <a:bodyPr wrap="none" rtlCol="0">
            <a:spAutoFit/>
          </a:bodyPr>
          <a:lstStyle/>
          <a:p>
            <a:r>
              <a:rPr lang="en-US" sz="1600" b="1" dirty="0">
                <a:solidFill>
                  <a:srgbClr val="0070C0"/>
                </a:solidFill>
                <a:latin typeface="Calibri" pitchFamily="34" charset="0"/>
              </a:rPr>
              <a:t>MERN Stack for Discussion forum like </a:t>
            </a:r>
            <a:r>
              <a:rPr lang="en-US" sz="1600" b="1" dirty="0" err="1">
                <a:solidFill>
                  <a:srgbClr val="0070C0"/>
                </a:solidFill>
                <a:latin typeface="Calibri" pitchFamily="34" charset="0"/>
              </a:rPr>
              <a:t>StackOverflow</a:t>
            </a:r>
            <a:endParaRPr lang="en-US" sz="1600" b="1" dirty="0">
              <a:solidFill>
                <a:srgbClr val="0070C0"/>
              </a:solidFill>
              <a:latin typeface="Calibri" pitchFamily="34" charset="0"/>
            </a:endParaRPr>
          </a:p>
        </p:txBody>
      </p:sp>
      <p:pic>
        <p:nvPicPr>
          <p:cNvPr id="2050" name="Picture 2" descr="Future Finders">
            <a:extLst>
              <a:ext uri="{FF2B5EF4-FFF2-40B4-BE49-F238E27FC236}">
                <a16:creationId xmlns:a16="http://schemas.microsoft.com/office/drawing/2014/main" id="{9EB2600D-96B1-D692-63BF-F23BA8BAF2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81659"/>
            <a:ext cx="1905000" cy="666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54D4FE-3776-EDF4-E4EA-1378DEE8744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a:t>
            </a:fld>
            <a:endParaRPr lang="en"/>
          </a:p>
        </p:txBody>
      </p:sp>
      <p:pic>
        <p:nvPicPr>
          <p:cNvPr id="3074" name="Picture 2" descr="Future Finders">
            <a:extLst>
              <a:ext uri="{FF2B5EF4-FFF2-40B4-BE49-F238E27FC236}">
                <a16:creationId xmlns:a16="http://schemas.microsoft.com/office/drawing/2014/main" id="{FCC0199C-A1B4-C537-1E97-C9B1C7057C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0"/>
            <a:ext cx="1905000" cy="6667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371A9A7-F40B-1AB8-688F-002577534168}"/>
              </a:ext>
            </a:extLst>
          </p:cNvPr>
          <p:cNvPicPr>
            <a:picLocks noChangeAspect="1"/>
          </p:cNvPicPr>
          <p:nvPr/>
        </p:nvPicPr>
        <p:blipFill>
          <a:blip r:embed="rId3"/>
          <a:stretch>
            <a:fillRect/>
          </a:stretch>
        </p:blipFill>
        <p:spPr>
          <a:xfrm>
            <a:off x="838200" y="1002339"/>
            <a:ext cx="7848600" cy="3814311"/>
          </a:xfrm>
          <a:prstGeom prst="rect">
            <a:avLst/>
          </a:prstGeom>
        </p:spPr>
      </p:pic>
      <p:sp>
        <p:nvSpPr>
          <p:cNvPr id="6" name="TextBox 5">
            <a:extLst>
              <a:ext uri="{FF2B5EF4-FFF2-40B4-BE49-F238E27FC236}">
                <a16:creationId xmlns:a16="http://schemas.microsoft.com/office/drawing/2014/main" id="{0F281BC7-B888-DCD2-F26E-6B2F8A3C700D}"/>
              </a:ext>
            </a:extLst>
          </p:cNvPr>
          <p:cNvSpPr txBox="1"/>
          <p:nvPr/>
        </p:nvSpPr>
        <p:spPr>
          <a:xfrm>
            <a:off x="1143000" y="666750"/>
            <a:ext cx="1208985" cy="307777"/>
          </a:xfrm>
          <a:prstGeom prst="rect">
            <a:avLst/>
          </a:prstGeom>
          <a:noFill/>
        </p:spPr>
        <p:txBody>
          <a:bodyPr wrap="none" rtlCol="0">
            <a:spAutoFit/>
          </a:bodyPr>
          <a:lstStyle/>
          <a:p>
            <a:r>
              <a:rPr lang="en-US" dirty="0"/>
              <a:t>Home page: </a:t>
            </a:r>
          </a:p>
        </p:txBody>
      </p:sp>
    </p:spTree>
    <p:extLst>
      <p:ext uri="{BB962C8B-B14F-4D97-AF65-F5344CB8AC3E}">
        <p14:creationId xmlns:p14="http://schemas.microsoft.com/office/powerpoint/2010/main" val="3988856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E499D4-6441-D5D4-44EC-6B4BA6DD7D1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4</a:t>
            </a:fld>
            <a:endParaRPr lang="en"/>
          </a:p>
        </p:txBody>
      </p:sp>
      <p:sp>
        <p:nvSpPr>
          <p:cNvPr id="5" name="TextBox 4">
            <a:extLst>
              <a:ext uri="{FF2B5EF4-FFF2-40B4-BE49-F238E27FC236}">
                <a16:creationId xmlns:a16="http://schemas.microsoft.com/office/drawing/2014/main" id="{82C1516C-ECFC-344E-8D25-A8598908CB91}"/>
              </a:ext>
            </a:extLst>
          </p:cNvPr>
          <p:cNvSpPr txBox="1"/>
          <p:nvPr/>
        </p:nvSpPr>
        <p:spPr>
          <a:xfrm>
            <a:off x="1143000" y="438150"/>
            <a:ext cx="2366353" cy="307777"/>
          </a:xfrm>
          <a:prstGeom prst="rect">
            <a:avLst/>
          </a:prstGeom>
          <a:noFill/>
        </p:spPr>
        <p:txBody>
          <a:bodyPr wrap="none" rtlCol="0">
            <a:spAutoFit/>
          </a:bodyPr>
          <a:lstStyle/>
          <a:p>
            <a:r>
              <a:rPr lang="en-US" dirty="0"/>
              <a:t>Home page(DARK MODE):</a:t>
            </a:r>
          </a:p>
        </p:txBody>
      </p:sp>
      <p:pic>
        <p:nvPicPr>
          <p:cNvPr id="4098" name="Picture 2" descr="Future Finders">
            <a:extLst>
              <a:ext uri="{FF2B5EF4-FFF2-40B4-BE49-F238E27FC236}">
                <a16:creationId xmlns:a16="http://schemas.microsoft.com/office/drawing/2014/main" id="{D884C983-2796-A293-B713-80D51DEED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20864"/>
            <a:ext cx="1905000" cy="6667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FB3AD2B-B66D-0A19-EEE6-E235A58E2A05}"/>
              </a:ext>
            </a:extLst>
          </p:cNvPr>
          <p:cNvPicPr>
            <a:picLocks noChangeAspect="1"/>
          </p:cNvPicPr>
          <p:nvPr/>
        </p:nvPicPr>
        <p:blipFill>
          <a:blip r:embed="rId3"/>
          <a:stretch>
            <a:fillRect/>
          </a:stretch>
        </p:blipFill>
        <p:spPr>
          <a:xfrm>
            <a:off x="1066800" y="971550"/>
            <a:ext cx="7620000" cy="3402871"/>
          </a:xfrm>
          <a:prstGeom prst="rect">
            <a:avLst/>
          </a:prstGeom>
        </p:spPr>
      </p:pic>
    </p:spTree>
    <p:extLst>
      <p:ext uri="{BB962C8B-B14F-4D97-AF65-F5344CB8AC3E}">
        <p14:creationId xmlns:p14="http://schemas.microsoft.com/office/powerpoint/2010/main" val="129712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6452EA-3E3A-9CC5-958C-074CF11207E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5</a:t>
            </a:fld>
            <a:endParaRPr lang="en"/>
          </a:p>
        </p:txBody>
      </p:sp>
      <p:sp>
        <p:nvSpPr>
          <p:cNvPr id="11" name="TextBox 10">
            <a:extLst>
              <a:ext uri="{FF2B5EF4-FFF2-40B4-BE49-F238E27FC236}">
                <a16:creationId xmlns:a16="http://schemas.microsoft.com/office/drawing/2014/main" id="{BCAE9E77-6D52-513F-4178-DEC1E53FBC8D}"/>
              </a:ext>
            </a:extLst>
          </p:cNvPr>
          <p:cNvSpPr txBox="1"/>
          <p:nvPr/>
        </p:nvSpPr>
        <p:spPr>
          <a:xfrm>
            <a:off x="1295400" y="333375"/>
            <a:ext cx="1099981" cy="307777"/>
          </a:xfrm>
          <a:prstGeom prst="rect">
            <a:avLst/>
          </a:prstGeom>
          <a:noFill/>
        </p:spPr>
        <p:txBody>
          <a:bodyPr wrap="none" rtlCol="0">
            <a:spAutoFit/>
          </a:bodyPr>
          <a:lstStyle/>
          <a:p>
            <a:r>
              <a:rPr lang="en-US" dirty="0"/>
              <a:t>User Login:</a:t>
            </a:r>
          </a:p>
        </p:txBody>
      </p:sp>
      <p:pic>
        <p:nvPicPr>
          <p:cNvPr id="6146" name="Picture 2" descr="Future Finders">
            <a:extLst>
              <a:ext uri="{FF2B5EF4-FFF2-40B4-BE49-F238E27FC236}">
                <a16:creationId xmlns:a16="http://schemas.microsoft.com/office/drawing/2014/main" id="{D278478A-AD5A-C03D-8449-018385B1C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7404" y="0"/>
            <a:ext cx="1905000" cy="6667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0E6B8C4-0D17-0BBC-E92B-572D479A41F4}"/>
              </a:ext>
            </a:extLst>
          </p:cNvPr>
          <p:cNvPicPr>
            <a:picLocks noChangeAspect="1"/>
          </p:cNvPicPr>
          <p:nvPr/>
        </p:nvPicPr>
        <p:blipFill>
          <a:blip r:embed="rId3"/>
          <a:stretch>
            <a:fillRect/>
          </a:stretch>
        </p:blipFill>
        <p:spPr>
          <a:xfrm>
            <a:off x="2839378" y="0"/>
            <a:ext cx="3465244" cy="5143500"/>
          </a:xfrm>
          <a:prstGeom prst="rect">
            <a:avLst/>
          </a:prstGeom>
        </p:spPr>
      </p:pic>
    </p:spTree>
    <p:extLst>
      <p:ext uri="{BB962C8B-B14F-4D97-AF65-F5344CB8AC3E}">
        <p14:creationId xmlns:p14="http://schemas.microsoft.com/office/powerpoint/2010/main" val="465769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19100F-BEDB-073A-3EF1-C2B9D730662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6</a:t>
            </a:fld>
            <a:endParaRPr lang="en"/>
          </a:p>
        </p:txBody>
      </p:sp>
      <p:sp>
        <p:nvSpPr>
          <p:cNvPr id="7" name="TextBox 6">
            <a:extLst>
              <a:ext uri="{FF2B5EF4-FFF2-40B4-BE49-F238E27FC236}">
                <a16:creationId xmlns:a16="http://schemas.microsoft.com/office/drawing/2014/main" id="{588ED3CB-4301-8C5E-682B-8DBAB3AF6583}"/>
              </a:ext>
            </a:extLst>
          </p:cNvPr>
          <p:cNvSpPr txBox="1"/>
          <p:nvPr/>
        </p:nvSpPr>
        <p:spPr>
          <a:xfrm>
            <a:off x="1143000" y="333375"/>
            <a:ext cx="1925527" cy="307777"/>
          </a:xfrm>
          <a:prstGeom prst="rect">
            <a:avLst/>
          </a:prstGeom>
          <a:noFill/>
        </p:spPr>
        <p:txBody>
          <a:bodyPr wrap="none" rtlCol="0">
            <a:spAutoFit/>
          </a:bodyPr>
          <a:lstStyle/>
          <a:p>
            <a:r>
              <a:rPr lang="en-US" dirty="0"/>
              <a:t>Questions component</a:t>
            </a:r>
          </a:p>
        </p:txBody>
      </p:sp>
      <p:pic>
        <p:nvPicPr>
          <p:cNvPr id="7170" name="Picture 2" descr="Future Finders">
            <a:extLst>
              <a:ext uri="{FF2B5EF4-FFF2-40B4-BE49-F238E27FC236}">
                <a16:creationId xmlns:a16="http://schemas.microsoft.com/office/drawing/2014/main" id="{C316BBF8-A906-9F17-7ED6-CE3DA97324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8424" y="0"/>
            <a:ext cx="1905000" cy="666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193BF9C-ADF6-3496-8A7A-16A9F6B8A635}"/>
              </a:ext>
            </a:extLst>
          </p:cNvPr>
          <p:cNvPicPr>
            <a:picLocks noChangeAspect="1"/>
          </p:cNvPicPr>
          <p:nvPr/>
        </p:nvPicPr>
        <p:blipFill>
          <a:blip r:embed="rId3"/>
          <a:stretch>
            <a:fillRect/>
          </a:stretch>
        </p:blipFill>
        <p:spPr>
          <a:xfrm>
            <a:off x="1583365" y="666750"/>
            <a:ext cx="5977270" cy="4252212"/>
          </a:xfrm>
          <a:prstGeom prst="rect">
            <a:avLst/>
          </a:prstGeom>
        </p:spPr>
      </p:pic>
    </p:spTree>
    <p:extLst>
      <p:ext uri="{BB962C8B-B14F-4D97-AF65-F5344CB8AC3E}">
        <p14:creationId xmlns:p14="http://schemas.microsoft.com/office/powerpoint/2010/main" val="4025747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FF5078-F326-16D7-EE9F-F51255B6A36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7</a:t>
            </a:fld>
            <a:endParaRPr lang="en"/>
          </a:p>
        </p:txBody>
      </p:sp>
      <p:sp>
        <p:nvSpPr>
          <p:cNvPr id="5" name="TextBox 4">
            <a:extLst>
              <a:ext uri="{FF2B5EF4-FFF2-40B4-BE49-F238E27FC236}">
                <a16:creationId xmlns:a16="http://schemas.microsoft.com/office/drawing/2014/main" id="{78791D67-CC37-D591-D348-3A61BE1FBAA6}"/>
              </a:ext>
            </a:extLst>
          </p:cNvPr>
          <p:cNvSpPr txBox="1"/>
          <p:nvPr/>
        </p:nvSpPr>
        <p:spPr>
          <a:xfrm>
            <a:off x="1392865" y="311908"/>
            <a:ext cx="801823" cy="307777"/>
          </a:xfrm>
          <a:prstGeom prst="rect">
            <a:avLst/>
          </a:prstGeom>
          <a:noFill/>
        </p:spPr>
        <p:txBody>
          <a:bodyPr wrap="none" rtlCol="0">
            <a:spAutoFit/>
          </a:bodyPr>
          <a:lstStyle/>
          <a:p>
            <a:r>
              <a:rPr lang="en-US" dirty="0"/>
              <a:t>Search:</a:t>
            </a:r>
          </a:p>
        </p:txBody>
      </p:sp>
      <p:pic>
        <p:nvPicPr>
          <p:cNvPr id="8194" name="Picture 2" descr="Future Finders">
            <a:extLst>
              <a:ext uri="{FF2B5EF4-FFF2-40B4-BE49-F238E27FC236}">
                <a16:creationId xmlns:a16="http://schemas.microsoft.com/office/drawing/2014/main" id="{72117028-3C6E-7977-4BDD-5A4CBCB632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8354" y="-47625"/>
            <a:ext cx="1905000" cy="666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3C258D8-A3C3-6A1E-CE2D-073AE39ABED2}"/>
              </a:ext>
            </a:extLst>
          </p:cNvPr>
          <p:cNvPicPr>
            <a:picLocks noChangeAspect="1"/>
          </p:cNvPicPr>
          <p:nvPr/>
        </p:nvPicPr>
        <p:blipFill>
          <a:blip r:embed="rId3"/>
          <a:stretch>
            <a:fillRect/>
          </a:stretch>
        </p:blipFill>
        <p:spPr>
          <a:xfrm>
            <a:off x="1392865" y="620246"/>
            <a:ext cx="6358270" cy="4523254"/>
          </a:xfrm>
          <a:prstGeom prst="rect">
            <a:avLst/>
          </a:prstGeom>
        </p:spPr>
      </p:pic>
    </p:spTree>
    <p:extLst>
      <p:ext uri="{BB962C8B-B14F-4D97-AF65-F5344CB8AC3E}">
        <p14:creationId xmlns:p14="http://schemas.microsoft.com/office/powerpoint/2010/main" val="3840105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8B7F12-602E-57D2-B3C9-18F7F5DEEBA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8</a:t>
            </a:fld>
            <a:endParaRPr lang="en"/>
          </a:p>
        </p:txBody>
      </p:sp>
      <p:sp>
        <p:nvSpPr>
          <p:cNvPr id="7" name="TextBox 6">
            <a:extLst>
              <a:ext uri="{FF2B5EF4-FFF2-40B4-BE49-F238E27FC236}">
                <a16:creationId xmlns:a16="http://schemas.microsoft.com/office/drawing/2014/main" id="{86B6C714-7346-A7D9-83DD-876BDD9D748C}"/>
              </a:ext>
            </a:extLst>
          </p:cNvPr>
          <p:cNvSpPr txBox="1"/>
          <p:nvPr/>
        </p:nvSpPr>
        <p:spPr>
          <a:xfrm>
            <a:off x="1447800" y="321635"/>
            <a:ext cx="1636987" cy="307777"/>
          </a:xfrm>
          <a:prstGeom prst="rect">
            <a:avLst/>
          </a:prstGeom>
          <a:noFill/>
        </p:spPr>
        <p:txBody>
          <a:bodyPr wrap="none" rtlCol="0">
            <a:spAutoFit/>
          </a:bodyPr>
          <a:lstStyle/>
          <a:p>
            <a:r>
              <a:rPr lang="en-US" dirty="0"/>
              <a:t>Delete component</a:t>
            </a:r>
          </a:p>
        </p:txBody>
      </p:sp>
      <p:pic>
        <p:nvPicPr>
          <p:cNvPr id="9218" name="Picture 2" descr="Future Finders">
            <a:extLst>
              <a:ext uri="{FF2B5EF4-FFF2-40B4-BE49-F238E27FC236}">
                <a16:creationId xmlns:a16="http://schemas.microsoft.com/office/drawing/2014/main" id="{3FD870AB-AE5C-F762-DFCF-C7EB8C516F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2954" y="0"/>
            <a:ext cx="1905000" cy="6667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FED03BBE-3FB6-6F62-A4D9-279BDEA171B0}"/>
              </a:ext>
            </a:extLst>
          </p:cNvPr>
          <p:cNvPicPr>
            <a:picLocks noChangeAspect="1"/>
          </p:cNvPicPr>
          <p:nvPr/>
        </p:nvPicPr>
        <p:blipFill>
          <a:blip r:embed="rId3"/>
          <a:stretch>
            <a:fillRect/>
          </a:stretch>
        </p:blipFill>
        <p:spPr>
          <a:xfrm>
            <a:off x="1447800" y="629412"/>
            <a:ext cx="6248400" cy="4445093"/>
          </a:xfrm>
          <a:prstGeom prst="rect">
            <a:avLst/>
          </a:prstGeom>
        </p:spPr>
      </p:pic>
    </p:spTree>
    <p:extLst>
      <p:ext uri="{BB962C8B-B14F-4D97-AF65-F5344CB8AC3E}">
        <p14:creationId xmlns:p14="http://schemas.microsoft.com/office/powerpoint/2010/main" val="981933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491829-D263-05C6-53E1-3CF5DA8004D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9</a:t>
            </a:fld>
            <a:endParaRPr lang="en"/>
          </a:p>
        </p:txBody>
      </p:sp>
      <p:sp>
        <p:nvSpPr>
          <p:cNvPr id="5" name="TextBox 4">
            <a:extLst>
              <a:ext uri="{FF2B5EF4-FFF2-40B4-BE49-F238E27FC236}">
                <a16:creationId xmlns:a16="http://schemas.microsoft.com/office/drawing/2014/main" id="{0786FDE8-2CF4-64C8-7CE0-B032516F173A}"/>
              </a:ext>
            </a:extLst>
          </p:cNvPr>
          <p:cNvSpPr txBox="1"/>
          <p:nvPr/>
        </p:nvSpPr>
        <p:spPr>
          <a:xfrm>
            <a:off x="1635014" y="522840"/>
            <a:ext cx="3198311" cy="307777"/>
          </a:xfrm>
          <a:prstGeom prst="rect">
            <a:avLst/>
          </a:prstGeom>
          <a:noFill/>
        </p:spPr>
        <p:txBody>
          <a:bodyPr wrap="none" rtlCol="0">
            <a:spAutoFit/>
          </a:bodyPr>
          <a:lstStyle/>
          <a:p>
            <a:r>
              <a:rPr lang="en-US" dirty="0"/>
              <a:t>Login Page, user profile, sign up page</a:t>
            </a:r>
          </a:p>
        </p:txBody>
      </p:sp>
      <p:pic>
        <p:nvPicPr>
          <p:cNvPr id="10242" name="Picture 2" descr="Future Finders">
            <a:extLst>
              <a:ext uri="{FF2B5EF4-FFF2-40B4-BE49-F238E27FC236}">
                <a16:creationId xmlns:a16="http://schemas.microsoft.com/office/drawing/2014/main" id="{0381EC87-86CA-A043-3DFC-710E076869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7229" y="9979"/>
            <a:ext cx="1905000" cy="666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38E0D79-74A9-88AA-7F9E-D0B59F454877}"/>
              </a:ext>
            </a:extLst>
          </p:cNvPr>
          <p:cNvPicPr>
            <a:picLocks noChangeAspect="1"/>
          </p:cNvPicPr>
          <p:nvPr/>
        </p:nvPicPr>
        <p:blipFill>
          <a:blip r:embed="rId3"/>
          <a:stretch>
            <a:fillRect/>
          </a:stretch>
        </p:blipFill>
        <p:spPr>
          <a:xfrm>
            <a:off x="1635014" y="1044773"/>
            <a:ext cx="5328881" cy="3790950"/>
          </a:xfrm>
          <a:prstGeom prst="rect">
            <a:avLst/>
          </a:prstGeom>
        </p:spPr>
      </p:pic>
    </p:spTree>
    <p:extLst>
      <p:ext uri="{BB962C8B-B14F-4D97-AF65-F5344CB8AC3E}">
        <p14:creationId xmlns:p14="http://schemas.microsoft.com/office/powerpoint/2010/main" val="21332271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C08ADDD3-1FE6-45BE-8612-65B71A2E7C79"/>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LAYERS_CUSTOMIZATION" val="UEsDBBQAAgAIAG+6Zk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6ZkZ7BdOSwAEAANoDAAAPAAAAAAAAAAEAAAAAAAAAAABub25lL3BsYXllci54bWxQSwUGAAAAAAEAAQA9AAAA7QEAAAAA"/>
  <p:tag name="ISPRING_PRESENTATION_TITLE" val="9400358"/>
  <p:tag name="ISPRING_RESOURCE_PATHS_HASH_PRESENTER" val="a8a55770bbf256b711cc8097c8f244c482fff4f8"/>
</p:tagLst>
</file>

<file path=ppt/theme/theme1.xml><?xml version="1.0" encoding="utf-8"?>
<a:theme xmlns:a="http://schemas.openxmlformats.org/drawingml/2006/main" name="Lodovico template">
  <a:themeElements>
    <a:clrScheme name="Custom 1">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41B5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125</TotalTime>
  <Words>309</Words>
  <Application>Microsoft Office PowerPoint</Application>
  <PresentationFormat>On-screen Show (16:9)</PresentationFormat>
  <Paragraphs>24</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Barlow Light</vt:lpstr>
      <vt:lpstr>Barlow SemiBold</vt:lpstr>
      <vt:lpstr>Calibri</vt:lpstr>
      <vt:lpstr>Söhne</vt:lpstr>
      <vt:lpstr>Lodovico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9400358</dc:title>
  <dc:creator>SEO</dc:creator>
  <cp:lastModifiedBy>Mukund Shukla</cp:lastModifiedBy>
  <cp:revision>37</cp:revision>
  <dcterms:modified xsi:type="dcterms:W3CDTF">2023-04-13T12:52:32Z</dcterms:modified>
</cp:coreProperties>
</file>