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58268-CB71-C44C-8D80-BBE17DD7A8A3}" type="datetimeFigureOut">
              <a:rPr lang="en-US" smtClean="0"/>
              <a:t>6/30/18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06BE6-394C-364A-A6BF-6C6C9373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2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2E5A-A5D6-F540-8662-4A3B6549EE5E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B33B-E667-814F-B28A-5908217B0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2E5A-A5D6-F540-8662-4A3B6549EE5E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B33B-E667-814F-B28A-5908217B0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2E5A-A5D6-F540-8662-4A3B6549EE5E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B33B-E667-814F-B28A-5908217B0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8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2E5A-A5D6-F540-8662-4A3B6549EE5E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B33B-E667-814F-B28A-5908217B0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7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2E5A-A5D6-F540-8662-4A3B6549EE5E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B33B-E667-814F-B28A-5908217B0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8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2E5A-A5D6-F540-8662-4A3B6549EE5E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B33B-E667-814F-B28A-5908217B0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0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2E5A-A5D6-F540-8662-4A3B6549EE5E}" type="datetimeFigureOut">
              <a:rPr lang="en-US" smtClean="0"/>
              <a:t>6/30/18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B33B-E667-814F-B28A-5908217B0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3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2E5A-A5D6-F540-8662-4A3B6549EE5E}" type="datetimeFigureOut">
              <a:rPr lang="en-US" smtClean="0"/>
              <a:t>6/30/18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B33B-E667-814F-B28A-5908217B0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2E5A-A5D6-F540-8662-4A3B6549EE5E}" type="datetimeFigureOut">
              <a:rPr lang="en-US" smtClean="0"/>
              <a:t>6/30/18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B33B-E667-814F-B28A-5908217B0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7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2E5A-A5D6-F540-8662-4A3B6549EE5E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B33B-E667-814F-B28A-5908217B0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3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2E5A-A5D6-F540-8662-4A3B6549EE5E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B33B-E667-814F-B28A-5908217B0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A2E5A-A5D6-F540-8662-4A3B6549EE5E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DB33B-E667-814F-B28A-5908217B0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1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172" y="1266092"/>
            <a:ext cx="6393656" cy="559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6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832338"/>
            <a:ext cx="8940800" cy="58351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7508" y="257908"/>
            <a:ext cx="4091354" cy="668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95846" y="4081027"/>
            <a:ext cx="24618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The one big difference between containers and VMs is that containers *share* the host system’s kernel with other containers.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8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27538" y="703384"/>
            <a:ext cx="11465170" cy="5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/>
              <a:t>Where does Docker come in?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Docker is an open-source project based on Linux containers. It uses Linux Kernel features like namespaces and control groups to create containers on top of an operating system.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Ease of use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Speed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Docker Hub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Modularity and Scalability : Docker makes it easy to break out your application’s functionality into individual containers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6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5121"/>
          </a:xfrm>
        </p:spPr>
        <p:txBody>
          <a:bodyPr>
            <a:normAutofit fontScale="90000"/>
          </a:bodyPr>
          <a:lstStyle/>
          <a:p>
            <a:r>
              <a:rPr lang="en-US" b="1"/>
              <a:t>Fundamental Docker Concepts</a:t>
            </a:r>
            <a:br>
              <a:rPr lang="en-US" b="1"/>
            </a:br>
            <a:endParaRPr lang="en-US"/>
          </a:p>
        </p:txBody>
      </p:sp>
      <p:pic>
        <p:nvPicPr>
          <p:cNvPr id="1026" name="Picture 2" descr="https://cdn-images-1.medium.com/max/1600/1*K7p9dzD9zHuKEMgAcbSLP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953" y="1301262"/>
            <a:ext cx="7432431" cy="526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4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Docker Engine</a:t>
            </a:r>
          </a:p>
          <a:p>
            <a:r>
              <a:rPr lang="en-US" dirty="0"/>
              <a:t>Docker engine is the layer on which Docker runs. It’s a lightweight runtime and tooling that manages containers, images, builds, and more. It runs natively on Linux systems and is made up of: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74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Docker Engine</a:t>
            </a:r>
          </a:p>
          <a:p>
            <a:r>
              <a:rPr lang="en-US" dirty="0"/>
              <a:t>Docker engine is the layer on which Docker runs. It’s a lightweight runtime and tooling that manages containers, images, builds, and more. It runs natively on Linux systems and is made up </a:t>
            </a:r>
            <a:r>
              <a:rPr lang="en-US" dirty="0" smtClean="0"/>
              <a:t>of:</a:t>
            </a:r>
          </a:p>
          <a:p>
            <a:pPr marL="0" indent="0">
              <a:buNone/>
            </a:pPr>
            <a:r>
              <a:rPr lang="en-US" dirty="0"/>
              <a:t>1. A Docker Daemon that runs in the host computer.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2. A Docker Client that then communicates with the Docker Daemon to execute commands.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3. A REST API for interacting with the Docker Daemon remotely.</a:t>
            </a:r>
          </a:p>
        </p:txBody>
      </p:sp>
    </p:spTree>
    <p:extLst>
      <p:ext uri="{BB962C8B-B14F-4D97-AF65-F5344CB8AC3E}">
        <p14:creationId xmlns:p14="http://schemas.microsoft.com/office/powerpoint/2010/main" val="25370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4" y="39541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Docker Client</a:t>
            </a:r>
          </a:p>
          <a:p>
            <a:r>
              <a:rPr lang="en-US" dirty="0"/>
              <a:t>The Docker Client is what you, as the end-user of Docker, communicate with. Think of it as the UI for Docker. For example, when you do</a:t>
            </a:r>
            <a:r>
              <a:rPr lang="en-US" dirty="0" smtClean="0"/>
              <a:t>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Docker Daemon</a:t>
            </a:r>
          </a:p>
          <a:p>
            <a:r>
              <a:rPr lang="en-US" dirty="0"/>
              <a:t>The Docker daemon is what actually executes commands sent to the Docker Client — like building, running, and distributing your containers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err="1"/>
              <a:t>Dockerfile</a:t>
            </a:r>
            <a:endParaRPr lang="en-US" b="1" dirty="0"/>
          </a:p>
          <a:p>
            <a:r>
              <a:rPr lang="en-US" dirty="0"/>
              <a:t>A </a:t>
            </a:r>
            <a:r>
              <a:rPr lang="en-US" dirty="0" err="1"/>
              <a:t>Dockerfile</a:t>
            </a:r>
            <a:r>
              <a:rPr lang="en-US" dirty="0"/>
              <a:t> is where you write the instructions to build a Docker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50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230" y="12577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Docker Image</a:t>
            </a:r>
          </a:p>
          <a:p>
            <a:r>
              <a:rPr lang="en-US" dirty="0"/>
              <a:t>Images are read-only templates that you build from a set of instructions written in your </a:t>
            </a:r>
            <a:r>
              <a:rPr lang="en-US" dirty="0" err="1"/>
              <a:t>Dockerfile</a:t>
            </a:r>
            <a:r>
              <a:rPr lang="en-US" dirty="0"/>
              <a:t>. Images define both what you want your packaged application and its dependencies to look like *and* what processes to run when it’s launched</a:t>
            </a:r>
            <a:r>
              <a:rPr lang="en-US" dirty="0" smtClean="0"/>
              <a:t>.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Union </a:t>
            </a:r>
            <a:r>
              <a:rPr lang="en-US" b="1" dirty="0"/>
              <a:t>File Systems</a:t>
            </a:r>
          </a:p>
          <a:p>
            <a:r>
              <a:rPr lang="en-US" dirty="0"/>
              <a:t>Docker uses Union File Systems to build up an image. You can think of a Union File System as a stackable file system, meaning files and directories of separate file systems (known as branches) can be transparently overlaid to form a single file system.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6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274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Fundamental Docker Concepts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Mukunthan Doraiswamy</dc:creator>
  <cp:lastModifiedBy>Mukunthan Doraiswamy</cp:lastModifiedBy>
  <cp:revision>1</cp:revision>
  <dcterms:created xsi:type="dcterms:W3CDTF">2018-06-30T11:48:12Z</dcterms:created>
  <dcterms:modified xsi:type="dcterms:W3CDTF">2018-06-30T11:55:17Z</dcterms:modified>
</cp:coreProperties>
</file>