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CAB24-1D96-CD4A-CF41-1024042E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021F9-B4B1-2B48-659D-B907EB771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DA31FD-9000-C5C3-80CF-26C34A77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BB09E-E2D7-9F0F-946F-78375AA4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81D19B-54A1-BFEB-2DBE-EC160ACB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1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5E960-D5B3-8994-D757-F8A094CD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AE749A-5509-BF58-6668-82A5E9370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209B7-188B-7E48-485A-2E857599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0F8826-D732-F823-DDBD-74323F60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8D0E0C-E9B4-C876-CCA9-B11F4E33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8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57677E-7092-590C-60A6-2A68394E2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FA5FFF-0BC0-8268-2A68-115EBD53A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D1298-163B-B2FC-0CD9-62633456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0AEA5-68A9-CBCE-91D4-BFAF188D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88351-7EEF-05A1-098D-8441757A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99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16BEC-351B-C788-0B31-0D40B554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6903C3-4E86-33EA-D4CF-139EE78D6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7869A-2AC3-A08C-2E49-25048D5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4482BA-48E0-B80F-F8F1-D18412A1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5D6AC-7749-CF15-16FD-737D4592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5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20063-57FF-EE8F-ED19-A7E754F4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0C587B-2CAE-8428-4A35-B9D50904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C030B-CEBD-329C-BBA9-30BB7CDB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D7510-8CB6-D26B-DEE3-95AED66C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17967-127C-AA98-8214-45404AC5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53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D3D-9CBD-AF7C-9B8C-0ADE5B6C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E18BA6-9A96-FEE9-BCC7-10976ED23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65C35B-4FD4-858F-1FDF-24AA4A190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4060E6-A4C0-E50D-20BB-1A14FE87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9C8704-B939-5A7E-25E6-1B02EBA0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18BEFF-078B-210C-1492-CB07E32A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5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65736-DCB4-281D-A344-501069D3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A59AB2-8ADF-B388-A423-8C31DDF8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9FE497-188E-0920-B213-14B1CBE51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AD70F3-9D53-CBC9-C260-6CD884F35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161581-BDC2-2BBA-8699-3378C4416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CCBC83-E6FE-71F8-EA67-9D96B1E3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C13FEB-D872-8296-9D33-36DFF3CC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1DD0DC-2F58-DCE8-A0EF-92E7BB2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94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7D9A5-A094-6769-A15C-4CB5DE2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ABFC0D-2437-9758-092F-21E1CCFD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8BB6CE-E5E3-3D0C-CFD7-AD06F899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AEBE01-B54C-BBB5-3C6A-222EFF7E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64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374F14-FA75-4FBB-C700-6A3DF677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F70FAB-A9BE-A420-6E4F-261441C9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0BD0E9-E9D0-6953-2400-BFFF3652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CCF09-726F-4233-6E6E-D338C4E2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53244-5991-099F-474F-A4604DC2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AF07DB-2ED3-F3D8-9AC4-59A40D76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49E4C-4EFB-8E0F-9C71-2F8850B4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7413D6-53B1-5919-082D-F26FFCAA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AFB58A-E7A3-EDF2-E8EA-5E68132F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1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BFC67-FA43-9B69-5432-2A5222BD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395635-1171-724A-DBF1-F10526795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374B27-2257-AA28-4F8C-BB164ED4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C56DD0-F66B-E852-5753-6C83D0F0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F8DC47-030B-D574-C608-45636DAC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87440-CEA9-DBAB-B2F2-3D0AF521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B5C454-F52B-4524-A738-6264733A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768F9B-87D2-5A93-77AD-F0159DE2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2C0E4-719C-E98A-3337-882DD04B2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145F-8470-4998-A58C-F0F45797557B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87DF97-3CA5-8E72-E948-7971F07F6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0F217-AB70-2F1B-2AE2-4752D807D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EC642-30E6-4A07-B626-5973FF813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2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B824777A-4AEB-E116-D246-3A17363D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8" y="270934"/>
            <a:ext cx="6680200" cy="9143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800" dirty="0"/>
              <a:t>お手本にするゲーム</a:t>
            </a:r>
            <a:endParaRPr kumimoji="1" lang="en-US" altLang="ja-JP" sz="1800" dirty="0"/>
          </a:p>
          <a:p>
            <a:pPr algn="l"/>
            <a:r>
              <a:rPr kumimoji="1" lang="ja-JP" altLang="en-US" sz="1800" dirty="0"/>
              <a:t>ヴァンパイアサバイバー</a:t>
            </a:r>
            <a:r>
              <a:rPr lang="ja-JP" altLang="en-US" sz="1800" dirty="0"/>
              <a:t>、ダダサバイバー</a:t>
            </a:r>
            <a:endParaRPr kumimoji="1" lang="en-US" altLang="ja-JP" sz="1800" dirty="0"/>
          </a:p>
          <a:p>
            <a:pPr algn="l"/>
            <a:endParaRPr lang="en-US" altLang="ja-JP" sz="1800" dirty="0"/>
          </a:p>
          <a:p>
            <a:pPr algn="l"/>
            <a:endParaRPr kumimoji="1" lang="ja-JP" altLang="en-US" sz="1800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5CD76A53-2E07-79A4-9A70-66B13478985A}"/>
              </a:ext>
            </a:extLst>
          </p:cNvPr>
          <p:cNvSpPr txBox="1">
            <a:spLocks/>
          </p:cNvSpPr>
          <p:nvPr/>
        </p:nvSpPr>
        <p:spPr>
          <a:xfrm>
            <a:off x="8216901" y="461433"/>
            <a:ext cx="3073398" cy="224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■プレイヤー■</a:t>
            </a:r>
            <a:endParaRPr lang="en-US" altLang="ja-JP" sz="1800" dirty="0"/>
          </a:p>
          <a:p>
            <a:pPr algn="l"/>
            <a:r>
              <a:rPr lang="ja-JP" altLang="en-US" sz="1800" dirty="0"/>
              <a:t>操作：コントローラー（</a:t>
            </a:r>
            <a:r>
              <a:rPr lang="en-US" altLang="ja-JP" sz="1800" dirty="0"/>
              <a:t>Debug</a:t>
            </a:r>
            <a:r>
              <a:rPr lang="ja-JP" altLang="en-US" sz="1800" dirty="0"/>
              <a:t>用：キーボード）</a:t>
            </a:r>
            <a:endParaRPr lang="en-US" altLang="ja-JP" sz="1800" dirty="0"/>
          </a:p>
          <a:p>
            <a:pPr algn="l"/>
            <a:r>
              <a:rPr lang="ja-JP" altLang="en-US" sz="1800" dirty="0"/>
              <a:t>攻撃：</a:t>
            </a:r>
            <a:r>
              <a:rPr lang="en-US" altLang="ja-JP" sz="1800" dirty="0"/>
              <a:t>A</a:t>
            </a:r>
            <a:r>
              <a:rPr lang="ja-JP" altLang="en-US" sz="1800" dirty="0"/>
              <a:t>ボタンまたは</a:t>
            </a:r>
            <a:r>
              <a:rPr lang="en-US" altLang="ja-JP" sz="1800" dirty="0"/>
              <a:t>A</a:t>
            </a:r>
            <a:r>
              <a:rPr lang="ja-JP" altLang="en-US" sz="1800" dirty="0"/>
              <a:t>キー</a:t>
            </a:r>
            <a:endParaRPr lang="en-US" altLang="ja-JP" sz="1800" dirty="0"/>
          </a:p>
          <a:p>
            <a:pPr algn="l"/>
            <a:r>
              <a:rPr lang="ja-JP" altLang="en-US" sz="1800" dirty="0"/>
              <a:t>移動：スティック</a:t>
            </a:r>
            <a:endParaRPr lang="en-US" altLang="ja-JP" sz="1800" dirty="0"/>
          </a:p>
          <a:p>
            <a:pPr algn="l"/>
            <a:r>
              <a:rPr lang="en-US" altLang="ja-JP" sz="1800" dirty="0"/>
              <a:t>HP:</a:t>
            </a:r>
            <a:r>
              <a:rPr lang="ja-JP" altLang="en-US" sz="1800" dirty="0"/>
              <a:t>１０</a:t>
            </a:r>
            <a:endParaRPr lang="en-US" altLang="ja-JP" sz="1800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0EF6C495-115B-1246-BE07-B8D61B38D012}"/>
              </a:ext>
            </a:extLst>
          </p:cNvPr>
          <p:cNvSpPr txBox="1">
            <a:spLocks/>
          </p:cNvSpPr>
          <p:nvPr/>
        </p:nvSpPr>
        <p:spPr>
          <a:xfrm>
            <a:off x="8216901" y="2887137"/>
            <a:ext cx="3073398" cy="326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■エネミー■</a:t>
            </a:r>
            <a:endParaRPr lang="en-US" altLang="ja-JP" sz="1800" dirty="0"/>
          </a:p>
          <a:p>
            <a:pPr algn="l"/>
            <a:r>
              <a:rPr lang="ja-JP" altLang="en-US" sz="1800" dirty="0"/>
              <a:t>移動：プレイヤーを追従</a:t>
            </a:r>
            <a:endParaRPr lang="en-US" altLang="ja-JP" sz="1800" dirty="0"/>
          </a:p>
          <a:p>
            <a:pPr algn="l"/>
            <a:r>
              <a:rPr lang="ja-JP" altLang="en-US" sz="1800" dirty="0"/>
              <a:t>種類：雑魚</a:t>
            </a:r>
            <a:endParaRPr lang="en-US" altLang="ja-JP" sz="1800" dirty="0"/>
          </a:p>
          <a:p>
            <a:pPr algn="l"/>
            <a:r>
              <a:rPr lang="ja-JP" altLang="en-US" sz="1800"/>
              <a:t>　　　中ボスもしくは強化された雑魚敵</a:t>
            </a:r>
            <a:endParaRPr lang="en-US" altLang="ja-JP" sz="1800" dirty="0"/>
          </a:p>
          <a:p>
            <a:pPr algn="l"/>
            <a:r>
              <a:rPr lang="ja-JP" altLang="en-US" sz="1800" dirty="0"/>
              <a:t>　　　ボス</a:t>
            </a:r>
            <a:endParaRPr lang="en-US" altLang="ja-JP" sz="1800" dirty="0"/>
          </a:p>
          <a:p>
            <a:pPr algn="l"/>
            <a:r>
              <a:rPr lang="ja-JP" altLang="en-US" sz="1800" dirty="0"/>
              <a:t>　　　ボス命（動き）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1B083732-1450-5276-2752-9FCFF203372E}"/>
              </a:ext>
            </a:extLst>
          </p:cNvPr>
          <p:cNvSpPr txBox="1">
            <a:spLocks/>
          </p:cNvSpPr>
          <p:nvPr/>
        </p:nvSpPr>
        <p:spPr>
          <a:xfrm>
            <a:off x="171450" y="952504"/>
            <a:ext cx="7607299" cy="582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■ゲームシステム■</a:t>
            </a:r>
            <a:endParaRPr lang="en-US" altLang="ja-JP" sz="1800" dirty="0"/>
          </a:p>
          <a:p>
            <a:pPr algn="l"/>
            <a:r>
              <a:rPr lang="ja-JP" altLang="en-US" sz="1800" dirty="0"/>
              <a:t>ステージ：長方形</a:t>
            </a:r>
            <a:endParaRPr lang="en-US" altLang="ja-JP" sz="1800" dirty="0"/>
          </a:p>
          <a:p>
            <a:pPr algn="l"/>
            <a:r>
              <a:rPr lang="ja-JP" altLang="en-US" sz="1800" dirty="0"/>
              <a:t>ルール：固定</a:t>
            </a:r>
            <a:r>
              <a:rPr lang="en-US" altLang="ja-JP" sz="1800" dirty="0"/>
              <a:t>WAVE</a:t>
            </a:r>
            <a:r>
              <a:rPr lang="ja-JP" altLang="en-US" sz="1800" dirty="0"/>
              <a:t>制</a:t>
            </a:r>
            <a:endParaRPr lang="en-US" altLang="ja-JP" sz="1800" dirty="0"/>
          </a:p>
          <a:p>
            <a:pPr algn="l"/>
            <a:r>
              <a:rPr lang="ja-JP" altLang="en-US" sz="1800" dirty="0"/>
              <a:t>　　　　１０</a:t>
            </a:r>
            <a:r>
              <a:rPr lang="en-US" altLang="ja-JP" sz="1800" dirty="0"/>
              <a:t>WAVE</a:t>
            </a:r>
            <a:r>
              <a:rPr lang="ja-JP" altLang="en-US" sz="1800" dirty="0"/>
              <a:t>目にボスが出現</a:t>
            </a:r>
            <a:endParaRPr lang="en-US" altLang="ja-JP" sz="1800" dirty="0"/>
          </a:p>
          <a:p>
            <a:pPr algn="l"/>
            <a:r>
              <a:rPr lang="ja-JP" altLang="en-US" sz="1800" dirty="0"/>
              <a:t>＜プレイヤー＞</a:t>
            </a:r>
            <a:endParaRPr lang="en-US" altLang="ja-JP" sz="1800" dirty="0"/>
          </a:p>
          <a:p>
            <a:pPr algn="l"/>
            <a:r>
              <a:rPr lang="ja-JP" altLang="en-US" sz="1800" dirty="0"/>
              <a:t>敵を倒してレベルを上げ、ボス戦に備える</a:t>
            </a:r>
            <a:endParaRPr lang="en-US" altLang="ja-JP" sz="1800" dirty="0"/>
          </a:p>
          <a:p>
            <a:pPr algn="l"/>
            <a:r>
              <a:rPr lang="ja-JP" altLang="en-US" sz="1800" dirty="0"/>
              <a:t>レベルアップごとに、攻撃、防御、移動、</a:t>
            </a:r>
            <a:r>
              <a:rPr lang="en-US" altLang="ja-JP" sz="1800" dirty="0"/>
              <a:t>HP</a:t>
            </a:r>
            <a:r>
              <a:rPr lang="ja-JP" altLang="en-US" sz="1800" dirty="0"/>
              <a:t>のどれかを上げられる</a:t>
            </a:r>
            <a:endParaRPr lang="en-US" altLang="ja-JP" sz="1800" dirty="0"/>
          </a:p>
          <a:p>
            <a:pPr algn="l"/>
            <a:r>
              <a:rPr lang="ja-JP" altLang="en-US" sz="1800" dirty="0"/>
              <a:t>上昇幅はランダムで２％～１０％</a:t>
            </a:r>
            <a:endParaRPr lang="en-US" altLang="ja-JP" sz="1800" dirty="0"/>
          </a:p>
          <a:p>
            <a:pPr algn="l"/>
            <a:r>
              <a:rPr lang="ja-JP" altLang="en-US" sz="1800" dirty="0"/>
              <a:t>＜エネミー＞</a:t>
            </a:r>
            <a:endParaRPr lang="en-US" altLang="ja-JP" sz="1800" dirty="0"/>
          </a:p>
          <a:p>
            <a:pPr algn="l"/>
            <a:r>
              <a:rPr lang="en-US" altLang="ja-JP" sz="1800" dirty="0"/>
              <a:t>WAVE</a:t>
            </a:r>
            <a:r>
              <a:rPr lang="ja-JP" altLang="en-US" sz="1800" dirty="0"/>
              <a:t>ごとにステータスが上昇する</a:t>
            </a:r>
            <a:endParaRPr lang="en-US" altLang="ja-JP" sz="1800" dirty="0"/>
          </a:p>
          <a:p>
            <a:pPr algn="l"/>
            <a:r>
              <a:rPr lang="ja-JP" altLang="en-US" sz="1800" dirty="0"/>
              <a:t>上昇幅は２％（要調整）</a:t>
            </a:r>
            <a:endParaRPr lang="en-US" altLang="ja-JP" sz="1800" dirty="0"/>
          </a:p>
          <a:p>
            <a:pPr algn="l"/>
            <a:r>
              <a:rPr lang="ja-JP" altLang="en-US" sz="1800" dirty="0"/>
              <a:t>＜プレイヤーが何をするのか＞</a:t>
            </a:r>
            <a:endParaRPr lang="en-US" altLang="ja-JP" sz="1800" dirty="0"/>
          </a:p>
          <a:p>
            <a:pPr algn="l"/>
            <a:r>
              <a:rPr lang="ja-JP" altLang="en-US" sz="1800" dirty="0"/>
              <a:t>敵を倒してレベルを上げ生き残る</a:t>
            </a:r>
            <a:endParaRPr lang="en-US" altLang="ja-JP" sz="1800" dirty="0"/>
          </a:p>
          <a:p>
            <a:pPr algn="l"/>
            <a:r>
              <a:rPr lang="ja-JP" altLang="en-US" sz="1800" dirty="0"/>
              <a:t>どのステータスをどんなふうに上げるのかが、生き残れるカギになる</a:t>
            </a:r>
            <a:endParaRPr lang="en-US" altLang="ja-JP" sz="1800" dirty="0"/>
          </a:p>
          <a:p>
            <a:pPr algn="l"/>
            <a:r>
              <a:rPr lang="ja-JP" altLang="en-US" sz="1800" dirty="0"/>
              <a:t>死亡したらすべてリセット</a:t>
            </a:r>
            <a:endParaRPr lang="en-US" altLang="ja-JP" sz="1800" dirty="0"/>
          </a:p>
          <a:p>
            <a:pPr algn="l"/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4655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</cp:revision>
  <dcterms:created xsi:type="dcterms:W3CDTF">2023-09-19T06:04:53Z</dcterms:created>
  <dcterms:modified xsi:type="dcterms:W3CDTF">2023-09-19T06:05:21Z</dcterms:modified>
</cp:coreProperties>
</file>