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721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18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690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997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619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748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147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008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2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1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042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46B8-9758-4FB6-BC28-E39277BC7E71}" type="datetimeFigureOut">
              <a:rPr lang="fr-CA" smtClean="0"/>
              <a:t>2018-01-31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4A1A-BF5F-4D7C-9139-42994924262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070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325" y="654300"/>
            <a:ext cx="6277003" cy="1838595"/>
          </a:xfrm>
        </p:spPr>
        <p:txBody>
          <a:bodyPr>
            <a:normAutofit fontScale="90000"/>
          </a:bodyPr>
          <a:lstStyle/>
          <a:p>
            <a:r>
              <a:rPr lang="fr-CA" dirty="0" smtClean="0">
                <a:solidFill>
                  <a:schemeClr val="accent1"/>
                </a:solidFill>
              </a:rPr>
              <a:t/>
            </a:r>
            <a:br>
              <a:rPr lang="fr-CA" dirty="0" smtClean="0">
                <a:solidFill>
                  <a:schemeClr val="accent1"/>
                </a:solidFill>
              </a:rPr>
            </a:br>
            <a:r>
              <a:rPr lang="fr-CA" dirty="0" smtClean="0">
                <a:solidFill>
                  <a:schemeClr val="accent1"/>
                </a:solidFill>
              </a:rPr>
              <a:t>Équipe </a:t>
            </a:r>
            <a:r>
              <a:rPr lang="fr-CA" dirty="0" smtClean="0">
                <a:solidFill>
                  <a:schemeClr val="accent4"/>
                </a:solidFill>
              </a:rPr>
              <a:t>.Net </a:t>
            </a:r>
            <a:r>
              <a:rPr lang="fr-CA" dirty="0" err="1" smtClean="0">
                <a:solidFill>
                  <a:schemeClr val="accent4"/>
                </a:solidFill>
              </a:rPr>
              <a:t>Results</a:t>
            </a:r>
            <a:r>
              <a:rPr lang="fr-CA" dirty="0" smtClean="0">
                <a:solidFill>
                  <a:schemeClr val="accent4"/>
                </a:solidFill>
              </a:rPr>
              <a:t> </a:t>
            </a:r>
            <a:r>
              <a:rPr lang="fr-CA" dirty="0" smtClean="0">
                <a:solidFill>
                  <a:schemeClr val="accent4"/>
                </a:solidFill>
              </a:rPr>
              <a:t/>
            </a:r>
            <a:br>
              <a:rPr lang="fr-CA" dirty="0" smtClean="0">
                <a:solidFill>
                  <a:schemeClr val="accent4"/>
                </a:solidFill>
              </a:rPr>
            </a:br>
            <a:r>
              <a:rPr lang="fr-CA" dirty="0" smtClean="0">
                <a:solidFill>
                  <a:schemeClr val="accent1"/>
                </a:solidFill>
              </a:rPr>
              <a:t>présente</a:t>
            </a:r>
            <a:r>
              <a:rPr lang="fr-CA" dirty="0" smtClean="0">
                <a:solidFill>
                  <a:schemeClr val="accent1"/>
                </a:solidFill>
              </a:rPr>
              <a:t/>
            </a:r>
            <a:br>
              <a:rPr lang="fr-CA" dirty="0" smtClean="0">
                <a:solidFill>
                  <a:schemeClr val="accent1"/>
                </a:solidFill>
              </a:rPr>
            </a:br>
            <a:r>
              <a:rPr lang="fr-CA" dirty="0" smtClean="0">
                <a:solidFill>
                  <a:schemeClr val="accent1"/>
                </a:solidFill>
              </a:rPr>
              <a:t>Projet </a:t>
            </a:r>
            <a:r>
              <a:rPr lang="fr-CA" dirty="0" smtClean="0">
                <a:solidFill>
                  <a:schemeClr val="accent1"/>
                </a:solidFill>
              </a:rPr>
              <a:t>ABONNET</a:t>
            </a:r>
            <a:r>
              <a:rPr lang="fr-CA" dirty="0">
                <a:solidFill>
                  <a:schemeClr val="accent1"/>
                </a:solidFill>
              </a:rPr>
              <a:t/>
            </a:r>
            <a:br>
              <a:rPr lang="fr-CA" dirty="0">
                <a:solidFill>
                  <a:schemeClr val="accent1"/>
                </a:solidFill>
              </a:rPr>
            </a:b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5157192"/>
            <a:ext cx="4464496" cy="1082824"/>
          </a:xfrm>
        </p:spPr>
        <p:txBody>
          <a:bodyPr>
            <a:normAutofit fontScale="47500" lnSpcReduction="20000"/>
          </a:bodyPr>
          <a:lstStyle/>
          <a:p>
            <a:r>
              <a:rPr lang="fr-CA" dirty="0" smtClean="0">
                <a:solidFill>
                  <a:schemeClr val="tx1"/>
                </a:solidFill>
              </a:rPr>
              <a:t>Vestine Mukesshimana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 smtClean="0">
                <a:solidFill>
                  <a:schemeClr val="tx1"/>
                </a:solidFill>
              </a:rPr>
              <a:t>Yassin El Abbadi</a:t>
            </a:r>
          </a:p>
          <a:p>
            <a:r>
              <a:rPr lang="fr-CA" dirty="0" smtClean="0">
                <a:solidFill>
                  <a:schemeClr val="tx1"/>
                </a:solidFill>
              </a:rPr>
              <a:t>Condé Noumouké</a:t>
            </a:r>
          </a:p>
          <a:p>
            <a:r>
              <a:rPr lang="fr-CA" dirty="0" smtClean="0">
                <a:solidFill>
                  <a:schemeClr val="tx1"/>
                </a:solidFill>
              </a:rPr>
              <a:t>Daniel Howe</a:t>
            </a:r>
          </a:p>
          <a:p>
            <a:endParaRPr lang="fr-CA" dirty="0"/>
          </a:p>
        </p:txBody>
      </p:sp>
      <p:pic>
        <p:nvPicPr>
          <p:cNvPr id="1026" name="Picture 2" descr="http://www.pragmadev.com/images/university/uq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9224"/>
            <a:ext cx="3946879" cy="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B.Net (Advanced 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825" y="6158960"/>
            <a:ext cx="2000043" cy="68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31298"/>
            <a:ext cx="2232248" cy="58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Image result for information technolog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0192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 Équipe .Net Results  présente Projet ABONNET </vt:lpstr>
    </vt:vector>
  </TitlesOfParts>
  <Company>DFAIT-MAECI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VB.Net - UQO</dc:title>
  <dc:creator>Howe, Daniel -SISN</dc:creator>
  <cp:lastModifiedBy>Mohamed Taleb</cp:lastModifiedBy>
  <cp:revision>13</cp:revision>
  <dcterms:created xsi:type="dcterms:W3CDTF">2018-01-31T15:41:49Z</dcterms:created>
  <dcterms:modified xsi:type="dcterms:W3CDTF">2018-01-31T19:31:45Z</dcterms:modified>
</cp:coreProperties>
</file>