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89" autoAdjust="0"/>
  </p:normalViewPr>
  <p:slideViewPr>
    <p:cSldViewPr>
      <p:cViewPr varScale="1">
        <p:scale>
          <a:sx n="77" d="100"/>
          <a:sy n="77" d="100"/>
        </p:scale>
        <p:origin x="-26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747B-32A9-4FE1-A199-CD981A8E83D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3DAB-EA72-4D59-9E0A-11724D38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minuterie du four à micro-ondes est un circuit composé par 4 afficheurs 7-segments, 4 boutons poussoirs et 4 boutons interrupteurs pour différentes commandes.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73DAB-EA72-4D59-9E0A-11724D38F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fois programmée, elle sert à gérer le temps de cuisson. Au début sur les afficheurs s’affiche 0000. En appuyant sur les boutons </a:t>
            </a:r>
            <a:r>
              <a:rPr lang="fr-FR" b="1" i="1" dirty="0" err="1" smtClean="0"/>
              <a:t>Numbers</a:t>
            </a:r>
            <a:r>
              <a:rPr lang="fr-FR" dirty="0" smtClean="0"/>
              <a:t> on programme la minuterie avec les chiffres binaires qui sont sur les interrupteurs. Quand on appuie sur le bouton </a:t>
            </a:r>
            <a:r>
              <a:rPr lang="fr-FR" b="1" i="1" dirty="0" smtClean="0"/>
              <a:t>Start</a:t>
            </a:r>
            <a:r>
              <a:rPr lang="fr-FR" dirty="0" smtClean="0"/>
              <a:t> le décompte automatique. Pour interrompre la minuterie on appuie sur le bouton </a:t>
            </a:r>
            <a:r>
              <a:rPr lang="fr-FR" b="1" i="1" dirty="0" smtClean="0"/>
              <a:t>Stop</a:t>
            </a:r>
            <a:r>
              <a:rPr lang="fr-FR" dirty="0" smtClean="0"/>
              <a:t>. Une fois la minuterie arrêté on a l’option d’appuyer encore sur le bouton </a:t>
            </a:r>
            <a:r>
              <a:rPr lang="fr-FR" b="1" i="1" dirty="0" smtClean="0"/>
              <a:t>Stop</a:t>
            </a:r>
            <a:r>
              <a:rPr lang="fr-FR" dirty="0" smtClean="0"/>
              <a:t> pour réinitialiser la minuterie à 0000 ou bien appuyer sur </a:t>
            </a:r>
            <a:r>
              <a:rPr lang="fr-FR" b="1" i="1" dirty="0" smtClean="0"/>
              <a:t>Start</a:t>
            </a:r>
            <a:r>
              <a:rPr lang="fr-FR" dirty="0" smtClean="0"/>
              <a:t> pour continuer le décompte. À la fin du décompte le mot END s’affiche sur les 7-segments.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73DAB-EA72-4D59-9E0A-11724D38F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73DAB-EA72-4D59-9E0A-11724D38F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nmt.edu/~erives/308_13/Lecture10_S13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543800" cy="2895600"/>
          </a:xfrm>
        </p:spPr>
        <p:txBody>
          <a:bodyPr/>
          <a:lstStyle/>
          <a:p>
            <a:pPr algn="ctr"/>
            <a:r>
              <a:rPr lang="fr-CA" dirty="0"/>
              <a:t>Minuterie du four à micro-ondes sur Dragon 12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495800"/>
            <a:ext cx="498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Équipe: </a:t>
            </a:r>
            <a:r>
              <a:rPr lang="fr-CA" dirty="0" err="1" smtClean="0"/>
              <a:t>Vestine</a:t>
            </a:r>
            <a:r>
              <a:rPr lang="fr-CA" dirty="0" smtClean="0"/>
              <a:t> </a:t>
            </a:r>
            <a:r>
              <a:rPr lang="fr-CA" dirty="0" err="1" smtClean="0"/>
              <a:t>Mukeshimana</a:t>
            </a:r>
            <a:r>
              <a:rPr lang="fr-CA" dirty="0" smtClean="0"/>
              <a:t> &amp; Arnaud </a:t>
            </a:r>
            <a:r>
              <a:rPr lang="fr-CA" dirty="0" err="1" smtClean="0"/>
              <a:t>Niyonkuru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3917777"/>
            <a:ext cx="139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/>
              <a:t>Mini-projet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42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273924"/>
            <a:ext cx="8458200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chemeClr val="bg1"/>
                </a:solidFill>
              </a:rPr>
              <a:t>La minuterie du four à micro-ondes est un circuit composé par 4 afficheurs 7-segments, 4 boutons poussoirs et 4 boutons interrupteurs pour différentes commandes. </a:t>
            </a:r>
            <a:endParaRPr lang="fr-CA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9104"/>
            <a:ext cx="6400800" cy="66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3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60349"/>
            <a:ext cx="8145463" cy="6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1 (Accent Bar) 2"/>
          <p:cNvSpPr/>
          <p:nvPr/>
        </p:nvSpPr>
        <p:spPr>
          <a:xfrm rot="10800000">
            <a:off x="152400" y="1171038"/>
            <a:ext cx="5257800" cy="2286000"/>
          </a:xfrm>
          <a:prstGeom prst="accentCallout1">
            <a:avLst>
              <a:gd name="adj1" fmla="val 18750"/>
              <a:gd name="adj2" fmla="val -8333"/>
              <a:gd name="adj3" fmla="val 57905"/>
              <a:gd name="adj4" fmla="val -212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7400" y="1550084"/>
            <a:ext cx="24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Définitions des constantes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 rot="10800000">
            <a:off x="1219199" y="3657599"/>
            <a:ext cx="5257800" cy="987747"/>
          </a:xfrm>
          <a:prstGeom prst="accentCallout1">
            <a:avLst>
              <a:gd name="adj1" fmla="val 18750"/>
              <a:gd name="adj2" fmla="val -8333"/>
              <a:gd name="adj3" fmla="val 77921"/>
              <a:gd name="adj4" fmla="val -156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8345" y="2995374"/>
            <a:ext cx="129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Déclaration des 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1740545" y="5029200"/>
            <a:ext cx="5257800" cy="794554"/>
          </a:xfrm>
          <a:prstGeom prst="accentCallout1">
            <a:avLst>
              <a:gd name="adj1" fmla="val 82512"/>
              <a:gd name="adj2" fmla="val -8333"/>
              <a:gd name="adj3" fmla="val 138573"/>
              <a:gd name="adj4" fmla="val 689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5780782"/>
            <a:ext cx="167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Configurations entrées/sorties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" y="-18536"/>
            <a:ext cx="7764463" cy="822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1 (Accent Bar) 2"/>
          <p:cNvSpPr/>
          <p:nvPr/>
        </p:nvSpPr>
        <p:spPr>
          <a:xfrm rot="10800000">
            <a:off x="-605784" y="-18536"/>
            <a:ext cx="5257800" cy="726642"/>
          </a:xfrm>
          <a:prstGeom prst="accentCallout1">
            <a:avLst>
              <a:gd name="adj1" fmla="val 18750"/>
              <a:gd name="adj2" fmla="val -8333"/>
              <a:gd name="adj3" fmla="val 57514"/>
              <a:gd name="adj4" fmla="val -210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72556"/>
            <a:ext cx="17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Initialisation des 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 rot="10800000">
            <a:off x="2029294" y="990600"/>
            <a:ext cx="5257800" cy="5715000"/>
          </a:xfrm>
          <a:prstGeom prst="accentCallout1">
            <a:avLst>
              <a:gd name="adj1" fmla="val 85561"/>
              <a:gd name="adj2" fmla="val -8098"/>
              <a:gd name="adj3" fmla="val 85190"/>
              <a:gd name="adj4" fmla="val 2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447800"/>
            <a:ext cx="17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Programme principal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" y="-1354138"/>
            <a:ext cx="7402513" cy="821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1 (Accent Bar) 2"/>
          <p:cNvSpPr/>
          <p:nvPr/>
        </p:nvSpPr>
        <p:spPr>
          <a:xfrm rot="10800000">
            <a:off x="1752600" y="609600"/>
            <a:ext cx="5257800" cy="5715000"/>
          </a:xfrm>
          <a:prstGeom prst="accentCallout1">
            <a:avLst>
              <a:gd name="adj1" fmla="val 85561"/>
              <a:gd name="adj2" fmla="val -8098"/>
              <a:gd name="adj3" fmla="val 80433"/>
              <a:gd name="adj4" fmla="val 1016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832" y="914400"/>
            <a:ext cx="1756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Sous routines pour </a:t>
            </a:r>
            <a:r>
              <a:rPr lang="fr-FR" b="1" dirty="0" smtClean="0">
                <a:solidFill>
                  <a:srgbClr val="FF0000"/>
                </a:solidFill>
              </a:rPr>
              <a:t>la gestion de l’affichage </a:t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7-segments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b="1" dirty="0" smtClean="0">
                <a:solidFill>
                  <a:srgbClr val="FF0000"/>
                </a:solidFill>
              </a:rPr>
              <a:t>sons </a:t>
            </a:r>
            <a:r>
              <a:rPr lang="fr-FR" b="1" dirty="0">
                <a:solidFill>
                  <a:srgbClr val="FF0000"/>
                </a:solidFill>
              </a:rPr>
              <a:t>et </a:t>
            </a:r>
            <a:r>
              <a:rPr lang="fr-FR" b="1" dirty="0" smtClean="0">
                <a:solidFill>
                  <a:srgbClr val="FF0000"/>
                </a:solidFill>
              </a:rPr>
              <a:t>délais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543800" cy="914400"/>
          </a:xfrm>
        </p:spPr>
        <p:txBody>
          <a:bodyPr/>
          <a:lstStyle/>
          <a:p>
            <a:r>
              <a:rPr lang="fr-CA" dirty="0" smtClean="0"/>
              <a:t>Références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6461760" cy="1066800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Introduction à </a:t>
            </a:r>
            <a:r>
              <a:rPr lang="fr-CA" dirty="0"/>
              <a:t>la programmation de MC9S12, </a:t>
            </a:r>
            <a:r>
              <a:rPr lang="fr-CA" dirty="0" err="1" smtClean="0"/>
              <a:t>Electrical</a:t>
            </a:r>
            <a:r>
              <a:rPr lang="fr-CA" dirty="0" smtClean="0"/>
              <a:t> Engineering, New Mexico Institute of Mining and </a:t>
            </a:r>
            <a:r>
              <a:rPr lang="fr-CA" dirty="0" err="1" smtClean="0"/>
              <a:t>Technology</a:t>
            </a:r>
            <a:r>
              <a:rPr lang="fr-CA" dirty="0" smtClean="0"/>
              <a:t>, </a:t>
            </a:r>
            <a:r>
              <a:rPr lang="fr-CA" dirty="0" smtClean="0">
                <a:hlinkClick r:id="rId2"/>
              </a:rPr>
              <a:t>http</a:t>
            </a:r>
            <a:r>
              <a:rPr lang="fr-CA" dirty="0">
                <a:hlinkClick r:id="rId2"/>
              </a:rPr>
              <a:t>://www.ee.nmt.edu/~</a:t>
            </a:r>
            <a:r>
              <a:rPr lang="fr-CA" dirty="0" smtClean="0">
                <a:hlinkClick r:id="rId2"/>
              </a:rPr>
              <a:t>erives/308_13/Lecture10_S13.pdf</a:t>
            </a:r>
            <a:endParaRPr lang="fr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144</TotalTime>
  <Words>221</Words>
  <Application>Microsoft Office PowerPoint</Application>
  <PresentationFormat>On-screen Show (4:3)</PresentationFormat>
  <Paragraphs>17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Minuterie du four à micro-ondes sur Dragon 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Références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Minuterie du four à micro-ondes sur Dragon 12 </dc:title>
  <dc:creator>Frédéric Ntawiniga</dc:creator>
  <cp:lastModifiedBy>Home</cp:lastModifiedBy>
  <cp:revision>14</cp:revision>
  <dcterms:created xsi:type="dcterms:W3CDTF">2006-08-16T00:00:00Z</dcterms:created>
  <dcterms:modified xsi:type="dcterms:W3CDTF">2016-04-17T17:27:32Z</dcterms:modified>
</cp:coreProperties>
</file>