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F99FE-517C-430C-8B2B-5E6A948EF9F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7A2-B50D-441A-B98E-9BDEE3AD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F7A2-B50D-441A-B98E-9BDEE3ADC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29929" y="1"/>
            <a:ext cx="10972801" cy="78068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231221"/>
            <a:ext cx="12190413" cy="637214"/>
            <a:chOff x="0" y="6231221"/>
            <a:chExt cx="12190413" cy="637214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231221"/>
              <a:ext cx="12190413" cy="6372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07644" y="6411235"/>
              <a:ext cx="1096085" cy="393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 userDrawn="1"/>
          </p:nvSpPr>
          <p:spPr>
            <a:xfrm>
              <a:off x="174326" y="6519521"/>
              <a:ext cx="20491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" dirty="0" smtClean="0">
                  <a:solidFill>
                    <a:schemeClr val="bg1"/>
                  </a:solidFill>
                  <a:latin typeface="Calibri"/>
                  <a:cs typeface="Calibri"/>
                </a:rPr>
                <a:t>©2015 </a:t>
              </a:r>
              <a:r>
                <a:rPr lang="en-US" sz="700" dirty="0" smtClean="0">
                  <a:solidFill>
                    <a:schemeClr val="bg1"/>
                  </a:solidFill>
                </a:rPr>
                <a:t>Infosys</a:t>
              </a:r>
              <a:r>
                <a:rPr lang="en-US" sz="700" baseline="0" dirty="0" smtClean="0">
                  <a:solidFill>
                    <a:schemeClr val="bg1"/>
                  </a:solidFill>
                </a:rPr>
                <a:t> </a:t>
              </a:r>
              <a:r>
                <a:rPr lang="en-US" sz="700" dirty="0" smtClean="0">
                  <a:solidFill>
                    <a:schemeClr val="bg1"/>
                  </a:solidFill>
                </a:rPr>
                <a:t>Confidential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87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47B3-73C9-4700-970B-15ACF2F2591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796C-2DD4-469E-A640-F4F392D9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02" y="0"/>
            <a:ext cx="10972801" cy="565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CC3"/>
                </a:solidFill>
              </a:rPr>
              <a:t>Senior System</a:t>
            </a:r>
            <a:r>
              <a:rPr lang="en-US" sz="2400" dirty="0">
                <a:solidFill>
                  <a:srgbClr val="007CC3"/>
                </a:solidFill>
              </a:rPr>
              <a:t>s</a:t>
            </a:r>
            <a:r>
              <a:rPr lang="en-US" sz="2400" dirty="0" smtClean="0">
                <a:solidFill>
                  <a:srgbClr val="007CC3"/>
                </a:solidFill>
              </a:rPr>
              <a:t> Engineer– Venkata Ramana</a:t>
            </a:r>
            <a:endParaRPr lang="en-US" sz="2400" dirty="0">
              <a:solidFill>
                <a:srgbClr val="007CC3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6982" y="637309"/>
            <a:ext cx="11928763" cy="79234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100000">
                  <a:srgbClr val="A7A9AC">
                    <a:lumMod val="50000"/>
                    <a:alpha val="52000"/>
                  </a:srgbClr>
                </a:gs>
                <a:gs pos="0">
                  <a:srgbClr val="6D6E71">
                    <a:lumMod val="60000"/>
                    <a:lumOff val="40000"/>
                  </a:srgbClr>
                </a:gs>
              </a:gsLst>
              <a:lin ang="10800000" scaled="1"/>
              <a:tileRect/>
            </a:gradFill>
            <a:prstDash val="soli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99965" y="593124"/>
            <a:ext cx="11906683" cy="56346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186" y="901583"/>
            <a:ext cx="1447102" cy="18914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1839409" y="788357"/>
            <a:ext cx="2450339" cy="2729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Summary of Experience</a:t>
            </a:r>
          </a:p>
        </p:txBody>
      </p:sp>
      <p:sp>
        <p:nvSpPr>
          <p:cNvPr id="19" name="Rectangle 6"/>
          <p:cNvSpPr txBox="1">
            <a:spLocks/>
          </p:cNvSpPr>
          <p:nvPr/>
        </p:nvSpPr>
        <p:spPr bwMode="gray">
          <a:xfrm>
            <a:off x="4281782" y="1250681"/>
            <a:ext cx="1084191" cy="1679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45720" tIns="45720" rIns="45720" bIns="45720" anchor="ctr">
            <a:noAutofit/>
          </a:bodyPr>
          <a:lstStyle>
            <a:defPPr>
              <a:defRPr lang="en-US"/>
            </a:defPPr>
            <a:lvl1pPr>
              <a:buClr>
                <a:schemeClr val="tx2"/>
              </a:buClr>
              <a:defRPr sz="1100" b="1"/>
            </a:lvl1pPr>
          </a:lstStyle>
          <a:p>
            <a:pPr marL="0" lvl="1" indent="0">
              <a:spcBef>
                <a:spcPts val="600"/>
              </a:spcBef>
              <a:buSzPct val="100000"/>
              <a:buNone/>
              <a:defRPr/>
            </a:pPr>
            <a:r>
              <a:rPr lang="en-US" sz="1200" b="1" cap="all" dirty="0" smtClean="0"/>
              <a:t>Angular-4</a:t>
            </a:r>
          </a:p>
          <a:p>
            <a:pPr marL="0" lvl="1" indent="0">
              <a:spcBef>
                <a:spcPts val="600"/>
              </a:spcBef>
              <a:buSzPct val="100000"/>
              <a:buNone/>
              <a:defRPr/>
            </a:pPr>
            <a:r>
              <a:rPr lang="en-US" sz="1200" b="1" cap="all" dirty="0" smtClean="0"/>
              <a:t>Angular Material,</a:t>
            </a:r>
          </a:p>
          <a:p>
            <a:pPr marL="0" lvl="1" indent="0">
              <a:spcBef>
                <a:spcPts val="600"/>
              </a:spcBef>
              <a:buSzPct val="100000"/>
              <a:buNone/>
              <a:defRPr/>
            </a:pPr>
            <a:r>
              <a:rPr lang="en-US" sz="1200" b="1" cap="all" dirty="0" smtClean="0"/>
              <a:t> </a:t>
            </a:r>
            <a:r>
              <a:rPr lang="en-US" sz="1200" b="1" cap="all" dirty="0"/>
              <a:t>HTML5/CSS </a:t>
            </a:r>
            <a:endParaRPr lang="en-US" altLang="en-US" sz="1200" b="1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>
            <a:off x="5589001" y="803189"/>
            <a:ext cx="6248772" cy="28420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Project  experience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 bwMode="gray">
          <a:xfrm>
            <a:off x="5467301" y="1250682"/>
            <a:ext cx="6539348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1" indent="0">
              <a:buNone/>
              <a:defRPr/>
            </a:pPr>
            <a:endParaRPr lang="en-US" sz="1200" b="1" dirty="0" smtClean="0"/>
          </a:p>
          <a:p>
            <a:pPr marL="0" lvl="1" indent="0">
              <a:buNone/>
              <a:defRPr/>
            </a:pPr>
            <a:r>
              <a:rPr lang="en-US" sz="1200" b="1" dirty="0" smtClean="0"/>
              <a:t>Project </a:t>
            </a:r>
            <a:r>
              <a:rPr lang="en-US" sz="1200" dirty="0" smtClean="0"/>
              <a:t>– A Distribution and supply chain management application allows distributors and retailers to evaluate pre-sales </a:t>
            </a:r>
            <a:r>
              <a:rPr lang="en-US" sz="1200" dirty="0"/>
              <a:t>and post-sales market. Ease of  tracking Goods and Payment. Distributor/ Retailer can raise issues against the order and track the issue</a:t>
            </a:r>
            <a:r>
              <a:rPr lang="en-US" sz="1200" dirty="0" smtClean="0"/>
              <a:t>.</a:t>
            </a:r>
          </a:p>
          <a:p>
            <a:pPr marL="0" lvl="1" indent="0">
              <a:buNone/>
              <a:defRPr/>
            </a:pP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Key components</a:t>
            </a:r>
            <a:r>
              <a:rPr lang="en-US" sz="1200" dirty="0"/>
              <a:t> – </a:t>
            </a:r>
            <a:r>
              <a:rPr lang="en-US" sz="1200" dirty="0" smtClean="0"/>
              <a:t>Router, </a:t>
            </a:r>
            <a:r>
              <a:rPr lang="en-US" sz="1200" dirty="0"/>
              <a:t>Lazy loading, Services, Angular CLI</a:t>
            </a:r>
            <a:r>
              <a:rPr lang="en-US" sz="1200" dirty="0" smtClean="0"/>
              <a:t>, Flex Layout for responsiveness. </a:t>
            </a:r>
          </a:p>
          <a:p>
            <a:pPr marL="0" lvl="1" indent="0">
              <a:buNone/>
              <a:defRPr/>
            </a:pPr>
            <a:r>
              <a:rPr lang="en-US" sz="1200" dirty="0" smtClean="0"/>
              <a:t>  </a:t>
            </a: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Technology involved</a:t>
            </a:r>
            <a:r>
              <a:rPr lang="en-US" sz="1200" dirty="0"/>
              <a:t> -   Angular 4, </a:t>
            </a:r>
            <a:r>
              <a:rPr lang="en-US" sz="1200" dirty="0" smtClean="0"/>
              <a:t>Angular Material, Chart.js.</a:t>
            </a:r>
          </a:p>
          <a:p>
            <a:pPr marL="0" lvl="1" indent="0">
              <a:buNone/>
              <a:defRPr/>
            </a:pPr>
            <a:endParaRPr lang="en-US" sz="1200" b="1" dirty="0"/>
          </a:p>
          <a:p>
            <a:pPr marL="0" lvl="1" indent="0">
              <a:buNone/>
              <a:defRPr/>
            </a:pP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 bwMode="gray">
          <a:xfrm>
            <a:off x="1877771" y="1059077"/>
            <a:ext cx="2323528" cy="20313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</a:t>
            </a:r>
            <a:r>
              <a:rPr lang="en-US" sz="1200" smtClean="0"/>
              <a:t> </a:t>
            </a:r>
            <a:r>
              <a:rPr lang="en-US" sz="1200" dirty="0" smtClean="0"/>
              <a:t>years of IT experience in developing front end applications.</a:t>
            </a:r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MS PGothic" pitchFamily="34" charset="-128"/>
                <a:cs typeface="Arial"/>
              </a:rPr>
              <a:t>Worked </a:t>
            </a:r>
            <a:r>
              <a:rPr lang="en-US" altLang="ja-JP" sz="1200" dirty="0">
                <a:ea typeface="MS PGothic" pitchFamily="34" charset="-128"/>
                <a:cs typeface="Arial"/>
              </a:rPr>
              <a:t>extensively in Agile scrum environment </a:t>
            </a:r>
            <a:r>
              <a:rPr lang="en-US" altLang="ja-JP" sz="1200" dirty="0" smtClean="0">
                <a:ea typeface="MS PGothic" pitchFamily="34" charset="-128"/>
                <a:cs typeface="Arial"/>
              </a:rPr>
              <a:t>with JIRA.</a:t>
            </a:r>
            <a:endParaRPr lang="en-US" altLang="ja-JP" sz="1200" dirty="0">
              <a:ea typeface="MS PGothic" pitchFamily="34" charset="-128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MS PGothic" pitchFamily="34" charset="-128"/>
                <a:cs typeface="Arial"/>
              </a:rPr>
              <a:t>Has expertise </a:t>
            </a:r>
            <a:r>
              <a:rPr lang="en-US" altLang="ja-JP" sz="1200" dirty="0">
                <a:ea typeface="MS PGothic" pitchFamily="34" charset="-128"/>
                <a:cs typeface="Arial"/>
              </a:rPr>
              <a:t>in </a:t>
            </a:r>
            <a:r>
              <a:rPr lang="en-US" altLang="ja-JP" sz="1200" dirty="0" smtClean="0">
                <a:ea typeface="MS PGothic" pitchFamily="34" charset="-128"/>
                <a:cs typeface="Arial"/>
              </a:rPr>
              <a:t>Angular 2/4, Enterprise applications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MS PGothic" pitchFamily="34" charset="-128"/>
                <a:cs typeface="Arial"/>
              </a:rPr>
              <a:t>Good Team Player and can communicate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gray">
          <a:xfrm>
            <a:off x="312245" y="3277375"/>
            <a:ext cx="3969537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gray">
          <a:xfrm>
            <a:off x="295420" y="3541359"/>
            <a:ext cx="3969537" cy="206081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Details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295420" y="3879652"/>
            <a:ext cx="3969537" cy="28007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000" b="1" dirty="0">
                <a:cs typeface="Arial" pitchFamily="34" charset="0"/>
              </a:rPr>
              <a:t>Primary Skills </a:t>
            </a:r>
            <a:r>
              <a:rPr lang="en-US" sz="1000" dirty="0">
                <a:cs typeface="Arial" pitchFamily="34" charset="0"/>
              </a:rPr>
              <a:t>– </a:t>
            </a:r>
            <a:r>
              <a:rPr lang="en-US" sz="1000" dirty="0" smtClean="0">
                <a:cs typeface="Arial" pitchFamily="34" charset="0"/>
              </a:rPr>
              <a:t>Angular 2/4</a:t>
            </a:r>
            <a:r>
              <a:rPr lang="en-US" sz="1000" dirty="0">
                <a:cs typeface="Arial" pitchFamily="34" charset="0"/>
              </a:rPr>
              <a:t>, </a:t>
            </a:r>
            <a:r>
              <a:rPr lang="en-US" sz="1000" dirty="0" smtClean="0">
                <a:cs typeface="Arial" pitchFamily="34" charset="0"/>
              </a:rPr>
              <a:t>JavaScript, Ionic Framework, MEAN stack (trained).</a:t>
            </a:r>
            <a:endParaRPr lang="en-US" sz="1000" dirty="0">
              <a:cs typeface="Arial" pitchFamily="34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000" b="1" dirty="0">
                <a:cs typeface="Arial" pitchFamily="34" charset="0"/>
              </a:rPr>
              <a:t>Other Skills – </a:t>
            </a:r>
            <a:r>
              <a:rPr lang="en-US" sz="1000" dirty="0">
                <a:cs typeface="Arial" pitchFamily="34" charset="0"/>
              </a:rPr>
              <a:t>HTML, CSS, Typescript, </a:t>
            </a:r>
            <a:r>
              <a:rPr lang="en-US" sz="1000" dirty="0" smtClean="0">
                <a:cs typeface="Arial" pitchFamily="34" charset="0"/>
              </a:rPr>
              <a:t>bootstrap , angular material , chart.js, API Integration ( Facebook, google, twitter ).</a:t>
            </a:r>
            <a:endParaRPr lang="en-US" sz="1000" dirty="0">
              <a:cs typeface="Arial" pitchFamily="34" charset="0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000" b="1" dirty="0" smtClean="0">
                <a:cs typeface="Arial" pitchFamily="34" charset="0"/>
              </a:rPr>
              <a:t>IDE/Tools</a:t>
            </a:r>
            <a:r>
              <a:rPr lang="en-US" sz="1000" dirty="0" smtClean="0">
                <a:cs typeface="Arial" pitchFamily="34" charset="0"/>
              </a:rPr>
              <a:t> – MS  </a:t>
            </a:r>
            <a:r>
              <a:rPr lang="en-US" sz="1000" dirty="0">
                <a:cs typeface="Arial" pitchFamily="34" charset="0"/>
              </a:rPr>
              <a:t>Visual </a:t>
            </a:r>
            <a:r>
              <a:rPr lang="en-US" sz="1000" dirty="0" smtClean="0">
                <a:cs typeface="Arial" pitchFamily="34" charset="0"/>
              </a:rPr>
              <a:t>studio , Atom,  </a:t>
            </a:r>
            <a:r>
              <a:rPr lang="en-US" sz="1000" dirty="0" err="1" smtClean="0">
                <a:cs typeface="Arial" pitchFamily="34" charset="0"/>
              </a:rPr>
              <a:t>Git</a:t>
            </a:r>
            <a:r>
              <a:rPr lang="en-US" sz="1000" dirty="0" smtClean="0">
                <a:cs typeface="Arial" pitchFamily="34" charset="0"/>
              </a:rPr>
              <a:t>.</a:t>
            </a: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endParaRPr lang="en-US" sz="1000" b="1" dirty="0">
              <a:cs typeface="Arial" pitchFamily="34" charset="0"/>
            </a:endParaRPr>
          </a:p>
          <a:p>
            <a:pPr algn="just" eaLnBrk="0" hangingPunct="0"/>
            <a:r>
              <a:rPr lang="en-US" sz="1200" b="1" dirty="0" smtClean="0">
                <a:cs typeface="Arial" pitchFamily="34" charset="0"/>
              </a:rPr>
              <a:t>Certification/Works </a:t>
            </a:r>
            <a:r>
              <a:rPr lang="en-US" sz="1200" b="1" dirty="0">
                <a:cs typeface="Arial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ea typeface="MS PGothic" pitchFamily="34" charset="-128"/>
                <a:cs typeface="Arial"/>
              </a:rPr>
              <a:t>Certified MEAN stack developer from NIIT.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ea typeface="MS PGothic" pitchFamily="34" charset="-128"/>
                <a:cs typeface="Arial"/>
              </a:rPr>
              <a:t>Done my Internship for 3 months in browse-easy startup.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ea typeface="MS PGothic" pitchFamily="34" charset="-128"/>
                <a:cs typeface="Arial"/>
              </a:rPr>
              <a:t>Developed many reusable components and Layouts in previous organization.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>
                <a:ea typeface="MS PGothic" pitchFamily="34" charset="-128"/>
                <a:cs typeface="Arial"/>
              </a:rPr>
              <a:t>Created </a:t>
            </a:r>
            <a:r>
              <a:rPr lang="en-US" sz="1100" smtClean="0">
                <a:ea typeface="MS PGothic" pitchFamily="34" charset="-128"/>
                <a:cs typeface="Arial"/>
              </a:rPr>
              <a:t>projects/repositories </a:t>
            </a:r>
            <a:r>
              <a:rPr lang="en-US" sz="1100" dirty="0">
                <a:ea typeface="MS PGothic" pitchFamily="34" charset="-128"/>
                <a:cs typeface="Arial"/>
              </a:rPr>
              <a:t>in my </a:t>
            </a:r>
            <a:r>
              <a:rPr lang="en-US" sz="1100" dirty="0" err="1">
                <a:ea typeface="MS PGothic" pitchFamily="34" charset="-128"/>
                <a:cs typeface="Arial"/>
              </a:rPr>
              <a:t>github</a:t>
            </a:r>
            <a:r>
              <a:rPr lang="en-US" sz="1100" dirty="0">
                <a:ea typeface="MS PGothic" pitchFamily="34" charset="-128"/>
                <a:cs typeface="Arial"/>
              </a:rPr>
              <a:t> ( </a:t>
            </a:r>
            <a:r>
              <a:rPr lang="en-US" sz="1100" dirty="0" err="1">
                <a:ea typeface="MS PGothic" pitchFamily="34" charset="-128"/>
                <a:cs typeface="Arial"/>
              </a:rPr>
              <a:t>mulagura</a:t>
            </a:r>
            <a:r>
              <a:rPr lang="en-US" sz="1100" dirty="0">
                <a:ea typeface="MS PGothic" pitchFamily="34" charset="-128"/>
                <a:cs typeface="Arial"/>
              </a:rPr>
              <a:t> ) and got applaud from team.</a:t>
            </a:r>
          </a:p>
          <a:p>
            <a:endParaRPr lang="en-US" sz="1100" dirty="0" smtClean="0">
              <a:ea typeface="MS PGothic" pitchFamily="34" charset="-128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 smtClean="0">
              <a:ea typeface="MS PGothic" pitchFamily="34" charset="-128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ea typeface="MS PGothic" pitchFamily="34" charset="-128"/>
              <a:cs typeface="Arial"/>
            </a:endParaRP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endParaRPr lang="en-US" sz="1100" b="1" dirty="0">
              <a:cs typeface="Arial" pitchFamily="34" charset="0"/>
            </a:endParaRPr>
          </a:p>
        </p:txBody>
      </p:sp>
      <p:sp>
        <p:nvSpPr>
          <p:cNvPr id="17" name="Rectangle 6"/>
          <p:cNvSpPr txBox="1">
            <a:spLocks/>
          </p:cNvSpPr>
          <p:nvPr/>
        </p:nvSpPr>
        <p:spPr bwMode="gray">
          <a:xfrm>
            <a:off x="4281783" y="3234706"/>
            <a:ext cx="1084804" cy="1377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45720" tIns="45720" rIns="45720" bIns="45720" anchor="ctr">
            <a:noAutofit/>
          </a:bodyPr>
          <a:lstStyle>
            <a:defPPr>
              <a:defRPr lang="en-US"/>
            </a:defPPr>
            <a:lvl1pPr>
              <a:buClr>
                <a:schemeClr val="tx2"/>
              </a:buClr>
              <a:defRPr sz="1100" b="1"/>
            </a:lvl1pPr>
          </a:lstStyle>
          <a:p>
            <a:pPr marL="0" lvl="1">
              <a:spcBef>
                <a:spcPts val="600"/>
              </a:spcBef>
              <a:buSzPct val="100000"/>
              <a:defRPr/>
            </a:pPr>
            <a:r>
              <a:rPr lang="en-US" altLang="en-US" sz="1200" b="1" cap="all" dirty="0" smtClean="0"/>
              <a:t>MEAN stack</a:t>
            </a:r>
            <a:endParaRPr lang="en-US" altLang="en-US" sz="1200" b="1" dirty="0"/>
          </a:p>
        </p:txBody>
      </p:sp>
      <p:sp>
        <p:nvSpPr>
          <p:cNvPr id="20" name="Rectangle 6"/>
          <p:cNvSpPr txBox="1">
            <a:spLocks/>
          </p:cNvSpPr>
          <p:nvPr/>
        </p:nvSpPr>
        <p:spPr bwMode="gray">
          <a:xfrm>
            <a:off x="4315621" y="4830373"/>
            <a:ext cx="1050352" cy="1397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45720" tIns="45720" rIns="45720" bIns="45720" anchor="ctr">
            <a:noAutofit/>
          </a:bodyPr>
          <a:lstStyle>
            <a:defPPr>
              <a:defRPr lang="en-US"/>
            </a:defPPr>
            <a:lvl1pPr>
              <a:buClr>
                <a:schemeClr val="tx2"/>
              </a:buClr>
              <a:defRPr sz="1100" b="1"/>
            </a:lvl1pPr>
          </a:lstStyle>
          <a:p>
            <a:pPr>
              <a:spcBef>
                <a:spcPts val="600"/>
              </a:spcBef>
            </a:pPr>
            <a:r>
              <a:rPr lang="en-GB" sz="1200" cap="all" dirty="0" smtClean="0"/>
              <a:t>Angular with Material</a:t>
            </a:r>
            <a:endParaRPr lang="en-GB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6" y="871005"/>
            <a:ext cx="1427392" cy="1850065"/>
          </a:xfrm>
          <a:prstGeom prst="rect">
            <a:avLst/>
          </a:prstGeom>
        </p:spPr>
      </p:pic>
      <p:sp>
        <p:nvSpPr>
          <p:cNvPr id="23" name="TextBox 22"/>
          <p:cNvSpPr txBox="1">
            <a:spLocks/>
          </p:cNvSpPr>
          <p:nvPr/>
        </p:nvSpPr>
        <p:spPr bwMode="gray">
          <a:xfrm>
            <a:off x="5517656" y="3097341"/>
            <a:ext cx="6539348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1" indent="0">
              <a:buNone/>
              <a:defRPr/>
            </a:pPr>
            <a:endParaRPr lang="en-US" sz="1200" b="1" dirty="0" smtClean="0"/>
          </a:p>
          <a:p>
            <a:pPr marL="0" lvl="1" indent="0">
              <a:buNone/>
              <a:defRPr/>
            </a:pPr>
            <a:r>
              <a:rPr lang="en-US" sz="1200" b="1" dirty="0" smtClean="0"/>
              <a:t>Project </a:t>
            </a:r>
            <a:r>
              <a:rPr lang="en-US" sz="1200" dirty="0" smtClean="0"/>
              <a:t>– An </a:t>
            </a:r>
            <a:r>
              <a:rPr lang="en-US" sz="1200" dirty="0"/>
              <a:t>Event Management application allows Managers, and Delivery Head’s to register for an event, Book accommodation and even Travel</a:t>
            </a:r>
            <a:r>
              <a:rPr lang="en-US" sz="1200" dirty="0" smtClean="0"/>
              <a:t>.</a:t>
            </a:r>
          </a:p>
          <a:p>
            <a:pPr marL="0" lvl="1" indent="0">
              <a:buNone/>
              <a:defRPr/>
            </a:pP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Key components</a:t>
            </a:r>
            <a:r>
              <a:rPr lang="en-US" sz="1200" dirty="0"/>
              <a:t> </a:t>
            </a:r>
            <a:r>
              <a:rPr lang="en-US" sz="1200" dirty="0" smtClean="0"/>
              <a:t>–  Three Module viz. Admin , Participants and Faculty . </a:t>
            </a:r>
          </a:p>
          <a:p>
            <a:pPr marL="0" lvl="1" indent="0">
              <a:buNone/>
              <a:defRPr/>
            </a:pPr>
            <a:r>
              <a:rPr lang="en-US" sz="1200" dirty="0" smtClean="0"/>
              <a:t>  </a:t>
            </a: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Technology involved</a:t>
            </a:r>
            <a:r>
              <a:rPr lang="en-US" sz="1200" dirty="0"/>
              <a:t> -   </a:t>
            </a:r>
            <a:r>
              <a:rPr lang="en-US" sz="1200" dirty="0" smtClean="0"/>
              <a:t>MEAN ( MongoDB, Express server, Angular , Node ).</a:t>
            </a:r>
          </a:p>
          <a:p>
            <a:pPr marL="0" lvl="1" indent="0">
              <a:buNone/>
              <a:defRPr/>
            </a:pPr>
            <a:endParaRPr lang="en-US" sz="1200" b="1" dirty="0"/>
          </a:p>
          <a:p>
            <a:pPr marL="0" lvl="1" indent="0">
              <a:buNone/>
              <a:defRPr/>
            </a:pPr>
            <a:endParaRPr lang="en-US" sz="1200" dirty="0"/>
          </a:p>
        </p:txBody>
      </p:sp>
      <p:sp>
        <p:nvSpPr>
          <p:cNvPr id="24" name="TextBox 23"/>
          <p:cNvSpPr txBox="1">
            <a:spLocks/>
          </p:cNvSpPr>
          <p:nvPr/>
        </p:nvSpPr>
        <p:spPr bwMode="gray">
          <a:xfrm>
            <a:off x="5517656" y="4653634"/>
            <a:ext cx="6539348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1" indent="0">
              <a:buNone/>
              <a:defRPr/>
            </a:pPr>
            <a:endParaRPr lang="en-US" sz="1200" b="1" dirty="0" smtClean="0"/>
          </a:p>
          <a:p>
            <a:pPr marL="0" lvl="1" indent="0">
              <a:buNone/>
              <a:defRPr/>
            </a:pPr>
            <a:r>
              <a:rPr lang="en-US" sz="1200" b="1" dirty="0" smtClean="0"/>
              <a:t>Project </a:t>
            </a:r>
            <a:r>
              <a:rPr lang="en-US" sz="1200" dirty="0" smtClean="0"/>
              <a:t>– Project </a:t>
            </a:r>
            <a:r>
              <a:rPr lang="en-US" sz="1200" dirty="0"/>
              <a:t>is about DMS(Data Management software).It’s having various modules like Vendors, Rentals and miscellaneous. The software manages whole set of data for time tracking, cost cuttings etc</a:t>
            </a:r>
            <a:r>
              <a:rPr lang="en-US" sz="1200" dirty="0" smtClean="0"/>
              <a:t>.</a:t>
            </a:r>
          </a:p>
          <a:p>
            <a:pPr marL="0" lvl="1" indent="0">
              <a:buNone/>
              <a:defRPr/>
            </a:pP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Key components</a:t>
            </a:r>
            <a:r>
              <a:rPr lang="en-US" sz="1200" dirty="0"/>
              <a:t> </a:t>
            </a:r>
            <a:r>
              <a:rPr lang="en-US" sz="1200" dirty="0" smtClean="0"/>
              <a:t>–  Angular Material, Google Map API, UI Grid. </a:t>
            </a:r>
          </a:p>
          <a:p>
            <a:pPr marL="0" lvl="1" indent="0">
              <a:buNone/>
              <a:defRPr/>
            </a:pPr>
            <a:r>
              <a:rPr lang="en-US" sz="1200" dirty="0" smtClean="0"/>
              <a:t>  </a:t>
            </a:r>
            <a:endParaRPr lang="en-US" sz="1200" dirty="0"/>
          </a:p>
          <a:p>
            <a:pPr marL="0" lvl="1" indent="0">
              <a:buNone/>
              <a:defRPr/>
            </a:pPr>
            <a:r>
              <a:rPr lang="en-US" sz="1200" b="1" dirty="0"/>
              <a:t>Technology involved</a:t>
            </a:r>
            <a:r>
              <a:rPr lang="en-US" sz="1200" dirty="0"/>
              <a:t> </a:t>
            </a:r>
            <a:r>
              <a:rPr lang="en-US" sz="1200"/>
              <a:t>-   </a:t>
            </a:r>
            <a:r>
              <a:rPr lang="en-US" sz="1200" smtClean="0"/>
              <a:t>Angular, </a:t>
            </a:r>
            <a:r>
              <a:rPr lang="en-US" sz="1200" dirty="0" smtClean="0"/>
              <a:t>HTML/CSS</a:t>
            </a:r>
          </a:p>
          <a:p>
            <a:pPr marL="0" lvl="1" indent="0">
              <a:buNone/>
              <a:defRPr/>
            </a:pPr>
            <a:endParaRPr lang="en-US" sz="1200" b="1" dirty="0"/>
          </a:p>
          <a:p>
            <a:pPr marL="0" lvl="1" indent="0">
              <a:buNone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39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334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游ゴシック</vt:lpstr>
      <vt:lpstr>Arial</vt:lpstr>
      <vt:lpstr>Calibri</vt:lpstr>
      <vt:lpstr>Calibri Light</vt:lpstr>
      <vt:lpstr>Myriad pro</vt:lpstr>
      <vt:lpstr>Segoe UI Light</vt:lpstr>
      <vt:lpstr>Wingdings</vt:lpstr>
      <vt:lpstr>Office Theme</vt:lpstr>
      <vt:lpstr>Senior Systems Engineer– Venkata Ramana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Ekta Sinha</dc:creator>
  <cp:lastModifiedBy>Venkata Ramana M</cp:lastModifiedBy>
  <cp:revision>96</cp:revision>
  <dcterms:created xsi:type="dcterms:W3CDTF">2016-12-05T07:33:08Z</dcterms:created>
  <dcterms:modified xsi:type="dcterms:W3CDTF">2019-08-07T04:46:01Z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venkata.m@ad.infosys.com</vt:lpwstr>
  </property>
  <property fmtid="{D5CDD505-2E9C-101B-9397-08002B2CF9AE}" pid="5" name="MSIP_Label_be4b3411-284d-4d31-bd4f-bc13ef7f1fd6_SetDate">
    <vt:lpwstr>2019-06-24T06:40:18.7061295Z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venkata.m@ad.infosys.com</vt:lpwstr>
  </property>
  <property fmtid="{D5CDD505-2E9C-101B-9397-08002B2CF9AE}" pid="12" name="MSIP_Label_a0819fa7-4367-4500-ba88-dd630d977609_SetDate">
    <vt:lpwstr>2019-06-24T06:40:18.7061295Z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