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</p:sldMasterIdLst>
  <p:notesMasterIdLst>
    <p:notesMasterId r:id="rId8"/>
  </p:notesMasterIdLst>
  <p:handoutMasterIdLst>
    <p:handoutMasterId r:id="rId9"/>
  </p:handoutMasterIdLst>
  <p:sldIdLst>
    <p:sldId id="256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219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7B924-A6B6-4E9C-8F3B-53A0B10936C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7D3C-13B7-41A4-B6B3-08142F0D3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2A1-68C5-4558-958A-698D9DD9204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6E42-0B3A-40B3-88D8-1E295C1680D5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AD33-EC74-42BA-AB7D-B44F042DE1FF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2A1-68C5-4558-958A-698D9DD9204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13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4BFF-2C4A-42AF-B529-DB599B77261A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9C8E-831B-4596-AD5A-7C79EA4807D4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9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3885-24C4-48E0-9E31-D3B46DA83910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812-9103-4C14-85F9-1C6E9478D1E1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6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3F2-92FE-4BBF-8373-584F3BBF7128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75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519-A5A3-4838-BEB5-64C672D6A8D3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7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EDFAB7-2CB1-496A-9FA7-1EC73F823B17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4BFF-2C4A-42AF-B529-DB599B77261A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7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20A6-A375-4F98-9DC2-E4A12B5139A9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78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6E42-0B3A-40B3-88D8-1E295C1680D5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3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AD33-EC74-42BA-AB7D-B44F042DE1FF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9C8E-831B-4596-AD5A-7C79EA4807D4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3885-24C4-48E0-9E31-D3B46DA83910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812-9103-4C14-85F9-1C6E9478D1E1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3F2-92FE-4BBF-8373-584F3BBF7128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519-A5A3-4838-BEB5-64C672D6A8D3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FAB7-2CB1-496A-9FA7-1EC73F823B17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20A6-A375-4F98-9DC2-E4A12B5139A9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FAF8-B24D-45E0-A5A0-51E30593C06B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4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EFAF8-B24D-45E0-A5A0-51E30593C06B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n-NO" smtClean="0"/>
              <a:t>STMIK LOMBOK  Jln. Basuki Rahmat No.105 Praya Lombok Tengah NTB www.stmiklombok.ac.id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9F08B0-E082-4D87-B5A2-F9EEEE8AD8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2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05884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Bahnschrift Condensed" panose="020B0502040204020203" pitchFamily="34" charset="0"/>
              </a:rPr>
              <a:t>SISTEM INFORMASI GEOGRAFIS</a:t>
            </a:r>
            <a:endParaRPr lang="en-US" sz="80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52682"/>
            <a:ext cx="9144000" cy="605118"/>
          </a:xfrm>
        </p:spPr>
        <p:txBody>
          <a:bodyPr/>
          <a:lstStyle/>
          <a:p>
            <a:r>
              <a:rPr lang="en-US" b="1" dirty="0" smtClean="0">
                <a:latin typeface="Bahnschrift Condensed" panose="020B0502040204020203" pitchFamily="34" charset="0"/>
              </a:rPr>
              <a:t>JIHADUL AKBAR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1" y="5990021"/>
            <a:ext cx="2967318" cy="5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1" y="568345"/>
            <a:ext cx="11416280" cy="97470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Bahnschrift SemiLight SemiConde" panose="020B0502040204020203" pitchFamily="34" charset="0"/>
              </a:rPr>
              <a:t>GIS (Geographic Information Systems)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9" y="6417657"/>
            <a:ext cx="1788459" cy="326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3" y="1776413"/>
            <a:ext cx="6989174" cy="43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ahnschrift SemiLight SemiConde" panose="020B0502040204020203" pitchFamily="34" charset="0"/>
              </a:rPr>
              <a:t>Data </a:t>
            </a:r>
            <a:r>
              <a:rPr lang="en-US" b="1" dirty="0" err="1" smtClean="0">
                <a:latin typeface="Bahnschrift SemiLight SemiConde" panose="020B0502040204020203" pitchFamily="34" charset="0"/>
              </a:rPr>
              <a:t>Spasial</a:t>
            </a:r>
            <a:endParaRPr lang="en-US" b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Bahnschrift SemiLight SemiConde" panose="020B0502040204020203" pitchFamily="34" charset="0"/>
              </a:rPr>
              <a:t>Apa</a:t>
            </a:r>
            <a:r>
              <a:rPr lang="en-US" b="1" dirty="0" smtClean="0">
                <a:latin typeface="Bahnschrift SemiLight SemiConde" panose="020B0502040204020203" pitchFamily="34" charset="0"/>
              </a:rPr>
              <a:t> Data </a:t>
            </a:r>
            <a:r>
              <a:rPr lang="en-US" b="1" dirty="0" err="1" smtClean="0">
                <a:latin typeface="Bahnschrift SemiLight SemiConde" panose="020B0502040204020203" pitchFamily="34" charset="0"/>
              </a:rPr>
              <a:t>Spasial</a:t>
            </a:r>
            <a:r>
              <a:rPr lang="en-US" b="1" dirty="0" smtClean="0">
                <a:latin typeface="Bahnschrift SemiLight SemiConde" panose="020B0502040204020203" pitchFamily="34" charset="0"/>
              </a:rPr>
              <a:t> ?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Bahnschrift Light Condensed" panose="020B0502040204020203" pitchFamily="34" charset="0"/>
              </a:rPr>
              <a:t>Suatu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data yang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mengacu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pada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posisi</a:t>
            </a:r>
            <a:r>
              <a:rPr lang="en-US" sz="4000" dirty="0" smtClean="0">
                <a:latin typeface="Bahnschrift Light Condensed" panose="020B0502040204020203" pitchFamily="34" charset="0"/>
              </a:rPr>
              <a:t>,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obyek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dan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hubungan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di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antaranya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dalam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ruang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bumi</a:t>
            </a:r>
            <a:r>
              <a:rPr lang="en-US" sz="4000" dirty="0" smtClean="0">
                <a:latin typeface="Bahnschrift Light Condensed" panose="020B0502040204020203" pitchFamily="34" charset="0"/>
              </a:rPr>
              <a:t>.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Didalamnya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terdapat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informasi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permukaan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bumi</a:t>
            </a:r>
            <a:r>
              <a:rPr lang="en-US" sz="4000" dirty="0" smtClean="0">
                <a:latin typeface="Bahnschrift Light Condensed" panose="020B0502040204020203" pitchFamily="34" charset="0"/>
              </a:rPr>
              <a:t>,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dibawah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permukaan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bumi</a:t>
            </a:r>
            <a:r>
              <a:rPr lang="en-US" sz="4000" dirty="0" smtClean="0">
                <a:latin typeface="Bahnschrift Light Condensed" panose="020B0502040204020203" pitchFamily="34" charset="0"/>
              </a:rPr>
              <a:t>,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perairan</a:t>
            </a:r>
            <a:r>
              <a:rPr lang="en-US" sz="4000" dirty="0" smtClean="0">
                <a:latin typeface="Bahnschrift Light Condensed" panose="020B0502040204020203" pitchFamily="34" charset="0"/>
              </a:rPr>
              <a:t>,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kelautan</a:t>
            </a:r>
            <a:r>
              <a:rPr lang="en-US" sz="4000" dirty="0" smtClean="0">
                <a:latin typeface="Bahnschrift Light Condensed" panose="020B0502040204020203" pitchFamily="34" charset="0"/>
              </a:rPr>
              <a:t>,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dan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bawah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atmosfir</a:t>
            </a:r>
            <a:r>
              <a:rPr lang="en-US" sz="4000" dirty="0">
                <a:latin typeface="Bahnschrift Light Condensed" panose="020B0502040204020203" pitchFamily="34" charset="0"/>
              </a:rPr>
              <a:t> </a:t>
            </a:r>
            <a:r>
              <a:rPr lang="en-US" sz="4000" dirty="0" smtClean="0">
                <a:latin typeface="Bahnschrift Light Condensed" panose="020B0502040204020203" pitchFamily="34" charset="0"/>
              </a:rPr>
              <a:t>(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Rajadbidfar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dan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Williamson, 2000)</a:t>
            </a:r>
            <a:endParaRPr lang="en-US" sz="4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Bahnschrift SemiLight SemiConde" panose="020B0502040204020203" pitchFamily="34" charset="0"/>
              </a:rPr>
              <a:t>Peta</a:t>
            </a:r>
            <a:r>
              <a:rPr lang="en-US" b="1" dirty="0" smtClean="0">
                <a:latin typeface="Bahnschrift SemiLight SemiConde" panose="020B0502040204020203" pitchFamily="34" charset="0"/>
              </a:rPr>
              <a:t> </a:t>
            </a:r>
            <a:r>
              <a:rPr lang="en-US" b="1" dirty="0" err="1" smtClean="0">
                <a:latin typeface="Bahnschrift SemiLight SemiConde" panose="020B0502040204020203" pitchFamily="34" charset="0"/>
              </a:rPr>
              <a:t>dan</a:t>
            </a:r>
            <a:r>
              <a:rPr lang="en-US" b="1" dirty="0" smtClean="0">
                <a:latin typeface="Bahnschrift SemiLight SemiConde" panose="020B0502040204020203" pitchFamily="34" charset="0"/>
              </a:rPr>
              <a:t> Data </a:t>
            </a:r>
            <a:r>
              <a:rPr lang="en-US" b="1" dirty="0" err="1" smtClean="0">
                <a:latin typeface="Bahnschrift SemiLight SemiConde" panose="020B0502040204020203" pitchFamily="34" charset="0"/>
              </a:rPr>
              <a:t>Spasial</a:t>
            </a:r>
            <a:r>
              <a:rPr lang="en-US" b="1" dirty="0" smtClean="0">
                <a:latin typeface="Bahnschrift SemiLight SemiConde" panose="020B0502040204020203" pitchFamily="34" charset="0"/>
              </a:rPr>
              <a:t> 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Bahnschrift Light Condensed" panose="020B0502040204020203" pitchFamily="34" charset="0"/>
              </a:rPr>
              <a:t>Peta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Topografi</a:t>
            </a:r>
            <a:endParaRPr lang="en-US" sz="4000" dirty="0" smtClean="0">
              <a:latin typeface="Bahnschrift Light Condensed" panose="020B0502040204020203" pitchFamily="34" charset="0"/>
            </a:endParaRPr>
          </a:p>
          <a:p>
            <a:r>
              <a:rPr lang="en-US" sz="4000" dirty="0" err="1" smtClean="0">
                <a:latin typeface="Bahnschrift Light Condensed" panose="020B0502040204020203" pitchFamily="34" charset="0"/>
              </a:rPr>
              <a:t>Peta</a:t>
            </a:r>
            <a:r>
              <a:rPr lang="en-US" sz="4000" dirty="0" smtClean="0">
                <a:latin typeface="Bahnschrift Light Condensed" panose="020B0502040204020203" pitchFamily="34" charset="0"/>
              </a:rPr>
              <a:t> </a:t>
            </a:r>
            <a:r>
              <a:rPr lang="en-US" sz="4000" dirty="0" err="1" smtClean="0">
                <a:latin typeface="Bahnschrift Light Condensed" panose="020B0502040204020203" pitchFamily="34" charset="0"/>
              </a:rPr>
              <a:t>Tematik</a:t>
            </a:r>
            <a:endParaRPr lang="en-US" sz="4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Condensed</vt:lpstr>
      <vt:lpstr>Bahnschrift Light Condensed</vt:lpstr>
      <vt:lpstr>Bahnschrift SemiLight SemiConde</vt:lpstr>
      <vt:lpstr>Calibri</vt:lpstr>
      <vt:lpstr>Calibri Light</vt:lpstr>
      <vt:lpstr>Office Theme</vt:lpstr>
      <vt:lpstr>Retrospect</vt:lpstr>
      <vt:lpstr>SISTEM INFORMASI GEOGRAFIS</vt:lpstr>
      <vt:lpstr>GIS (Geographic Information Systems)</vt:lpstr>
      <vt:lpstr>Data Spasial</vt:lpstr>
      <vt:lpstr>Apa Data Spasial ? </vt:lpstr>
      <vt:lpstr>Peta dan Data Spasial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GEOGRAFIS</dc:title>
  <dc:creator>Windows User</dc:creator>
  <cp:lastModifiedBy>ACER</cp:lastModifiedBy>
  <cp:revision>61</cp:revision>
  <dcterms:created xsi:type="dcterms:W3CDTF">2018-10-04T05:56:47Z</dcterms:created>
  <dcterms:modified xsi:type="dcterms:W3CDTF">2019-10-30T21:46:04Z</dcterms:modified>
</cp:coreProperties>
</file>