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692000" cx="7560000"/>
  <p:notesSz cx="6858000" cy="9144000"/>
  <p:embeddedFontLst>
    <p:embeddedFont>
      <p:font typeface="DM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4445"/>
        <p:guide pos="317"/>
        <p:guide pos="6440" orient="horz"/>
        <p:guide pos="553"/>
        <p:guide pos="4215"/>
        <p:guide pos="824" orient="horz"/>
        <p:guide pos="6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italic.fntdata"/><Relationship Id="rId14" Type="http://schemas.openxmlformats.org/officeDocument/2006/relationships/font" Target="fonts/DMSans-bold.fntdata"/><Relationship Id="rId16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7e1b7e538_0_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17e1b7e5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slide" Target="/ppt/slides/slide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www.coderhouse.com/proyectos" TargetMode="External"/><Relationship Id="rId5" Type="http://schemas.openxmlformats.org/officeDocument/2006/relationships/hyperlink" Target="https://encycolorpedia.es/html" TargetMode="External"/><Relationship Id="rId6" Type="http://schemas.openxmlformats.org/officeDocument/2006/relationships/hyperlink" Target="https://color.hailpixel.com/" TargetMode="External"/><Relationship Id="rId7" Type="http://schemas.openxmlformats.org/officeDocument/2006/relationships/hyperlink" Target="https://www.canva.com/es_mx/aprende/10-reglas-de-oro-para-combinar-fuentes-tips-disenado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drive.google.com/file/d/1mJUOkIfrIi36C5-Yb5-I4N1VXinGrkeD/view?usp=share_link" TargetMode="External"/><Relationship Id="rId5" Type="http://schemas.openxmlformats.org/officeDocument/2006/relationships/hyperlink" Target="https://drive.google.com/file/d/1t3Ymm5AE5lRVC3oDHCE-YKrZ6FIun1Fn/view?usp=share_link" TargetMode="External"/><Relationship Id="rId6" Type="http://schemas.openxmlformats.org/officeDocument/2006/relationships/hyperlink" Target="https://drive.google.com/file/d/1WD3RvJY-b9W3FJxxeU_e2nzpDxT2LDQm/view?usp=sharing" TargetMode="External"/><Relationship Id="rId7" Type="http://schemas.openxmlformats.org/officeDocument/2006/relationships/hyperlink" Target="https://drive.google.com/file/d/1MsHR89o5-8RJfvAVIsYgIidPbosJ02AK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b="0" i="0" sz="20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878500" y="4318500"/>
            <a:ext cx="5812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Desarrollo Web</a:t>
            </a:r>
            <a:endParaRPr b="1" i="0" sz="4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" sz="45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Consigna del </a:t>
            </a:r>
            <a:endParaRPr b="1" i="0" sz="45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preentregable 1</a:t>
            </a:r>
            <a:endParaRPr b="1" i="0" sz="45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85" y="2286471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75" y="2866904"/>
            <a:ext cx="6554056" cy="2258605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Diseñando nuestra página web desde cero: prototipado, maquetado y estilización inicial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78500" y="1219575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poner en práctica todos los conocimientos adquiridos, 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 proponemos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el primer prototipo de tu sitio web.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878500" y="23074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78425" y="3092325"/>
            <a:ext cx="58128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Prototipar la web para tener una idea clara del resultado al que quieres llegar.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Maquetar la web: utilizar los tags, en especial los semánticos, para describir la estructura de la web desde el código.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un estilo inicial: comenzar a darle estilo básico a la web.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"/>
          <p:cNvGrpSpPr/>
          <p:nvPr/>
        </p:nvGrpSpPr>
        <p:grpSpPr>
          <a:xfrm>
            <a:off x="502985" y="5532546"/>
            <a:ext cx="6554056" cy="492568"/>
            <a:chOff x="536275" y="2312700"/>
            <a:chExt cx="6520800" cy="754200"/>
          </a:xfrm>
        </p:grpSpPr>
        <p:sp>
          <p:nvSpPr>
            <p:cNvPr id="35" name="Google Shape;35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7"/>
          <p:cNvGrpSpPr/>
          <p:nvPr/>
        </p:nvGrpSpPr>
        <p:grpSpPr>
          <a:xfrm>
            <a:off x="502975" y="6113173"/>
            <a:ext cx="6554056" cy="3532649"/>
            <a:chOff x="536275" y="3199450"/>
            <a:chExt cx="6520800" cy="3252600"/>
          </a:xfrm>
        </p:grpSpPr>
        <p:sp>
          <p:nvSpPr>
            <p:cNvPr id="38" name="Google Shape;38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7"/>
          <p:cNvSpPr txBox="1"/>
          <p:nvPr/>
        </p:nvSpPr>
        <p:spPr>
          <a:xfrm>
            <a:off x="878500" y="55535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Requisitos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878425" y="633840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trabajo cuenta con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tres instancias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(puedes compartir estas 3 en una carpeta de google drive)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878500" y="704406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1492275" y="704406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ldjump" r:id="rId4"/>
              </a:rPr>
              <a:t>Estructura de la página web (Wireframe)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492275" y="7754938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ldjump" r:id="rId5"/>
              </a:rPr>
              <a:t>Archivo HTML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78500" y="779693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878500" y="854981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1492275" y="857081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ldjump" r:id="rId6"/>
              </a:rPr>
              <a:t>Archivo CSS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502975" y="1048643"/>
            <a:ext cx="6554056" cy="5776943"/>
            <a:chOff x="536275" y="3199450"/>
            <a:chExt cx="6520800" cy="3252600"/>
          </a:xfrm>
        </p:grpSpPr>
        <p:sp>
          <p:nvSpPr>
            <p:cNvPr id="53" name="Google Shape;53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8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57" name="Google Shape;57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AutoNum type="arabicPeriod"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Estructura del sitio web (Wireframe)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878425" y="1969150"/>
            <a:ext cx="5812800" cy="4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desarrollar este trabajo en primer lugar deberás definir una temática y estructura para tu sitio web. Después de haber creado tu sketch, lo deberás pasar al wireframe que servirá como guía para tu sitio y estructura en tu HTML.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wireframe debe contener los siguientes elementos: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Menú de navegación (navbar)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 contenga: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 secciones (por ejemplo: inicio, nosotros, servicios, etc)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Agregar el logo de tu web (alguna imagen que lo identifique)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Alguna sección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 contenga: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Título del encabezado (este debe apelar a lo emocional y llamar la atención del usuario).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Descripción (esta debe ampliar la información brindada en el punto anterior y debe permitir dar cuenta del producto).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Imagen, esta debe reflejar el producto o temática.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78575" y="1307650"/>
            <a:ext cx="5812800" cy="661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82D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estructura debe ser entregada en un Archivo PDF o de Imagen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502975" y="1048915"/>
            <a:ext cx="6554056" cy="4371169"/>
            <a:chOff x="536275" y="3199450"/>
            <a:chExt cx="6520800" cy="3252600"/>
          </a:xfrm>
        </p:grpSpPr>
        <p:sp>
          <p:nvSpPr>
            <p:cNvPr id="67" name="Google Shape;67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9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71" name="Google Shape;71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9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	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Archivo HTML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878575" y="2344638"/>
            <a:ext cx="58128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 archivo html debe contar con las siguientes características: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Indentado: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Optimiza la legibilidad de tu código usando los comandos ctrl (o comand en mac) + p e ingresa “format document” para que se acomode automáticamente.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También puedes utilizar la extensión “Beautiful file” que encontrarás en tu menú lateral de VSC. Al instalarla podrás usarla buscándola con  los comandos ctrl (o comand en mac) + p e ingresando “Beautiful” . Haz click en el texto y se acomodará tu código automáticamente.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878575" y="1156200"/>
            <a:ext cx="5812800" cy="94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82D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documentación debe ser entregada en formato html. Este primer html debería llamarse Index (te servirá más adelante)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0"/>
          <p:cNvGrpSpPr/>
          <p:nvPr/>
        </p:nvGrpSpPr>
        <p:grpSpPr>
          <a:xfrm>
            <a:off x="502975" y="1048764"/>
            <a:ext cx="6554056" cy="3927189"/>
            <a:chOff x="536275" y="3199450"/>
            <a:chExt cx="6520800" cy="3252600"/>
          </a:xfrm>
        </p:grpSpPr>
        <p:sp>
          <p:nvSpPr>
            <p:cNvPr id="81" name="Google Shape;81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0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85" name="Google Shape;85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0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	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Archivo CSS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878575" y="2344638"/>
            <a:ext cx="58128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 archivo CSS debe contar con las siguientes características: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Vinculación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olvides linkear tu archivo con el index.html, para poder ver la aplicación de los estilos sobre los elementos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solo CSS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utiliza un solo archivo CSS para todos los HTML que generes  en tu proyecto.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Comentarios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Aprovecha los comentarios para poder dividir las secciones y hacer mas facil de recorrer tu código.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78575" y="1156200"/>
            <a:ext cx="5812800" cy="94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82D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documentación debe ser entregada en formato CSS. Este CSS generalmente lo podrías llamar style ya que por default el editor de código le da ese nombre.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1"/>
          <p:cNvGrpSpPr/>
          <p:nvPr/>
        </p:nvGrpSpPr>
        <p:grpSpPr>
          <a:xfrm>
            <a:off x="502975" y="1888470"/>
            <a:ext cx="6554056" cy="4028345"/>
            <a:chOff x="536275" y="3199450"/>
            <a:chExt cx="6520800" cy="3252600"/>
          </a:xfrm>
        </p:grpSpPr>
        <p:sp>
          <p:nvSpPr>
            <p:cNvPr id="95" name="Google Shape;95;p11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1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Diseñando nuestra página web desde cero: prototipado, maquetado y estilización inicial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1"/>
          <p:cNvGrpSpPr/>
          <p:nvPr/>
        </p:nvGrpSpPr>
        <p:grpSpPr>
          <a:xfrm>
            <a:off x="502973" y="1308096"/>
            <a:ext cx="6554056" cy="492568"/>
            <a:chOff x="536275" y="2312700"/>
            <a:chExt cx="6520800" cy="754200"/>
          </a:xfrm>
        </p:grpSpPr>
        <p:sp>
          <p:nvSpPr>
            <p:cNvPr id="100" name="Google Shape;100;p11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1"/>
          <p:cNvSpPr txBox="1"/>
          <p:nvPr/>
        </p:nvSpPr>
        <p:spPr>
          <a:xfrm>
            <a:off x="878488" y="13291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878413" y="2206150"/>
            <a:ext cx="5812800" cy="3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una carpeta en google drive, para almacenar los tres archivos y compartirlos fácilmente con tu profesor y tutor.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Puedes ir a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www.coderhouse.com/proyectos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inspirarte en los proyectos sobresalientes de pasadas cursadas.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la hora de elegir tu temática, considera un rubro que conozcas y domines, para que te sea más sencillo crear las secciones.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potenciar tu diseño, puedes utilizar paletas de colores que coincidan, aprovechando estos recursos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https://encycolorpedia.es/html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|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https://color.hailpixel.com/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Combina fuentes tipograficas como un profesional aplicando estos tips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https://www.canva.com/es_mx/aprende/10-reglas-de-oro-para-combinar-fuentes-tips-disenador/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Diseñando nuestra página web desde cero: prototipado, maquetado y estilización inicial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2"/>
          <p:cNvGrpSpPr/>
          <p:nvPr/>
        </p:nvGrpSpPr>
        <p:grpSpPr>
          <a:xfrm>
            <a:off x="502963" y="4701516"/>
            <a:ext cx="6554056" cy="1272417"/>
            <a:chOff x="536275" y="3199450"/>
            <a:chExt cx="6520800" cy="3252600"/>
          </a:xfrm>
        </p:grpSpPr>
        <p:sp>
          <p:nvSpPr>
            <p:cNvPr id="111" name="Google Shape;111;p12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2"/>
          <p:cNvGrpSpPr/>
          <p:nvPr/>
        </p:nvGrpSpPr>
        <p:grpSpPr>
          <a:xfrm>
            <a:off x="502973" y="4120896"/>
            <a:ext cx="6554056" cy="492568"/>
            <a:chOff x="536275" y="2312700"/>
            <a:chExt cx="6520800" cy="754200"/>
          </a:xfrm>
        </p:grpSpPr>
        <p:sp>
          <p:nvSpPr>
            <p:cNvPr id="114" name="Google Shape;114;p12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2"/>
          <p:cNvGrpSpPr/>
          <p:nvPr/>
        </p:nvGrpSpPr>
        <p:grpSpPr>
          <a:xfrm>
            <a:off x="502975" y="1888042"/>
            <a:ext cx="6554056" cy="1928467"/>
            <a:chOff x="536275" y="3199450"/>
            <a:chExt cx="6520800" cy="3252600"/>
          </a:xfrm>
        </p:grpSpPr>
        <p:sp>
          <p:nvSpPr>
            <p:cNvPr id="117" name="Google Shape;117;p12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2"/>
          <p:cNvSpPr txBox="1"/>
          <p:nvPr/>
        </p:nvSpPr>
        <p:spPr>
          <a:xfrm>
            <a:off x="878488" y="41419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878413" y="501895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Proyecto Final, tendremos en cuenta los siguientes </a:t>
            </a:r>
            <a:r>
              <a:rPr b="0" i="0" lang="es" sz="135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criterios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evaluación.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1" name="Google Shape;121;p12"/>
          <p:cNvGrpSpPr/>
          <p:nvPr/>
        </p:nvGrpSpPr>
        <p:grpSpPr>
          <a:xfrm>
            <a:off x="502985" y="1307646"/>
            <a:ext cx="6554056" cy="492568"/>
            <a:chOff x="536275" y="2312700"/>
            <a:chExt cx="6520800" cy="754200"/>
          </a:xfrm>
        </p:grpSpPr>
        <p:sp>
          <p:nvSpPr>
            <p:cNvPr id="122" name="Google Shape;122;p12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2"/>
          <p:cNvSpPr txBox="1"/>
          <p:nvPr/>
        </p:nvSpPr>
        <p:spPr>
          <a:xfrm>
            <a:off x="878500" y="13286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Ejemplo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878425" y="2205700"/>
            <a:ext cx="5812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guiarte, te compartimos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ejemplo de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entregable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Wireframe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Archivo html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Archivo CSS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