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BrightTV Insights &amp; Growth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Trends and Recommendations</a:t>
            </a:r>
          </a:p>
          <a:p>
            <a:r>
              <a:t>Presented by: [Your Name] |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Clear usage trends</a:t>
            </a:r>
          </a:p>
          <a:p>
            <a:r>
              <a:t>• Content boosts on low days</a:t>
            </a:r>
          </a:p>
          <a:p>
            <a:r>
              <a:t>• Strategic growth tactics</a:t>
            </a:r>
          </a:p>
          <a:p/>
          <a:p>
            <a:r>
              <a:t>[Insert 4-column Summary Table]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open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&amp; Usage Trends</a:t>
            </a:r>
          </a:p>
          <a:p>
            <a:r>
              <a:t>2. Factors Influencing Consumption</a:t>
            </a:r>
          </a:p>
          <a:p>
            <a:r>
              <a:t>3. Recommendations for Low-Consumption Days</a:t>
            </a:r>
          </a:p>
          <a:p>
            <a:r>
              <a:t>4. Strategies to Grow the User 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&amp; Usage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Monthly Active Users (MAU)</a:t>
            </a:r>
          </a:p>
          <a:p>
            <a:r>
              <a:t>• Daily Active Users (DAU)</a:t>
            </a:r>
          </a:p>
          <a:p>
            <a:r>
              <a:t>• Average session duration</a:t>
            </a:r>
          </a:p>
          <a:p>
            <a:r>
              <a:t>• Platform distribution (Mobile, Web, Smart TV)</a:t>
            </a:r>
          </a:p>
          <a:p/>
          <a:p>
            <a:r>
              <a:t>[Insert Line &amp; Pie Charts]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groups</a:t>
            </a:r>
          </a:p>
          <a:p>
            <a:r>
              <a:t>• Gender distribution</a:t>
            </a:r>
          </a:p>
          <a:p>
            <a:r>
              <a:t>• Location breakdown</a:t>
            </a:r>
          </a:p>
          <a:p>
            <a:r>
              <a:t>• Viewing preferences by demographic</a:t>
            </a:r>
          </a:p>
          <a:p/>
          <a:p>
            <a:r>
              <a:t>[Insert Bar/Pie Charts]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Peak viewing times</a:t>
            </a:r>
          </a:p>
          <a:p>
            <a:r>
              <a:t>• Top-performing categories</a:t>
            </a:r>
          </a:p>
          <a:p>
            <a:r>
              <a:t>• Binge vs. short sessions</a:t>
            </a:r>
          </a:p>
          <a:p>
            <a:r>
              <a:t>• Retention rates</a:t>
            </a:r>
          </a:p>
          <a:p/>
          <a:p>
            <a:r>
              <a:t>[Insert Heatmap &amp; Bar Chart]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Influencing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Day &amp; time impact</a:t>
            </a:r>
          </a:p>
          <a:p>
            <a:r>
              <a:t>• Genre &amp; trending topics</a:t>
            </a:r>
          </a:p>
          <a:p>
            <a:r>
              <a:t>• Content length</a:t>
            </a:r>
          </a:p>
          <a:p>
            <a:r>
              <a:t>• Notifications &amp; social media</a:t>
            </a:r>
          </a:p>
          <a:p>
            <a:r>
              <a:t>• Seasonal events</a:t>
            </a:r>
          </a:p>
          <a:p/>
          <a:p>
            <a:r>
              <a:t>[Insert Correlation Matrix]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 Consumption Days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low days (e.g., Tuesday, Thursday)</a:t>
            </a:r>
          </a:p>
          <a:p>
            <a:r>
              <a:t>• Demographics active on low days</a:t>
            </a:r>
          </a:p>
          <a:p>
            <a:r>
              <a:t>• Performance by content category</a:t>
            </a:r>
          </a:p>
          <a:p/>
          <a:p>
            <a:r>
              <a:t>[Insert Day-wise Line Graph]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Low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Light entertainment (comedy, reality)</a:t>
            </a:r>
          </a:p>
          <a:p>
            <a:r>
              <a:t>• Interactive content (polls, quizzes)</a:t>
            </a:r>
          </a:p>
          <a:p>
            <a:r>
              <a:t>• Serialized mini-dramas</a:t>
            </a:r>
          </a:p>
          <a:p>
            <a:r>
              <a:t>• User-generated content</a:t>
            </a:r>
          </a:p>
          <a:p/>
          <a:p>
            <a:r>
              <a:t>[Insert Sample Tiles or Calendar]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Referral incentives</a:t>
            </a:r>
          </a:p>
          <a:p>
            <a:r>
              <a:t>2. Localized content</a:t>
            </a:r>
          </a:p>
          <a:p>
            <a:r>
              <a:t>3. Influencer collaborations</a:t>
            </a:r>
          </a:p>
          <a:p>
            <a:r>
              <a:t>4. SEO/ASO improvements</a:t>
            </a:r>
          </a:p>
          <a:p>
            <a:r>
              <a:t>5. Strategic partnerships</a:t>
            </a:r>
          </a:p>
          <a:p>
            <a:r>
              <a:t>6. Cross-platform marketing</a:t>
            </a:r>
          </a:p>
          <a:p/>
          <a:p>
            <a:r>
              <a:t>[Insert Strategy Roadmap]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