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5"/>
  </p:notesMasterIdLst>
  <p:sldIdLst>
    <p:sldId id="256" r:id="rId2"/>
    <p:sldId id="257" r:id="rId3"/>
    <p:sldId id="258" r:id="rId4"/>
  </p:sldIdLst>
  <p:sldSz cx="9906000" cy="6858000" type="A4"/>
  <p:notesSz cx="6735763" cy="9866313"/>
  <p:embeddedFontLst>
    <p:embeddedFont>
      <p:font typeface="Tahoma" pitchFamily="34" charset="0"/>
      <p:regular r:id="rId6"/>
      <p:bold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68A3258-E56B-4643-92BA-1002173B36B7}">
  <a:tblStyle styleId="{868A3258-E56B-4643-92BA-1002173B36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072450E-DC91-473C-9F77-4A6CD123A6A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-90" y="-12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18830" cy="49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15373" y="0"/>
            <a:ext cx="2918830" cy="49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95325" y="739775"/>
            <a:ext cx="5345113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3577" y="4686500"/>
            <a:ext cx="5388609" cy="443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marR="0" lvl="5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marR="0" lvl="7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marR="0" lvl="8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371285"/>
            <a:ext cx="2918830" cy="49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15373" y="9371285"/>
            <a:ext cx="2918830" cy="49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70165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695325" y="739775"/>
            <a:ext cx="5345113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73577" y="4686500"/>
            <a:ext cx="5388600" cy="44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3815373" y="9371285"/>
            <a:ext cx="29187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73577" y="4686500"/>
            <a:ext cx="5388600" cy="44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695325" y="739775"/>
            <a:ext cx="5345113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73577" y="4686500"/>
            <a:ext cx="5388600" cy="44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695325" y="739775"/>
            <a:ext cx="5345113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95300" y="6356349"/>
            <a:ext cx="2311399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478907" marR="0" lvl="1" indent="-90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957815" marR="0" lvl="2" indent="-1801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1436724" marR="0" lvl="3" indent="-143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1915631" marR="0" lvl="4" indent="-106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2394539" marR="0" lvl="5" indent="-69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2873447" marR="0" lvl="6" indent="-159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3352355" marR="0" lvl="7" indent="-122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3831263" marR="0" lvl="8" indent="-85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384550" y="6356349"/>
            <a:ext cx="3136898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478907" marR="0" lvl="1" indent="-90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957815" marR="0" lvl="2" indent="-1801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1436724" marR="0" lvl="3" indent="-143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1915631" marR="0" lvl="4" indent="-106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2394539" marR="0" lvl="5" indent="-69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2873447" marR="0" lvl="6" indent="-159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3352355" marR="0" lvl="7" indent="-122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3831263" marR="0" lvl="8" indent="-85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7099299" y="6356349"/>
            <a:ext cx="2311399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0" y="412304"/>
            <a:ext cx="9905998" cy="113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4621351" y="3895465"/>
            <a:ext cx="5005800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75" tIns="46550" rIns="94775" bIns="46550" anchor="t" anchorCtr="0">
            <a:noAutofit/>
          </a:bodyPr>
          <a:lstStyle/>
          <a:p>
            <a:pPr marL="358706" marR="0" lvl="0" indent="-35870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Font typeface="Arial"/>
              <a:buNone/>
            </a:pPr>
            <a:r>
              <a:rPr lang="ko-KR" sz="2100" b="0" i="0" u="none" strike="noStrike" cap="none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스토리보드</a:t>
            </a:r>
            <a:endParaRPr/>
          </a:p>
          <a:p>
            <a:pPr marL="358706" marR="0" lvl="0" indent="-358706" algn="r" rtl="0">
              <a:lnSpc>
                <a:spcPct val="100000"/>
              </a:lnSpc>
              <a:spcBef>
                <a:spcPts val="329"/>
              </a:spcBef>
              <a:spcAft>
                <a:spcPts val="0"/>
              </a:spcAft>
              <a:buClr>
                <a:srgbClr val="366092"/>
              </a:buClr>
              <a:buFont typeface="Arial"/>
              <a:buNone/>
            </a:pPr>
            <a:r>
              <a:rPr lang="ko-KR" sz="1600" b="0" i="0" u="none" strike="noStrike" cap="none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ko-KR" sz="1600">
                <a:solidFill>
                  <a:srgbClr val="366092"/>
                </a:solidFill>
              </a:rPr>
              <a:t>3.0</a:t>
            </a:r>
            <a:endParaRPr sz="1600" b="0" i="0" u="none" strike="noStrike" cap="none">
              <a:solidFill>
                <a:srgbClr val="3660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7347631" y="4981322"/>
            <a:ext cx="22953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50" tIns="47875" rIns="95750" bIns="47875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lang="ko-KR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컨텐츠</a:t>
            </a:r>
            <a:r>
              <a:rPr lang="ko-K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담당자 </a:t>
            </a:r>
            <a:r>
              <a:rPr lang="ko-KR" sz="11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altLang="ko-KR" sz="11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1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심영훈</a:t>
            </a:r>
            <a:r>
              <a:rPr lang="ko-KR" sz="11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r" rtl="0">
              <a:lnSpc>
                <a:spcPct val="90000"/>
              </a:lnSpc>
              <a:spcBef>
                <a:spcPts val="254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lang="ko-K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UI 담당자 </a:t>
            </a:r>
            <a:r>
              <a:rPr lang="ko-KR" sz="11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altLang="ko-KR" sz="11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1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심영훈</a:t>
            </a:r>
            <a:r>
              <a:rPr lang="ko-KR" sz="11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88" name="Shape 88"/>
          <p:cNvSpPr/>
          <p:nvPr/>
        </p:nvSpPr>
        <p:spPr>
          <a:xfrm>
            <a:off x="359928" y="1900172"/>
            <a:ext cx="92832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75" tIns="46550" rIns="94775" bIns="465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4000" b="1" dirty="0" smtClean="0">
                <a:solidFill>
                  <a:schemeClr val="dk1"/>
                </a:solidFill>
              </a:rPr>
              <a:t>여행패키지 서비스</a:t>
            </a:r>
            <a:r>
              <a:rPr lang="ko-KR" sz="4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4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(정회원)</a:t>
            </a:r>
            <a:endParaRPr dirty="0"/>
          </a:p>
        </p:txBody>
      </p:sp>
      <p:cxnSp>
        <p:nvCxnSpPr>
          <p:cNvPr id="89" name="Shape 89"/>
          <p:cNvCxnSpPr/>
          <p:nvPr/>
        </p:nvCxnSpPr>
        <p:spPr>
          <a:xfrm>
            <a:off x="343959" y="4781599"/>
            <a:ext cx="9283200" cy="1200"/>
          </a:xfrm>
          <a:prstGeom prst="straightConnector1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Shape 94"/>
          <p:cNvGraphicFramePr/>
          <p:nvPr>
            <p:extLst>
              <p:ext uri="{D42A27DB-BD31-4B8C-83A1-F6EECF244321}">
                <p14:modId xmlns:p14="http://schemas.microsoft.com/office/powerpoint/2010/main" val="800441291"/>
              </p:ext>
            </p:extLst>
          </p:nvPr>
        </p:nvGraphicFramePr>
        <p:xfrm>
          <a:off x="178686" y="635000"/>
          <a:ext cx="9485875" cy="2058230"/>
        </p:xfrm>
        <a:graphic>
          <a:graphicData uri="http://schemas.openxmlformats.org/drawingml/2006/table">
            <a:tbl>
              <a:tblPr>
                <a:noFill/>
                <a:tableStyleId>{868A3258-E56B-4643-92BA-1002173B36B7}</a:tableStyleId>
              </a:tblPr>
              <a:tblGrid>
                <a:gridCol w="1011400"/>
                <a:gridCol w="1329475"/>
                <a:gridCol w="6061550"/>
                <a:gridCol w="1083450"/>
              </a:tblGrid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900" b="1" i="0" u="none" strike="noStrike" cap="none" dirty="0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dirty="0"/>
                    </a:p>
                  </a:txBody>
                  <a:tcPr marL="99075" marR="9907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</a:rPr>
                        <a:t>여행패키지 서비스</a:t>
                      </a:r>
                      <a:endParaRPr dirty="0"/>
                    </a:p>
                  </a:txBody>
                  <a:tcPr marL="99075" marR="9907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</a:rPr>
                        <a:t>구분</a:t>
                      </a:r>
                      <a:endParaRPr/>
                    </a:p>
                  </a:txBody>
                  <a:tcPr marL="99075" marR="9907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ko-KR" altLang="en-US" sz="900" dirty="0" smtClean="0">
                          <a:solidFill>
                            <a:schemeClr val="dk2"/>
                          </a:solidFill>
                        </a:rPr>
                        <a:t>여행패키지 구매</a:t>
                      </a:r>
                      <a:r>
                        <a:rPr lang="en-US" altLang="ko-KR" sz="900" dirty="0" smtClean="0">
                          <a:solidFill>
                            <a:schemeClr val="dk2"/>
                          </a:solidFill>
                        </a:rPr>
                        <a:t>,</a:t>
                      </a:r>
                      <a:r>
                        <a:rPr lang="en-US" altLang="ko-KR" sz="900" baseline="0" dirty="0" smtClean="0">
                          <a:solidFill>
                            <a:schemeClr val="dk2"/>
                          </a:solidFill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chemeClr val="dk2"/>
                          </a:solidFill>
                        </a:rPr>
                        <a:t>게시판</a:t>
                      </a:r>
                      <a:r>
                        <a:rPr lang="en-US" altLang="ko-KR" sz="900" baseline="0" dirty="0" smtClean="0">
                          <a:solidFill>
                            <a:schemeClr val="dk2"/>
                          </a:solidFill>
                        </a:rPr>
                        <a:t>, </a:t>
                      </a:r>
                      <a:r>
                        <a:rPr lang="ko-KR" altLang="en-US" sz="900" baseline="0" dirty="0" smtClean="0">
                          <a:solidFill>
                            <a:schemeClr val="dk2"/>
                          </a:solidFill>
                        </a:rPr>
                        <a:t>정회원심사</a:t>
                      </a:r>
                      <a:endParaRPr dirty="0"/>
                    </a:p>
                  </a:txBody>
                  <a:tcPr marL="99075" marR="9907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</a:rPr>
                        <a:t>버전정보</a:t>
                      </a:r>
                      <a:endParaRPr/>
                    </a:p>
                  </a:txBody>
                  <a:tcPr marL="99075" marR="9907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</a:rPr>
                        <a:t>작성일</a:t>
                      </a:r>
                      <a:endParaRPr/>
                    </a:p>
                  </a:txBody>
                  <a:tcPr marL="99075" marR="9907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900" b="1" i="0" u="none" strike="noStrike" cap="none" dirty="0">
                          <a:solidFill>
                            <a:schemeClr val="dk1"/>
                          </a:solidFill>
                        </a:rPr>
                        <a:t>내용</a:t>
                      </a:r>
                      <a:endParaRPr dirty="0"/>
                    </a:p>
                  </a:txBody>
                  <a:tcPr marL="99075" marR="9907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/>
                    </a:p>
                  </a:txBody>
                  <a:tcPr marL="99075" marR="9907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</a:rPr>
                        <a:t>V0.1</a:t>
                      </a:r>
                      <a:endParaRPr/>
                    </a:p>
                  </a:txBody>
                  <a:tcPr marL="99075" marR="9907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900" b="0" i="0" u="none" strike="noStrike" cap="none" dirty="0" smtClean="0">
                          <a:solidFill>
                            <a:schemeClr val="dk1"/>
                          </a:solidFill>
                        </a:rPr>
                        <a:t>201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</a:rPr>
                        <a:t>8.05.16</a:t>
                      </a:r>
                      <a:endParaRPr dirty="0"/>
                    </a:p>
                  </a:txBody>
                  <a:tcPr marL="99075" marR="9907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ko-KR" sz="900" b="0" i="0" u="none" strike="noStrike" cap="none" dirty="0">
                          <a:solidFill>
                            <a:schemeClr val="dk1"/>
                          </a:solidFill>
                        </a:rPr>
                        <a:t> 초안작성</a:t>
                      </a:r>
                      <a:endParaRPr dirty="0"/>
                    </a:p>
                  </a:txBody>
                  <a:tcPr marL="99075" marR="9907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dirty="0" smtClean="0"/>
                        <a:t>심영훈</a:t>
                      </a:r>
                      <a:endParaRPr dirty="0"/>
                    </a:p>
                  </a:txBody>
                  <a:tcPr marL="99075" marR="9907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</a:rPr>
                        <a:t>V0.2</a:t>
                      </a:r>
                      <a:endParaRPr/>
                    </a:p>
                  </a:txBody>
                  <a:tcPr marL="99075" marR="9907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900" b="0" i="0" u="none" strike="noStrike" cap="none" dirty="0" smtClean="0">
                          <a:solidFill>
                            <a:schemeClr val="dk1"/>
                          </a:solidFill>
                        </a:rPr>
                        <a:t>201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r>
                        <a:rPr lang="ko-KR" sz="900" b="0" i="0" u="none" strike="noStrike" cap="none" dirty="0" smtClean="0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</a:rPr>
                        <a:t>05</a:t>
                      </a:r>
                      <a:r>
                        <a:rPr lang="ko-KR" sz="900" b="0" i="0" u="none" strike="noStrike" cap="none" dirty="0" smtClean="0">
                          <a:solidFill>
                            <a:schemeClr val="dk1"/>
                          </a:solidFill>
                        </a:rPr>
                        <a:t>.1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dirty="0"/>
                    </a:p>
                  </a:txBody>
                  <a:tcPr marL="99075" marR="9907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ko-KR" sz="9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</a:rPr>
                        <a:t>정회원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</a:rPr>
                        <a:t>준회원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</a:rPr>
                        <a:t>일반회원 기준 정함</a:t>
                      </a:r>
                      <a:endParaRPr dirty="0"/>
                    </a:p>
                  </a:txBody>
                  <a:tcPr marL="99075" marR="9907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dirty="0" smtClean="0"/>
                        <a:t>심영</a:t>
                      </a:r>
                      <a:r>
                        <a:rPr lang="ko-KR" dirty="0" smtClean="0"/>
                        <a:t>훈</a:t>
                      </a:r>
                      <a:endParaRPr dirty="0"/>
                    </a:p>
                  </a:txBody>
                  <a:tcPr marL="99075" marR="9907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900" u="none" strike="noStrike" cap="none">
                          <a:solidFill>
                            <a:schemeClr val="dk1"/>
                          </a:solidFill>
                        </a:rPr>
                        <a:t>V0.3</a:t>
                      </a:r>
                      <a:endParaRPr/>
                    </a:p>
                  </a:txBody>
                  <a:tcPr marL="99075" marR="9907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900" b="0" i="0" u="none" strike="noStrike" cap="none" dirty="0" smtClean="0">
                          <a:solidFill>
                            <a:schemeClr val="dk1"/>
                          </a:solidFill>
                        </a:rPr>
                        <a:t>201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r>
                        <a:rPr lang="ko-KR" sz="900" b="0" i="0" u="none" strike="noStrike" cap="none" dirty="0" smtClean="0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</a:rPr>
                        <a:t>05</a:t>
                      </a:r>
                      <a:r>
                        <a:rPr lang="ko-KR" sz="900" b="0" i="0" u="none" strike="noStrike" cap="none" dirty="0" smtClean="0">
                          <a:solidFill>
                            <a:schemeClr val="dk1"/>
                          </a:solidFill>
                        </a:rPr>
                        <a:t>.1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dirty="0"/>
                    </a:p>
                  </a:txBody>
                  <a:tcPr marL="99075" marR="9907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ko-KR" sz="9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</a:rPr>
                        <a:t>홈페이지 완성</a:t>
                      </a:r>
                      <a:endParaRPr dirty="0"/>
                    </a:p>
                  </a:txBody>
                  <a:tcPr marL="99075" marR="9907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dirty="0" smtClean="0"/>
                        <a:t>심영</a:t>
                      </a:r>
                      <a:r>
                        <a:rPr lang="ko-KR" dirty="0" smtClean="0"/>
                        <a:t>훈</a:t>
                      </a:r>
                      <a:endParaRPr dirty="0"/>
                    </a:p>
                  </a:txBody>
                  <a:tcPr marL="99075" marR="99075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9075" marR="9907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9075" marR="9907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3400" marR="34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3400" marR="34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95" name="Shape 95"/>
          <p:cNvSpPr txBox="1"/>
          <p:nvPr/>
        </p:nvSpPr>
        <p:spPr>
          <a:xfrm>
            <a:off x="0" y="15875"/>
            <a:ext cx="433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5550" tIns="52775" rIns="105550" bIns="52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Update History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0" y="15875"/>
            <a:ext cx="433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5550" tIns="52775" rIns="105550" bIns="52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Flow Chart</a:t>
            </a:r>
            <a:endParaRPr/>
          </a:p>
        </p:txBody>
      </p:sp>
      <p:graphicFrame>
        <p:nvGraphicFramePr>
          <p:cNvPr id="101" name="Shape 101"/>
          <p:cNvGraphicFramePr/>
          <p:nvPr/>
        </p:nvGraphicFramePr>
        <p:xfrm>
          <a:off x="748410" y="979530"/>
          <a:ext cx="8773675" cy="5365725"/>
        </p:xfrm>
        <a:graphic>
          <a:graphicData uri="http://schemas.openxmlformats.org/drawingml/2006/table">
            <a:tbl>
              <a:tblPr>
                <a:noFill/>
                <a:tableStyleId>{868A3258-E56B-4643-92BA-1002173B36B7}</a:tableStyleId>
              </a:tblPr>
              <a:tblGrid>
                <a:gridCol w="680325"/>
                <a:gridCol w="8093350"/>
              </a:tblGrid>
              <a:tr h="39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sz="1300" u="none" strike="noStrike" cap="none" dirty="0"/>
                        <a:t>부서</a:t>
                      </a:r>
                      <a:endParaRPr dirty="0"/>
                    </a:p>
                  </a:txBody>
                  <a:tcPr marL="70775" marR="70775" marT="32650" marB="326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sz="1300" u="none" strike="noStrike" cap="none" dirty="0"/>
                        <a:t>업무 흐름(프로세스)</a:t>
                      </a:r>
                      <a:endParaRPr dirty="0"/>
                    </a:p>
                  </a:txBody>
                  <a:tcPr marL="70775" marR="70775" marT="32650" marB="326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014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sz="1300" u="none" strike="noStrike" cap="none"/>
                        <a:t>회원</a:t>
                      </a:r>
                      <a:endParaRPr/>
                    </a:p>
                  </a:txBody>
                  <a:tcPr marL="70775" marR="70775" marT="32650" marB="326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70775" marR="70775" marT="32650" marB="326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03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sz="1300"/>
                        <a:t>카페</a:t>
                      </a:r>
                      <a:endParaRPr/>
                    </a:p>
                  </a:txBody>
                  <a:tcPr marL="70775" marR="70775" marT="32650" marB="326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70775" marR="70775" marT="32650" marB="326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2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sz="1300">
                          <a:solidFill>
                            <a:schemeClr val="dk1"/>
                          </a:solidFill>
                        </a:rPr>
                        <a:t>중간관리자</a:t>
                      </a:r>
                      <a:endParaRPr/>
                    </a:p>
                  </a:txBody>
                  <a:tcPr marL="70775" marR="70775" marT="32650" marB="326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70775" marR="70775" marT="32650" marB="326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306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sz="1300" u="none" strike="noStrike" cap="none"/>
                        <a:t>자격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sz="1300" u="none" strike="noStrike" cap="none"/>
                        <a:t>심사위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300" u="none" strike="noStrike" cap="none"/>
                    </a:p>
                  </a:txBody>
                  <a:tcPr marL="70775" marR="70775" marT="32650" marB="326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70775" marR="70775" marT="32650" marB="326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93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sz="1300" u="none" strike="noStrike" cap="none"/>
                        <a:t>시스템</a:t>
                      </a:r>
                      <a:endParaRPr/>
                    </a:p>
                  </a:txBody>
                  <a:tcPr marL="70775" marR="70775" marT="32650" marB="326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70775" marR="70775" marT="32650" marB="326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02" name="Shape 102"/>
          <p:cNvSpPr txBox="1"/>
          <p:nvPr/>
        </p:nvSpPr>
        <p:spPr>
          <a:xfrm>
            <a:off x="829685" y="600113"/>
            <a:ext cx="30393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325" tIns="33650" rIns="67325" bIns="336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sz="19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업무흐름도</a:t>
            </a:r>
            <a:endParaRPr dirty="0"/>
          </a:p>
        </p:txBody>
      </p:sp>
      <p:sp>
        <p:nvSpPr>
          <p:cNvPr id="103" name="Shape 103"/>
          <p:cNvSpPr/>
          <p:nvPr/>
        </p:nvSpPr>
        <p:spPr>
          <a:xfrm>
            <a:off x="3224742" y="1581893"/>
            <a:ext cx="897992" cy="550161"/>
          </a:xfrm>
          <a:prstGeom prst="flowChartPunchedCard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300" tIns="33650" rIns="67300" bIns="336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가입신청서</a:t>
            </a:r>
            <a:endParaRPr sz="10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작성</a:t>
            </a:r>
            <a:endParaRPr sz="1000" dirty="0"/>
          </a:p>
        </p:txBody>
      </p:sp>
      <p:sp>
        <p:nvSpPr>
          <p:cNvPr id="104" name="Shape 104"/>
          <p:cNvSpPr/>
          <p:nvPr/>
        </p:nvSpPr>
        <p:spPr>
          <a:xfrm>
            <a:off x="2982950" y="2697075"/>
            <a:ext cx="1381575" cy="522275"/>
          </a:xfrm>
          <a:prstGeom prst="flowChartDisplay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300" tIns="33650" rIns="67300" bIns="336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 smtClean="0"/>
              <a:t>일반회원</a:t>
            </a:r>
            <a:endParaRPr sz="8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명단작성</a:t>
            </a:r>
            <a:endParaRPr sz="800" dirty="0"/>
          </a:p>
        </p:txBody>
      </p:sp>
      <p:sp>
        <p:nvSpPr>
          <p:cNvPr id="106" name="Shape 106"/>
          <p:cNvSpPr/>
          <p:nvPr/>
        </p:nvSpPr>
        <p:spPr>
          <a:xfrm>
            <a:off x="3155563" y="4667138"/>
            <a:ext cx="1036350" cy="385075"/>
          </a:xfrm>
          <a:prstGeom prst="flowChartDisplay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325" tIns="33650" rIns="67325" bIns="336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1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ko-KR" altLang="en-US" sz="10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대여부</a:t>
            </a:r>
            <a:r>
              <a:rPr lang="ko-KR" altLang="en-US" sz="1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자격심사</a:t>
            </a:r>
            <a:endParaRPr sz="1000" dirty="0"/>
          </a:p>
        </p:txBody>
      </p:sp>
      <p:sp>
        <p:nvSpPr>
          <p:cNvPr id="107" name="Shape 107"/>
          <p:cNvSpPr/>
          <p:nvPr/>
        </p:nvSpPr>
        <p:spPr>
          <a:xfrm>
            <a:off x="3011638" y="5756305"/>
            <a:ext cx="1324200" cy="433195"/>
          </a:xfrm>
          <a:prstGeom prst="flowChartMagneticDrum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300" tIns="33650" rIns="67300" bIns="336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1000" dirty="0" smtClean="0"/>
              <a:t>일반회원 등록</a:t>
            </a:r>
            <a:endParaRPr sz="1000" dirty="0"/>
          </a:p>
        </p:txBody>
      </p:sp>
      <p:cxnSp>
        <p:nvCxnSpPr>
          <p:cNvPr id="108" name="Shape 108"/>
          <p:cNvCxnSpPr>
            <a:stCxn id="104" idx="2"/>
            <a:endCxn id="106" idx="0"/>
          </p:cNvCxnSpPr>
          <p:nvPr/>
        </p:nvCxnSpPr>
        <p:spPr>
          <a:xfrm>
            <a:off x="3673738" y="3219350"/>
            <a:ext cx="0" cy="1447800"/>
          </a:xfrm>
          <a:prstGeom prst="straightConnector1">
            <a:avLst/>
          </a:prstGeom>
          <a:noFill/>
          <a:ln w="9525" cap="flat" cmpd="sng">
            <a:solidFill>
              <a:srgbClr val="4A7DBB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09" name="Shape 109"/>
          <p:cNvSpPr/>
          <p:nvPr/>
        </p:nvSpPr>
        <p:spPr>
          <a:xfrm>
            <a:off x="5530138" y="4667138"/>
            <a:ext cx="1036350" cy="385075"/>
          </a:xfrm>
          <a:prstGeom prst="flowChartDisplay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325" tIns="33650" rIns="67325" bIns="336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1000" dirty="0" smtClean="0"/>
              <a:t>자격심</a:t>
            </a:r>
            <a:r>
              <a:rPr lang="ko-KR" altLang="en-US" sz="1000" dirty="0"/>
              <a:t>사</a:t>
            </a:r>
            <a:endParaRPr sz="1000" dirty="0"/>
          </a:p>
        </p:txBody>
      </p:sp>
      <p:sp>
        <p:nvSpPr>
          <p:cNvPr id="111" name="Shape 111"/>
          <p:cNvSpPr/>
          <p:nvPr/>
        </p:nvSpPr>
        <p:spPr>
          <a:xfrm>
            <a:off x="7128304" y="1581893"/>
            <a:ext cx="897992" cy="550161"/>
          </a:xfrm>
          <a:prstGeom prst="flowChartPunchedCard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300" tIns="33650" rIns="67300" bIns="336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1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여행패키지 구매</a:t>
            </a:r>
            <a:endParaRPr sz="1000" dirty="0"/>
          </a:p>
        </p:txBody>
      </p:sp>
      <p:cxnSp>
        <p:nvCxnSpPr>
          <p:cNvPr id="112" name="Shape 112"/>
          <p:cNvCxnSpPr>
            <a:stCxn id="106" idx="2"/>
            <a:endCxn id="107" idx="0"/>
          </p:cNvCxnSpPr>
          <p:nvPr/>
        </p:nvCxnSpPr>
        <p:spPr>
          <a:xfrm>
            <a:off x="3673738" y="5052213"/>
            <a:ext cx="0" cy="704100"/>
          </a:xfrm>
          <a:prstGeom prst="straightConnector1">
            <a:avLst/>
          </a:prstGeom>
          <a:noFill/>
          <a:ln w="9525" cap="flat" cmpd="sng">
            <a:solidFill>
              <a:srgbClr val="4A7DBB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13" name="Shape 113"/>
          <p:cNvSpPr/>
          <p:nvPr/>
        </p:nvSpPr>
        <p:spPr>
          <a:xfrm>
            <a:off x="7140392" y="2765678"/>
            <a:ext cx="873815" cy="385070"/>
          </a:xfrm>
          <a:prstGeom prst="flowChartDisplay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325" tIns="33650" rIns="67325" bIns="336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1000" dirty="0" smtClean="0"/>
              <a:t>입금여부</a:t>
            </a:r>
            <a:r>
              <a:rPr lang="ko-KR" sz="1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1000" dirty="0"/>
          </a:p>
        </p:txBody>
      </p:sp>
      <p:sp>
        <p:nvSpPr>
          <p:cNvPr id="114" name="Shape 114"/>
          <p:cNvSpPr/>
          <p:nvPr/>
        </p:nvSpPr>
        <p:spPr>
          <a:xfrm>
            <a:off x="6915200" y="5756300"/>
            <a:ext cx="1324200" cy="433200"/>
          </a:xfrm>
          <a:prstGeom prst="flowChartMagneticDrum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300" tIns="33650" rIns="67300" bIns="336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1000" dirty="0" smtClean="0"/>
              <a:t>정회원등록</a:t>
            </a:r>
            <a:endParaRPr sz="1000" dirty="0"/>
          </a:p>
        </p:txBody>
      </p:sp>
      <p:cxnSp>
        <p:nvCxnSpPr>
          <p:cNvPr id="115" name="Shape 115"/>
          <p:cNvCxnSpPr>
            <a:stCxn id="113" idx="2"/>
            <a:endCxn id="114" idx="0"/>
          </p:cNvCxnSpPr>
          <p:nvPr/>
        </p:nvCxnSpPr>
        <p:spPr>
          <a:xfrm>
            <a:off x="7577300" y="3150748"/>
            <a:ext cx="0" cy="2605500"/>
          </a:xfrm>
          <a:prstGeom prst="straightConnector1">
            <a:avLst/>
          </a:prstGeom>
          <a:noFill/>
          <a:ln w="9525" cap="flat" cmpd="sng">
            <a:solidFill>
              <a:srgbClr val="4A7DBB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6" name="Shape 116"/>
          <p:cNvCxnSpPr>
            <a:stCxn id="111" idx="2"/>
            <a:endCxn id="113" idx="0"/>
          </p:cNvCxnSpPr>
          <p:nvPr/>
        </p:nvCxnSpPr>
        <p:spPr>
          <a:xfrm>
            <a:off x="7577300" y="2132054"/>
            <a:ext cx="0" cy="633600"/>
          </a:xfrm>
          <a:prstGeom prst="straightConnector1">
            <a:avLst/>
          </a:prstGeom>
          <a:noFill/>
          <a:ln w="9525" cap="flat" cmpd="sng">
            <a:solidFill>
              <a:srgbClr val="4A7DBB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17" name="Shape 117"/>
          <p:cNvSpPr/>
          <p:nvPr/>
        </p:nvSpPr>
        <p:spPr>
          <a:xfrm>
            <a:off x="8421724" y="1664673"/>
            <a:ext cx="897900" cy="384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300" tIns="33650" rIns="67300" bIns="336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1000" dirty="0" smtClean="0"/>
              <a:t>여행종</a:t>
            </a:r>
            <a:r>
              <a:rPr lang="ko-KR" altLang="en-US" sz="1000" dirty="0"/>
              <a:t>료</a:t>
            </a:r>
            <a:endParaRPr sz="1000" dirty="0"/>
          </a:p>
        </p:txBody>
      </p:sp>
      <p:sp>
        <p:nvSpPr>
          <p:cNvPr id="118" name="Shape 118"/>
          <p:cNvSpPr/>
          <p:nvPr/>
        </p:nvSpPr>
        <p:spPr>
          <a:xfrm>
            <a:off x="8366282" y="4667141"/>
            <a:ext cx="1008785" cy="385069"/>
          </a:xfrm>
          <a:prstGeom prst="flowChartDisplay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325" tIns="33650" rIns="67325" bIns="336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1000" dirty="0" smtClean="0"/>
              <a:t>기간확인</a:t>
            </a:r>
            <a:endParaRPr sz="1000" dirty="0"/>
          </a:p>
        </p:txBody>
      </p:sp>
      <p:sp>
        <p:nvSpPr>
          <p:cNvPr id="119" name="Shape 119"/>
          <p:cNvSpPr/>
          <p:nvPr/>
        </p:nvSpPr>
        <p:spPr>
          <a:xfrm>
            <a:off x="8352499" y="5756305"/>
            <a:ext cx="1036350" cy="433195"/>
          </a:xfrm>
          <a:prstGeom prst="flowChartMagneticDrum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300" tIns="33650" rIns="67300" bIns="336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1000" dirty="0" smtClean="0"/>
              <a:t>준회원강등</a:t>
            </a:r>
            <a:endParaRPr sz="1000" dirty="0"/>
          </a:p>
        </p:txBody>
      </p:sp>
      <p:cxnSp>
        <p:nvCxnSpPr>
          <p:cNvPr id="120" name="Shape 120"/>
          <p:cNvCxnSpPr>
            <a:stCxn id="118" idx="2"/>
            <a:endCxn id="119" idx="0"/>
          </p:cNvCxnSpPr>
          <p:nvPr/>
        </p:nvCxnSpPr>
        <p:spPr>
          <a:xfrm>
            <a:off x="8870675" y="5052210"/>
            <a:ext cx="0" cy="704100"/>
          </a:xfrm>
          <a:prstGeom prst="straightConnector1">
            <a:avLst/>
          </a:prstGeom>
          <a:noFill/>
          <a:ln w="9525" cap="flat" cmpd="sng">
            <a:solidFill>
              <a:srgbClr val="4A7DBB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21" name="Shape 121"/>
          <p:cNvCxnSpPr>
            <a:stCxn id="117" idx="2"/>
            <a:endCxn id="118" idx="0"/>
          </p:cNvCxnSpPr>
          <p:nvPr/>
        </p:nvCxnSpPr>
        <p:spPr>
          <a:xfrm>
            <a:off x="8870674" y="2049273"/>
            <a:ext cx="0" cy="2617800"/>
          </a:xfrm>
          <a:prstGeom prst="straightConnector1">
            <a:avLst/>
          </a:prstGeom>
          <a:noFill/>
          <a:ln w="9525" cap="flat" cmpd="sng">
            <a:solidFill>
              <a:srgbClr val="4A7DBB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25" name="Shape 125"/>
          <p:cNvCxnSpPr>
            <a:stCxn id="103" idx="2"/>
            <a:endCxn id="104" idx="0"/>
          </p:cNvCxnSpPr>
          <p:nvPr/>
        </p:nvCxnSpPr>
        <p:spPr>
          <a:xfrm>
            <a:off x="3673738" y="2132054"/>
            <a:ext cx="0" cy="56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Shape 126"/>
          <p:cNvCxnSpPr>
            <a:stCxn id="113" idx="1"/>
            <a:endCxn id="109" idx="3"/>
          </p:cNvCxnSpPr>
          <p:nvPr/>
        </p:nvCxnSpPr>
        <p:spPr>
          <a:xfrm flipH="1">
            <a:off x="6566492" y="2958213"/>
            <a:ext cx="573900" cy="1901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99</Words>
  <Application>Microsoft Office PowerPoint</Application>
  <PresentationFormat>A4 용지(210x297mm)</PresentationFormat>
  <Paragraphs>50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굴림</vt:lpstr>
      <vt:lpstr>Arial</vt:lpstr>
      <vt:lpstr>Tahoma</vt:lpstr>
      <vt:lpstr>Office Theme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6</cp:revision>
  <dcterms:modified xsi:type="dcterms:W3CDTF">2018-05-17T02:21:21Z</dcterms:modified>
</cp:coreProperties>
</file>