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9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3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4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9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0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A88F-184A-4694-ACB4-520C4B24C091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3C2A-2035-4FE3-9589-E5E85178A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회원은 일반 회원과 관리자가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 회원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최상위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매니저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중간 관리자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팀장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팀장은 일반 회원 중에서 매니저가 임명한다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팀장은 </a:t>
            </a:r>
            <a:r>
              <a:rPr lang="ko-KR" altLang="en-US" dirty="0" smtClean="0"/>
              <a:t>맡은 팀이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팀장은 </a:t>
            </a:r>
            <a:r>
              <a:rPr lang="ko-KR" altLang="en-US" dirty="0" smtClean="0"/>
              <a:t>맡은 팀의 회원 정보를 볼 수 있어야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매니저는 모든 회원의 연락처와 소속팀을 볼 수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팀별로도</a:t>
            </a:r>
            <a:r>
              <a:rPr lang="ko-KR" altLang="en-US" dirty="0" smtClean="0"/>
              <a:t> 볼 수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.)</a:t>
            </a:r>
          </a:p>
          <a:p>
            <a:pPr lvl="2"/>
            <a:r>
              <a:rPr lang="ko-KR" altLang="en-US" dirty="0" smtClean="0"/>
              <a:t>회원 등급 수정은 매니저만이 가능하다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6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회원 가입 할 때 회원 등급을 입력 받고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매니저가 가입 승인을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매니저와 회원 모두 신청 현황을 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매니저는 회원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연락처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등급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회원은 본인이 신청한 순서를 확인하고 싶다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일반 회원은 다른 회원이 신청한 팀도 궁금하다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추가할 사항 적어주세요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/>
              <a:t>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정규팀과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임시팀이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정규팀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@)</a:t>
            </a:r>
          </a:p>
          <a:p>
            <a:r>
              <a:rPr lang="ko-KR" altLang="en-US" dirty="0" smtClean="0"/>
              <a:t>장르는 기존 장르에서 추가되거나 사라질 수 도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기존 장르 </a:t>
            </a:r>
            <a:r>
              <a:rPr lang="en-US" altLang="ko-KR" dirty="0" smtClean="0"/>
              <a:t>+- @) </a:t>
            </a:r>
          </a:p>
          <a:p>
            <a:r>
              <a:rPr lang="ko-KR" altLang="en-US" dirty="0" smtClean="0"/>
              <a:t>각 수업당 담당하는 강사님이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2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댓글로</a:t>
            </a:r>
            <a:r>
              <a:rPr lang="ko-KR" altLang="en-US" dirty="0" smtClean="0"/>
              <a:t> 받던 신청을 편리하게 받고 싶다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신청은 회원의 등급에 따라 시간이 다르다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 소속된 팀을 변경하는 회원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신규 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회원</a:t>
            </a:r>
            <a:endParaRPr lang="en-US" altLang="ko-KR" dirty="0" smtClean="0"/>
          </a:p>
          <a:p>
            <a:r>
              <a:rPr lang="ko-KR" altLang="en-US" dirty="0" smtClean="0"/>
              <a:t>각 회원은 신청하고 싶은 팀을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선택한다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지망 팀이 있다면 기타 메모를 남긴다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회원은 신청한 팀에서 장르를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선택 할 수 있다</a:t>
            </a:r>
            <a:r>
              <a:rPr lang="en-US" altLang="ko-KR" dirty="0" smtClean="0"/>
              <a:t>. (1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지망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242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요구사항 -  회원</vt:lpstr>
      <vt:lpstr>요구사항 -  회원</vt:lpstr>
      <vt:lpstr>요구사항 -  팀</vt:lpstr>
      <vt:lpstr>요구사항 -  신청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-  회원</dc:title>
  <dc:creator>student</dc:creator>
  <cp:lastModifiedBy>student</cp:lastModifiedBy>
  <cp:revision>3</cp:revision>
  <dcterms:created xsi:type="dcterms:W3CDTF">2017-07-14T06:29:01Z</dcterms:created>
  <dcterms:modified xsi:type="dcterms:W3CDTF">2017-07-14T06:52:37Z</dcterms:modified>
</cp:coreProperties>
</file>