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5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25" autoAdjust="0"/>
  </p:normalViewPr>
  <p:slideViewPr>
    <p:cSldViewPr>
      <p:cViewPr varScale="1">
        <p:scale>
          <a:sx n="99" d="100"/>
          <a:sy n="99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2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AC2C-C19C-4F7E-A82A-BA2D8EE910EB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2C8A-CBA8-4266-836A-83D611B6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</a:t>
            </a:r>
            <a:r>
              <a:rPr lang="ko-KR" altLang="en-US" dirty="0"/>
              <a:t>급</a:t>
            </a:r>
            <a:r>
              <a:rPr lang="ko-KR" altLang="en-US" dirty="0" smtClean="0"/>
              <a:t> 정보 </a:t>
            </a:r>
            <a:endParaRPr lang="en-US" altLang="ko-KR" dirty="0"/>
          </a:p>
          <a:p>
            <a:pPr lvl="1"/>
            <a:r>
              <a:rPr lang="ko-KR" altLang="en-US" dirty="0" smtClean="0"/>
              <a:t>등급 아이디</a:t>
            </a:r>
            <a:endParaRPr lang="en-US" altLang="ko-KR" dirty="0" smtClean="0"/>
          </a:p>
          <a:p>
            <a:pPr lvl="1"/>
            <a:r>
              <a:rPr lang="ko-KR" altLang="en-US" smtClean="0"/>
              <a:t>등</a:t>
            </a:r>
            <a:r>
              <a:rPr lang="ko-KR" altLang="en-US"/>
              <a:t>급</a:t>
            </a:r>
            <a:r>
              <a:rPr lang="ko-KR" altLang="en-US" smtClean="0"/>
              <a:t> 이름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0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수업 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강사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 팀 외에 임시 팀이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임시 팀은 추가 될 수도 사라질 수 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팀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만들자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장르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장르 외에 추가로 생성 될 수 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장르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만들자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강사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강사 연락처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5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장르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r>
              <a:rPr lang="ko-KR" altLang="en-US" dirty="0" smtClean="0"/>
              <a:t> 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ko-KR" altLang="en-US" dirty="0"/>
              <a:t>르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수업 신청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 아이디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이름이 있을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중복이 없는 회원 아이디를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아이디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지망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요구사항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지망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지망으로 원하는 팀이 있을 경우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관계</a:t>
            </a:r>
            <a:r>
              <a:rPr lang="ko-KR" altLang="en-US" dirty="0"/>
              <a:t>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9730" y="4864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</a:t>
            </a:r>
            <a:r>
              <a:rPr lang="ko-KR" altLang="en-US" dirty="0"/>
              <a:t>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5869" y="2447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8312" y="2420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9965" y="4936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9837" y="242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313002" y="2920310"/>
            <a:ext cx="1180619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798312" y="2920310"/>
            <a:ext cx="207750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168951" y="2920310"/>
            <a:ext cx="1628926" cy="19285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49035" y="2920310"/>
            <a:ext cx="792087" cy="192853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68951" y="2920310"/>
            <a:ext cx="2421014" cy="201622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76728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9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필요한 정보</vt:lpstr>
      <vt:lpstr>필요한 정보</vt:lpstr>
      <vt:lpstr>필요한 정보</vt:lpstr>
      <vt:lpstr>필요한 정보</vt:lpstr>
      <vt:lpstr>필요한 정보</vt:lpstr>
      <vt:lpstr>관계도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필요한 정보</dc:title>
  <dc:creator>student</dc:creator>
  <cp:lastModifiedBy>student</cp:lastModifiedBy>
  <cp:revision>8</cp:revision>
  <dcterms:created xsi:type="dcterms:W3CDTF">2017-07-14T06:52:57Z</dcterms:created>
  <dcterms:modified xsi:type="dcterms:W3CDTF">2017-07-14T07:08:53Z</dcterms:modified>
</cp:coreProperties>
</file>