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7" r:id="rId3"/>
    <p:sldId id="276" r:id="rId4"/>
    <p:sldId id="295" r:id="rId5"/>
    <p:sldId id="294" r:id="rId6"/>
    <p:sldId id="289" r:id="rId7"/>
    <p:sldId id="290" r:id="rId8"/>
    <p:sldId id="288" r:id="rId9"/>
    <p:sldId id="287" r:id="rId10"/>
    <p:sldId id="285" r:id="rId11"/>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1"/>
    <a:srgbClr val="9DBCC1"/>
    <a:srgbClr val="13BEDB"/>
    <a:srgbClr val="11AEC7"/>
    <a:srgbClr val="0F93A9"/>
    <a:srgbClr val="12B8D4"/>
    <a:srgbClr val="0D829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77" d="100"/>
          <a:sy n="77" d="100"/>
        </p:scale>
        <p:origin x="82" y="91"/>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lice\Desktop\Projects\IMDB_project\IMD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pivotSource>
    <c:name>[IMDB.xlsx]Pivot Tables!Tabella pivot1</c:name>
    <c:fmtId val="6"/>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Movies for</a:t>
            </a:r>
            <a:r>
              <a:rPr lang="en-US" baseline="0" dirty="0"/>
              <a:t> each</a:t>
            </a:r>
            <a:r>
              <a:rPr lang="en-US" dirty="0"/>
              <a:t> Year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3"/>
          </a:solidFill>
          <a:ln w="19050">
            <a:solidFill>
              <a:schemeClr val="lt1"/>
            </a:solidFill>
          </a:ln>
          <a:effectLst/>
        </c:spPr>
      </c:pivotFmt>
      <c:pivotFmt>
        <c:idx val="6"/>
        <c:spPr>
          <a:solidFill>
            <a:schemeClr val="accent3"/>
          </a:solidFill>
          <a:ln w="19050">
            <a:solidFill>
              <a:schemeClr val="lt1"/>
            </a:solidFill>
          </a:ln>
          <a:effectLst/>
        </c:spPr>
      </c:pivotFmt>
      <c:pivotFmt>
        <c:idx val="7"/>
        <c:spPr>
          <a:solidFill>
            <a:schemeClr val="accent3"/>
          </a:solidFill>
          <a:ln w="19050">
            <a:solidFill>
              <a:schemeClr val="lt1"/>
            </a:solidFill>
          </a:ln>
          <a:effectLst/>
        </c:spPr>
      </c:pivotFmt>
      <c:pivotFmt>
        <c:idx val="8"/>
        <c:spPr>
          <a:solidFill>
            <a:schemeClr val="accent3"/>
          </a:solidFill>
          <a:ln w="19050">
            <a:solidFill>
              <a:schemeClr val="lt1"/>
            </a:solidFill>
          </a:ln>
          <a:effectLst/>
        </c:spPr>
      </c:pivotFmt>
      <c:pivotFmt>
        <c:idx val="9"/>
        <c:spPr>
          <a:solidFill>
            <a:schemeClr val="accent3"/>
          </a:solidFill>
          <a:ln w="19050">
            <a:solidFill>
              <a:schemeClr val="lt1"/>
            </a:solidFill>
          </a:ln>
          <a:effectLst/>
        </c:spPr>
      </c:pivotFmt>
      <c:pivotFmt>
        <c:idx val="10"/>
        <c:spPr>
          <a:solidFill>
            <a:schemeClr val="accent3"/>
          </a:solidFill>
          <a:ln w="19050">
            <a:solidFill>
              <a:schemeClr val="lt1"/>
            </a:solidFill>
          </a:ln>
          <a:effectLst/>
        </c:spPr>
      </c:pivotFmt>
      <c:pivotFmt>
        <c:idx val="11"/>
        <c:spPr>
          <a:solidFill>
            <a:schemeClr val="accent3"/>
          </a:solidFill>
          <a:ln w="19050">
            <a:solidFill>
              <a:schemeClr val="lt1"/>
            </a:solidFill>
          </a:ln>
          <a:effectLst/>
        </c:spPr>
      </c:pivotFmt>
      <c:pivotFmt>
        <c:idx val="12"/>
        <c:spPr>
          <a:solidFill>
            <a:schemeClr val="accent3"/>
          </a:solidFill>
          <a:ln w="19050">
            <a:solidFill>
              <a:schemeClr val="lt1"/>
            </a:solidFill>
          </a:ln>
          <a:effectLst/>
        </c:spPr>
      </c:pivotFmt>
      <c:pivotFmt>
        <c:idx val="13"/>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3"/>
          </a:solidFill>
          <a:ln w="19050">
            <a:solidFill>
              <a:schemeClr val="lt1"/>
            </a:solidFill>
          </a:ln>
          <a:effectLst/>
        </c:spPr>
      </c:pivotFmt>
      <c:pivotFmt>
        <c:idx val="15"/>
        <c:spPr>
          <a:solidFill>
            <a:schemeClr val="accent3"/>
          </a:solidFill>
          <a:ln w="19050">
            <a:solidFill>
              <a:schemeClr val="lt1"/>
            </a:solidFill>
          </a:ln>
          <a:effectLst/>
        </c:spPr>
      </c:pivotFmt>
      <c:pivotFmt>
        <c:idx val="16"/>
        <c:spPr>
          <a:solidFill>
            <a:schemeClr val="accent3"/>
          </a:solidFill>
          <a:ln w="19050">
            <a:solidFill>
              <a:schemeClr val="lt1"/>
            </a:solidFill>
          </a:ln>
          <a:effectLst/>
        </c:spPr>
      </c:pivotFmt>
      <c:pivotFmt>
        <c:idx val="17"/>
        <c:spPr>
          <a:solidFill>
            <a:schemeClr val="accent3"/>
          </a:solidFill>
          <a:ln w="19050">
            <a:solidFill>
              <a:schemeClr val="lt1"/>
            </a:solidFill>
          </a:ln>
          <a:effectLst/>
        </c:spPr>
      </c:pivotFmt>
      <c:pivotFmt>
        <c:idx val="18"/>
        <c:spPr>
          <a:solidFill>
            <a:schemeClr val="accent3"/>
          </a:solidFill>
          <a:ln w="19050">
            <a:solidFill>
              <a:schemeClr val="lt1"/>
            </a:solidFill>
          </a:ln>
          <a:effectLst/>
        </c:spPr>
      </c:pivotFmt>
      <c:pivotFmt>
        <c:idx val="19"/>
        <c:spPr>
          <a:solidFill>
            <a:schemeClr val="accent3"/>
          </a:solidFill>
          <a:ln w="19050">
            <a:solidFill>
              <a:schemeClr val="lt1"/>
            </a:solidFill>
          </a:ln>
          <a:effectLst/>
        </c:spPr>
      </c:pivotFmt>
      <c:pivotFmt>
        <c:idx val="20"/>
        <c:spPr>
          <a:solidFill>
            <a:schemeClr val="accent3"/>
          </a:solidFill>
          <a:ln w="19050">
            <a:solidFill>
              <a:schemeClr val="lt1"/>
            </a:solidFill>
          </a:ln>
          <a:effectLst/>
        </c:spPr>
      </c:pivotFmt>
      <c:pivotFmt>
        <c:idx val="21"/>
        <c:spPr>
          <a:solidFill>
            <a:schemeClr val="accent3"/>
          </a:solidFill>
          <a:ln w="19050">
            <a:solidFill>
              <a:schemeClr val="lt1"/>
            </a:solidFill>
          </a:ln>
          <a:effectLst/>
        </c:spPr>
      </c:pivotFmt>
      <c:pivotFmt>
        <c:idx val="22"/>
        <c:spPr>
          <a:solidFill>
            <a:schemeClr val="accent3"/>
          </a:solidFill>
          <a:ln w="19050">
            <a:solidFill>
              <a:schemeClr val="lt1"/>
            </a:solidFill>
          </a:ln>
          <a:effectLst/>
        </c:spPr>
      </c:pivotFmt>
      <c:pivotFmt>
        <c:idx val="23"/>
        <c:spPr>
          <a:solidFill>
            <a:schemeClr val="accent3"/>
          </a:solidFill>
          <a:ln w="19050">
            <a:solidFill>
              <a:schemeClr val="lt1"/>
            </a:solidFill>
          </a:ln>
          <a:effectLst/>
        </c:spPr>
      </c:pivotFmt>
      <c:pivotFmt>
        <c:idx val="24"/>
        <c:spPr>
          <a:solidFill>
            <a:schemeClr val="accent3"/>
          </a:solidFill>
          <a:ln w="19050">
            <a:solidFill>
              <a:schemeClr val="lt1"/>
            </a:solidFill>
          </a:ln>
          <a:effectLst/>
        </c:spPr>
      </c:pivotFmt>
      <c:pivotFmt>
        <c:idx val="25"/>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3"/>
          </a:solidFill>
          <a:ln w="19050">
            <a:solidFill>
              <a:schemeClr val="lt1"/>
            </a:solidFill>
          </a:ln>
          <a:effectLst/>
        </c:spPr>
      </c:pivotFmt>
      <c:pivotFmt>
        <c:idx val="27"/>
        <c:spPr>
          <a:solidFill>
            <a:schemeClr val="accent3"/>
          </a:solidFill>
          <a:ln w="19050">
            <a:solidFill>
              <a:schemeClr val="lt1"/>
            </a:solidFill>
          </a:ln>
          <a:effectLst/>
        </c:spPr>
      </c:pivotFmt>
      <c:pivotFmt>
        <c:idx val="28"/>
        <c:spPr>
          <a:solidFill>
            <a:schemeClr val="accent3"/>
          </a:solidFill>
          <a:ln w="19050">
            <a:solidFill>
              <a:schemeClr val="lt1"/>
            </a:solidFill>
          </a:ln>
          <a:effectLst/>
        </c:spPr>
      </c:pivotFmt>
      <c:pivotFmt>
        <c:idx val="29"/>
        <c:spPr>
          <a:solidFill>
            <a:schemeClr val="accent3"/>
          </a:solidFill>
          <a:ln w="19050">
            <a:solidFill>
              <a:schemeClr val="lt1"/>
            </a:solidFill>
          </a:ln>
          <a:effectLst/>
        </c:spPr>
      </c:pivotFmt>
      <c:pivotFmt>
        <c:idx val="30"/>
        <c:spPr>
          <a:solidFill>
            <a:schemeClr val="accent3"/>
          </a:solidFill>
          <a:ln w="19050">
            <a:solidFill>
              <a:schemeClr val="lt1"/>
            </a:solidFill>
          </a:ln>
          <a:effectLst/>
        </c:spPr>
      </c:pivotFmt>
      <c:pivotFmt>
        <c:idx val="31"/>
        <c:spPr>
          <a:solidFill>
            <a:schemeClr val="accent3"/>
          </a:solidFill>
          <a:ln w="19050">
            <a:solidFill>
              <a:schemeClr val="lt1"/>
            </a:solidFill>
          </a:ln>
          <a:effectLst/>
        </c:spPr>
      </c:pivotFmt>
      <c:pivotFmt>
        <c:idx val="32"/>
        <c:spPr>
          <a:solidFill>
            <a:schemeClr val="accent3"/>
          </a:solidFill>
          <a:ln w="19050">
            <a:solidFill>
              <a:schemeClr val="lt1"/>
            </a:solidFill>
          </a:ln>
          <a:effectLst/>
        </c:spPr>
      </c:pivotFmt>
      <c:pivotFmt>
        <c:idx val="33"/>
        <c:spPr>
          <a:solidFill>
            <a:schemeClr val="accent3"/>
          </a:solidFill>
          <a:ln w="19050">
            <a:solidFill>
              <a:schemeClr val="lt1"/>
            </a:solidFill>
          </a:ln>
          <a:effectLst/>
        </c:spPr>
      </c:pivotFmt>
      <c:pivotFmt>
        <c:idx val="34"/>
        <c:spPr>
          <a:solidFill>
            <a:schemeClr val="accent3"/>
          </a:solidFill>
          <a:ln w="19050">
            <a:solidFill>
              <a:schemeClr val="lt1"/>
            </a:solidFill>
          </a:ln>
          <a:effectLst/>
        </c:spPr>
      </c:pivotFmt>
      <c:pivotFmt>
        <c:idx val="35"/>
        <c:spPr>
          <a:solidFill>
            <a:schemeClr val="accent3"/>
          </a:solidFill>
          <a:ln w="19050">
            <a:solidFill>
              <a:schemeClr val="lt1"/>
            </a:solidFill>
          </a:ln>
          <a:effectLst/>
        </c:spPr>
      </c:pivotFmt>
      <c:pivotFmt>
        <c:idx val="36"/>
        <c:spPr>
          <a:solidFill>
            <a:schemeClr val="accent3"/>
          </a:solidFill>
          <a:ln w="19050">
            <a:solidFill>
              <a:schemeClr val="lt1"/>
            </a:solidFill>
          </a:ln>
          <a:effectLst/>
        </c:spPr>
      </c:pivotFmt>
      <c:pivotFmt>
        <c:idx val="37"/>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it-IT"/>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3"/>
          </a:solidFill>
          <a:ln w="19050">
            <a:solidFill>
              <a:schemeClr val="lt1"/>
            </a:solidFill>
          </a:ln>
          <a:effectLst/>
        </c:spPr>
      </c:pivotFmt>
      <c:pivotFmt>
        <c:idx val="39"/>
        <c:spPr>
          <a:solidFill>
            <a:schemeClr val="accent3"/>
          </a:solidFill>
          <a:ln w="19050">
            <a:solidFill>
              <a:schemeClr val="lt1"/>
            </a:solidFill>
          </a:ln>
          <a:effectLst/>
        </c:spPr>
      </c:pivotFmt>
      <c:pivotFmt>
        <c:idx val="40"/>
        <c:spPr>
          <a:solidFill>
            <a:schemeClr val="accent3"/>
          </a:solidFill>
          <a:ln w="19050">
            <a:solidFill>
              <a:schemeClr val="lt1"/>
            </a:solidFill>
          </a:ln>
          <a:effectLst/>
        </c:spPr>
      </c:pivotFmt>
      <c:pivotFmt>
        <c:idx val="41"/>
        <c:spPr>
          <a:solidFill>
            <a:schemeClr val="accent3"/>
          </a:solidFill>
          <a:ln w="19050">
            <a:solidFill>
              <a:schemeClr val="lt1"/>
            </a:solidFill>
          </a:ln>
          <a:effectLst/>
        </c:spPr>
      </c:pivotFmt>
      <c:pivotFmt>
        <c:idx val="42"/>
        <c:spPr>
          <a:solidFill>
            <a:schemeClr val="accent3"/>
          </a:solidFill>
          <a:ln w="19050">
            <a:solidFill>
              <a:schemeClr val="lt1"/>
            </a:solidFill>
          </a:ln>
          <a:effectLst/>
        </c:spPr>
      </c:pivotFmt>
      <c:pivotFmt>
        <c:idx val="43"/>
        <c:spPr>
          <a:solidFill>
            <a:schemeClr val="accent3"/>
          </a:solidFill>
          <a:ln w="19050">
            <a:solidFill>
              <a:schemeClr val="lt1"/>
            </a:solidFill>
          </a:ln>
          <a:effectLst/>
        </c:spPr>
      </c:pivotFmt>
      <c:pivotFmt>
        <c:idx val="44"/>
        <c:spPr>
          <a:solidFill>
            <a:schemeClr val="accent3"/>
          </a:solidFill>
          <a:ln w="19050">
            <a:solidFill>
              <a:schemeClr val="lt1"/>
            </a:solidFill>
          </a:ln>
          <a:effectLst/>
        </c:spPr>
      </c:pivotFmt>
      <c:pivotFmt>
        <c:idx val="45"/>
        <c:spPr>
          <a:solidFill>
            <a:schemeClr val="accent3"/>
          </a:solidFill>
          <a:ln w="19050">
            <a:solidFill>
              <a:schemeClr val="lt1"/>
            </a:solidFill>
          </a:ln>
          <a:effectLst/>
        </c:spPr>
      </c:pivotFmt>
      <c:pivotFmt>
        <c:idx val="46"/>
        <c:spPr>
          <a:solidFill>
            <a:schemeClr val="accent3"/>
          </a:solidFill>
          <a:ln w="19050">
            <a:solidFill>
              <a:schemeClr val="lt1"/>
            </a:solidFill>
          </a:ln>
          <a:effectLst/>
        </c:spPr>
      </c:pivotFmt>
      <c:pivotFmt>
        <c:idx val="47"/>
        <c:spPr>
          <a:solidFill>
            <a:schemeClr val="accent3"/>
          </a:solidFill>
          <a:ln w="19050">
            <a:solidFill>
              <a:schemeClr val="lt1"/>
            </a:solidFill>
          </a:ln>
          <a:effectLst/>
        </c:spPr>
      </c:pivotFmt>
      <c:pivotFmt>
        <c:idx val="48"/>
        <c:spPr>
          <a:solidFill>
            <a:schemeClr val="accent3"/>
          </a:solidFill>
          <a:ln w="19050">
            <a:solidFill>
              <a:schemeClr val="lt1"/>
            </a:solidFill>
          </a:ln>
          <a:effectLst/>
        </c:spPr>
      </c:pivotFmt>
    </c:pivotFmts>
    <c:plotArea>
      <c:layout>
        <c:manualLayout>
          <c:layoutTarget val="inner"/>
          <c:xMode val="edge"/>
          <c:yMode val="edge"/>
          <c:x val="0.28567936820397449"/>
          <c:y val="0.23860673665791776"/>
          <c:w val="0.41635990813648294"/>
          <c:h val="0.64767096821230674"/>
        </c:manualLayout>
      </c:layout>
      <c:pieChart>
        <c:varyColors val="1"/>
        <c:ser>
          <c:idx val="0"/>
          <c:order val="0"/>
          <c:tx>
            <c:strRef>
              <c:f>'Pivot Tables'!$B$1</c:f>
              <c:strCache>
                <c:ptCount val="1"/>
                <c:pt idx="0">
                  <c:v>Totale</c:v>
                </c:pt>
              </c:strCache>
            </c:strRef>
          </c:tx>
          <c:spPr>
            <a:ln>
              <a:noFill/>
            </a:ln>
          </c:spPr>
          <c:dPt>
            <c:idx val="0"/>
            <c:bubble3D val="0"/>
            <c:spPr>
              <a:solidFill>
                <a:schemeClr val="accent3">
                  <a:tint val="42000"/>
                </a:schemeClr>
              </a:solidFill>
              <a:ln w="19050">
                <a:noFill/>
              </a:ln>
              <a:effectLst/>
            </c:spPr>
            <c:extLst>
              <c:ext xmlns:c16="http://schemas.microsoft.com/office/drawing/2014/chart" uri="{C3380CC4-5D6E-409C-BE32-E72D297353CC}">
                <c16:uniqueId val="{00000001-E6F6-4594-B20F-E233A00D56B5}"/>
              </c:ext>
            </c:extLst>
          </c:dPt>
          <c:dPt>
            <c:idx val="1"/>
            <c:bubble3D val="0"/>
            <c:spPr>
              <a:solidFill>
                <a:schemeClr val="accent3">
                  <a:tint val="54000"/>
                </a:schemeClr>
              </a:solidFill>
              <a:ln w="19050">
                <a:noFill/>
              </a:ln>
              <a:effectLst/>
            </c:spPr>
            <c:extLst>
              <c:ext xmlns:c16="http://schemas.microsoft.com/office/drawing/2014/chart" uri="{C3380CC4-5D6E-409C-BE32-E72D297353CC}">
                <c16:uniqueId val="{00000003-E6F6-4594-B20F-E233A00D56B5}"/>
              </c:ext>
            </c:extLst>
          </c:dPt>
          <c:dPt>
            <c:idx val="2"/>
            <c:bubble3D val="0"/>
            <c:spPr>
              <a:solidFill>
                <a:schemeClr val="accent3">
                  <a:tint val="65000"/>
                </a:schemeClr>
              </a:solidFill>
              <a:ln w="19050">
                <a:noFill/>
              </a:ln>
              <a:effectLst/>
            </c:spPr>
            <c:extLst>
              <c:ext xmlns:c16="http://schemas.microsoft.com/office/drawing/2014/chart" uri="{C3380CC4-5D6E-409C-BE32-E72D297353CC}">
                <c16:uniqueId val="{00000005-E6F6-4594-B20F-E233A00D56B5}"/>
              </c:ext>
            </c:extLst>
          </c:dPt>
          <c:dPt>
            <c:idx val="3"/>
            <c:bubble3D val="0"/>
            <c:spPr>
              <a:solidFill>
                <a:schemeClr val="accent3">
                  <a:tint val="77000"/>
                </a:schemeClr>
              </a:solidFill>
              <a:ln w="19050">
                <a:noFill/>
              </a:ln>
              <a:effectLst/>
            </c:spPr>
            <c:extLst>
              <c:ext xmlns:c16="http://schemas.microsoft.com/office/drawing/2014/chart" uri="{C3380CC4-5D6E-409C-BE32-E72D297353CC}">
                <c16:uniqueId val="{00000007-E6F6-4594-B20F-E233A00D56B5}"/>
              </c:ext>
            </c:extLst>
          </c:dPt>
          <c:dPt>
            <c:idx val="4"/>
            <c:bubble3D val="0"/>
            <c:spPr>
              <a:solidFill>
                <a:schemeClr val="accent3">
                  <a:tint val="89000"/>
                </a:schemeClr>
              </a:solidFill>
              <a:ln w="19050">
                <a:noFill/>
              </a:ln>
              <a:effectLst/>
            </c:spPr>
            <c:extLst>
              <c:ext xmlns:c16="http://schemas.microsoft.com/office/drawing/2014/chart" uri="{C3380CC4-5D6E-409C-BE32-E72D297353CC}">
                <c16:uniqueId val="{00000009-E6F6-4594-B20F-E233A00D56B5}"/>
              </c:ext>
            </c:extLst>
          </c:dPt>
          <c:dPt>
            <c:idx val="5"/>
            <c:bubble3D val="0"/>
            <c:spPr>
              <a:solidFill>
                <a:schemeClr val="accent3"/>
              </a:solidFill>
              <a:ln w="19050">
                <a:noFill/>
              </a:ln>
              <a:effectLst/>
            </c:spPr>
            <c:extLst>
              <c:ext xmlns:c16="http://schemas.microsoft.com/office/drawing/2014/chart" uri="{C3380CC4-5D6E-409C-BE32-E72D297353CC}">
                <c16:uniqueId val="{0000000B-E6F6-4594-B20F-E233A00D56B5}"/>
              </c:ext>
            </c:extLst>
          </c:dPt>
          <c:dPt>
            <c:idx val="6"/>
            <c:bubble3D val="0"/>
            <c:spPr>
              <a:solidFill>
                <a:schemeClr val="accent3">
                  <a:shade val="88000"/>
                </a:schemeClr>
              </a:solidFill>
              <a:ln w="19050">
                <a:noFill/>
              </a:ln>
              <a:effectLst/>
            </c:spPr>
            <c:extLst>
              <c:ext xmlns:c16="http://schemas.microsoft.com/office/drawing/2014/chart" uri="{C3380CC4-5D6E-409C-BE32-E72D297353CC}">
                <c16:uniqueId val="{0000000D-E6F6-4594-B20F-E233A00D56B5}"/>
              </c:ext>
            </c:extLst>
          </c:dPt>
          <c:dPt>
            <c:idx val="7"/>
            <c:bubble3D val="0"/>
            <c:spPr>
              <a:solidFill>
                <a:schemeClr val="accent3">
                  <a:shade val="76000"/>
                </a:schemeClr>
              </a:solidFill>
              <a:ln w="19050">
                <a:noFill/>
              </a:ln>
              <a:effectLst/>
            </c:spPr>
            <c:extLst>
              <c:ext xmlns:c16="http://schemas.microsoft.com/office/drawing/2014/chart" uri="{C3380CC4-5D6E-409C-BE32-E72D297353CC}">
                <c16:uniqueId val="{0000000F-E6F6-4594-B20F-E233A00D56B5}"/>
              </c:ext>
            </c:extLst>
          </c:dPt>
          <c:dPt>
            <c:idx val="8"/>
            <c:bubble3D val="0"/>
            <c:spPr>
              <a:solidFill>
                <a:schemeClr val="accent3">
                  <a:shade val="65000"/>
                </a:schemeClr>
              </a:solidFill>
              <a:ln w="19050">
                <a:noFill/>
              </a:ln>
              <a:effectLst/>
            </c:spPr>
            <c:extLst>
              <c:ext xmlns:c16="http://schemas.microsoft.com/office/drawing/2014/chart" uri="{C3380CC4-5D6E-409C-BE32-E72D297353CC}">
                <c16:uniqueId val="{00000011-E6F6-4594-B20F-E233A00D56B5}"/>
              </c:ext>
            </c:extLst>
          </c:dPt>
          <c:dPt>
            <c:idx val="9"/>
            <c:bubble3D val="0"/>
            <c:spPr>
              <a:solidFill>
                <a:schemeClr val="accent3">
                  <a:shade val="53000"/>
                </a:schemeClr>
              </a:solidFill>
              <a:ln w="19050">
                <a:noFill/>
              </a:ln>
              <a:effectLst/>
            </c:spPr>
            <c:extLst>
              <c:ext xmlns:c16="http://schemas.microsoft.com/office/drawing/2014/chart" uri="{C3380CC4-5D6E-409C-BE32-E72D297353CC}">
                <c16:uniqueId val="{00000013-E6F6-4594-B20F-E233A00D56B5}"/>
              </c:ext>
            </c:extLst>
          </c:dPt>
          <c:dPt>
            <c:idx val="10"/>
            <c:bubble3D val="0"/>
            <c:spPr>
              <a:solidFill>
                <a:schemeClr val="accent3">
                  <a:shade val="41000"/>
                </a:schemeClr>
              </a:solidFill>
              <a:ln w="19050">
                <a:noFill/>
              </a:ln>
              <a:effectLst/>
            </c:spPr>
            <c:extLst>
              <c:ext xmlns:c16="http://schemas.microsoft.com/office/drawing/2014/chart" uri="{C3380CC4-5D6E-409C-BE32-E72D297353CC}">
                <c16:uniqueId val="{00000015-E6F6-4594-B20F-E233A00D56B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Tables'!$A$2:$A$13</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'Pivot Tables'!$B$2:$B$13</c:f>
              <c:numCache>
                <c:formatCode>General</c:formatCode>
                <c:ptCount val="11"/>
                <c:pt idx="0">
                  <c:v>40</c:v>
                </c:pt>
                <c:pt idx="1">
                  <c:v>44</c:v>
                </c:pt>
                <c:pt idx="2">
                  <c:v>48</c:v>
                </c:pt>
                <c:pt idx="3">
                  <c:v>45</c:v>
                </c:pt>
                <c:pt idx="4">
                  <c:v>56</c:v>
                </c:pt>
                <c:pt idx="5">
                  <c:v>57</c:v>
                </c:pt>
                <c:pt idx="6">
                  <c:v>62</c:v>
                </c:pt>
                <c:pt idx="7">
                  <c:v>81</c:v>
                </c:pt>
                <c:pt idx="8">
                  <c:v>93</c:v>
                </c:pt>
                <c:pt idx="9">
                  <c:v>109</c:v>
                </c:pt>
                <c:pt idx="10">
                  <c:v>198</c:v>
                </c:pt>
              </c:numCache>
            </c:numRef>
          </c:val>
          <c:extLst>
            <c:ext xmlns:c16="http://schemas.microsoft.com/office/drawing/2014/chart" uri="{C3380CC4-5D6E-409C-BE32-E72D297353CC}">
              <c16:uniqueId val="{00000016-E6F6-4594-B20F-E233A00D56B5}"/>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l"/>
      <c:layout>
        <c:manualLayout>
          <c:xMode val="edge"/>
          <c:yMode val="edge"/>
          <c:x val="1.4736215933137032E-2"/>
          <c:y val="0.12715886766931825"/>
          <c:w val="0.11049261119944676"/>
          <c:h val="0.79791182248558823"/>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Top</a:t>
            </a:r>
            <a:r>
              <a:rPr lang="en-US" baseline="0" dirty="0"/>
              <a:t> 5 most common actors in the top 10 movies with the highest 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3"/>
            </a:solidFill>
            <a:ln>
              <a:noFill/>
            </a:ln>
            <a:effectLst/>
          </c:spPr>
          <c:invertIfNegative val="0"/>
          <c:cat>
            <c:strRef>
              <c:f>Foglio1!$A$2:$A$6</c:f>
              <c:strCache>
                <c:ptCount val="5"/>
                <c:pt idx="0">
                  <c:v>Christian Bale</c:v>
                </c:pt>
                <c:pt idx="1">
                  <c:v>Chris Evans  </c:v>
                </c:pt>
                <c:pt idx="2">
                  <c:v>Robert Downey Jr. </c:v>
                </c:pt>
                <c:pt idx="3">
                  <c:v>Daisy Ridley </c:v>
                </c:pt>
                <c:pt idx="4">
                  <c:v>Kaitlin Olson </c:v>
                </c:pt>
              </c:strCache>
            </c:strRef>
          </c:cat>
          <c:val>
            <c:numRef>
              <c:f>Foglio1!$B$2:$B$6</c:f>
              <c:numCache>
                <c:formatCode>General</c:formatCode>
                <c:ptCount val="5"/>
                <c:pt idx="0">
                  <c:v>2</c:v>
                </c:pt>
                <c:pt idx="1">
                  <c:v>2</c:v>
                </c:pt>
                <c:pt idx="2">
                  <c:v>2</c:v>
                </c:pt>
                <c:pt idx="3">
                  <c:v>1</c:v>
                </c:pt>
                <c:pt idx="4">
                  <c:v>1</c:v>
                </c:pt>
              </c:numCache>
            </c:numRef>
          </c:val>
          <c:extLst>
            <c:ext xmlns:c16="http://schemas.microsoft.com/office/drawing/2014/chart" uri="{C3380CC4-5D6E-409C-BE32-E72D297353CC}">
              <c16:uniqueId val="{00000000-DD37-4F0A-9ECD-59FBCA67041A}"/>
            </c:ext>
          </c:extLst>
        </c:ser>
        <c:dLbls>
          <c:showLegendKey val="0"/>
          <c:showVal val="0"/>
          <c:showCatName val="0"/>
          <c:showSerName val="0"/>
          <c:showPercent val="0"/>
          <c:showBubbleSize val="0"/>
        </c:dLbls>
        <c:gapWidth val="219"/>
        <c:overlap val="-27"/>
        <c:axId val="1425098752"/>
        <c:axId val="1212155712"/>
      </c:barChart>
      <c:catAx>
        <c:axId val="142509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12155712"/>
        <c:crosses val="autoZero"/>
        <c:auto val="1"/>
        <c:lblAlgn val="ctr"/>
        <c:lblOffset val="100"/>
        <c:noMultiLvlLbl val="0"/>
      </c:catAx>
      <c:valAx>
        <c:axId val="1212155712"/>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2509875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Does Rating affect the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lineMarker"/>
        <c:varyColors val="0"/>
        <c:ser>
          <c:idx val="0"/>
          <c:order val="0"/>
          <c:tx>
            <c:strRef>
              <c:f>Data!$K$1</c:f>
              <c:strCache>
                <c:ptCount val="1"/>
                <c:pt idx="0">
                  <c:v>Revenue (Millions)</c:v>
                </c:pt>
              </c:strCache>
            </c:strRef>
          </c:tx>
          <c:spPr>
            <a:ln w="25400" cap="rnd">
              <a:noFill/>
              <a:round/>
            </a:ln>
            <a:effectLst/>
          </c:spPr>
          <c:marker>
            <c:symbol val="circle"/>
            <c:size val="5"/>
            <c:spPr>
              <a:solidFill>
                <a:schemeClr val="accent3"/>
              </a:solidFill>
              <a:ln w="9525">
                <a:solidFill>
                  <a:schemeClr val="accent3"/>
                </a:solidFill>
              </a:ln>
              <a:effectLst/>
            </c:spPr>
          </c:marker>
          <c:dPt>
            <c:idx val="158"/>
            <c:marker>
              <c:symbol val="circle"/>
              <c:size val="5"/>
              <c:spPr>
                <a:solidFill>
                  <a:schemeClr val="accent3"/>
                </a:solidFill>
                <a:ln w="9525">
                  <a:solidFill>
                    <a:schemeClr val="accent3"/>
                  </a:solidFill>
                </a:ln>
                <a:effectLst/>
              </c:spPr>
            </c:marker>
            <c:bubble3D val="0"/>
            <c:spPr>
              <a:ln w="19050" cap="rnd">
                <a:solidFill>
                  <a:srgbClr val="11AEC7"/>
                </a:solidFill>
                <a:prstDash val="solid"/>
                <a:round/>
              </a:ln>
              <a:effectLst/>
            </c:spPr>
            <c:extLst>
              <c:ext xmlns:c16="http://schemas.microsoft.com/office/drawing/2014/chart" uri="{C3380CC4-5D6E-409C-BE32-E72D297353CC}">
                <c16:uniqueId val="{00000001-38D9-4235-87F2-35CE535A49F3}"/>
              </c:ext>
            </c:extLst>
          </c:dPt>
          <c:xVal>
            <c:numRef>
              <c:f>Data!$I$2:$I$1048576</c:f>
              <c:numCache>
                <c:formatCode>0.0</c:formatCode>
                <c:ptCount val="1048575"/>
                <c:pt idx="0">
                  <c:v>8.1</c:v>
                </c:pt>
                <c:pt idx="1">
                  <c:v>7</c:v>
                </c:pt>
                <c:pt idx="2">
                  <c:v>7.3</c:v>
                </c:pt>
                <c:pt idx="3">
                  <c:v>7.2</c:v>
                </c:pt>
                <c:pt idx="4">
                  <c:v>6.2</c:v>
                </c:pt>
                <c:pt idx="5">
                  <c:v>6.1</c:v>
                </c:pt>
                <c:pt idx="6">
                  <c:v>8.3000000000000007</c:v>
                </c:pt>
                <c:pt idx="7">
                  <c:v>7.1</c:v>
                </c:pt>
                <c:pt idx="8">
                  <c:v>7</c:v>
                </c:pt>
                <c:pt idx="9">
                  <c:v>7.5</c:v>
                </c:pt>
                <c:pt idx="10">
                  <c:v>7.8</c:v>
                </c:pt>
                <c:pt idx="11">
                  <c:v>7.9</c:v>
                </c:pt>
                <c:pt idx="12">
                  <c:v>7.7</c:v>
                </c:pt>
                <c:pt idx="13">
                  <c:v>6.4</c:v>
                </c:pt>
                <c:pt idx="14">
                  <c:v>6.6</c:v>
                </c:pt>
                <c:pt idx="15">
                  <c:v>8.1999999999999993</c:v>
                </c:pt>
                <c:pt idx="16">
                  <c:v>6.7</c:v>
                </c:pt>
                <c:pt idx="17">
                  <c:v>8.1</c:v>
                </c:pt>
                <c:pt idx="18">
                  <c:v>8</c:v>
                </c:pt>
                <c:pt idx="19">
                  <c:v>6.7</c:v>
                </c:pt>
                <c:pt idx="20">
                  <c:v>7.9</c:v>
                </c:pt>
                <c:pt idx="21">
                  <c:v>6.5</c:v>
                </c:pt>
                <c:pt idx="22">
                  <c:v>5.3</c:v>
                </c:pt>
                <c:pt idx="23">
                  <c:v>6.2</c:v>
                </c:pt>
                <c:pt idx="24">
                  <c:v>5.9</c:v>
                </c:pt>
                <c:pt idx="25">
                  <c:v>6.3</c:v>
                </c:pt>
                <c:pt idx="26">
                  <c:v>7.5</c:v>
                </c:pt>
                <c:pt idx="27">
                  <c:v>7.1</c:v>
                </c:pt>
                <c:pt idx="28">
                  <c:v>8</c:v>
                </c:pt>
                <c:pt idx="29">
                  <c:v>5.6</c:v>
                </c:pt>
                <c:pt idx="30">
                  <c:v>7.9</c:v>
                </c:pt>
                <c:pt idx="31">
                  <c:v>8.6</c:v>
                </c:pt>
                <c:pt idx="32">
                  <c:v>7.6</c:v>
                </c:pt>
                <c:pt idx="33">
                  <c:v>6.9</c:v>
                </c:pt>
                <c:pt idx="34">
                  <c:v>6.3</c:v>
                </c:pt>
                <c:pt idx="35">
                  <c:v>7.5</c:v>
                </c:pt>
                <c:pt idx="36">
                  <c:v>7.2</c:v>
                </c:pt>
                <c:pt idx="37">
                  <c:v>6.3</c:v>
                </c:pt>
                <c:pt idx="38">
                  <c:v>6.7</c:v>
                </c:pt>
                <c:pt idx="39">
                  <c:v>7.3</c:v>
                </c:pt>
                <c:pt idx="40">
                  <c:v>7.1</c:v>
                </c:pt>
                <c:pt idx="41">
                  <c:v>8.1</c:v>
                </c:pt>
                <c:pt idx="42">
                  <c:v>5.8</c:v>
                </c:pt>
                <c:pt idx="43">
                  <c:v>5.6</c:v>
                </c:pt>
                <c:pt idx="44">
                  <c:v>7.2</c:v>
                </c:pt>
                <c:pt idx="45">
                  <c:v>9</c:v>
                </c:pt>
                <c:pt idx="46">
                  <c:v>7.3</c:v>
                </c:pt>
                <c:pt idx="47">
                  <c:v>7.2</c:v>
                </c:pt>
                <c:pt idx="48">
                  <c:v>7.4</c:v>
                </c:pt>
                <c:pt idx="49">
                  <c:v>7</c:v>
                </c:pt>
                <c:pt idx="50">
                  <c:v>7.5</c:v>
                </c:pt>
                <c:pt idx="51">
                  <c:v>6.7</c:v>
                </c:pt>
                <c:pt idx="52">
                  <c:v>6.5</c:v>
                </c:pt>
                <c:pt idx="53">
                  <c:v>4.0999999999999996</c:v>
                </c:pt>
                <c:pt idx="54">
                  <c:v>8.5</c:v>
                </c:pt>
                <c:pt idx="55">
                  <c:v>7.7</c:v>
                </c:pt>
                <c:pt idx="56">
                  <c:v>7.4</c:v>
                </c:pt>
                <c:pt idx="57">
                  <c:v>8.1</c:v>
                </c:pt>
                <c:pt idx="58">
                  <c:v>7.5</c:v>
                </c:pt>
                <c:pt idx="59">
                  <c:v>7.2</c:v>
                </c:pt>
                <c:pt idx="60">
                  <c:v>7.1</c:v>
                </c:pt>
                <c:pt idx="61">
                  <c:v>7.5</c:v>
                </c:pt>
                <c:pt idx="62">
                  <c:v>6.8</c:v>
                </c:pt>
                <c:pt idx="63">
                  <c:v>8.1</c:v>
                </c:pt>
                <c:pt idx="64">
                  <c:v>7.1</c:v>
                </c:pt>
                <c:pt idx="65">
                  <c:v>8.1</c:v>
                </c:pt>
                <c:pt idx="66">
                  <c:v>8.3000000000000007</c:v>
                </c:pt>
                <c:pt idx="67">
                  <c:v>7.3</c:v>
                </c:pt>
                <c:pt idx="68">
                  <c:v>5.3</c:v>
                </c:pt>
                <c:pt idx="69">
                  <c:v>8.8000000000000007</c:v>
                </c:pt>
                <c:pt idx="70">
                  <c:v>7.9</c:v>
                </c:pt>
                <c:pt idx="71">
                  <c:v>8.1999999999999993</c:v>
                </c:pt>
                <c:pt idx="72">
                  <c:v>8.1</c:v>
                </c:pt>
                <c:pt idx="73">
                  <c:v>7.2</c:v>
                </c:pt>
                <c:pt idx="74">
                  <c:v>7</c:v>
                </c:pt>
                <c:pt idx="75">
                  <c:v>6.4</c:v>
                </c:pt>
                <c:pt idx="76">
                  <c:v>7.8</c:v>
                </c:pt>
                <c:pt idx="77">
                  <c:v>7.8</c:v>
                </c:pt>
                <c:pt idx="78">
                  <c:v>7.4</c:v>
                </c:pt>
                <c:pt idx="79">
                  <c:v>8.1</c:v>
                </c:pt>
                <c:pt idx="80">
                  <c:v>7</c:v>
                </c:pt>
                <c:pt idx="81">
                  <c:v>8.1</c:v>
                </c:pt>
                <c:pt idx="82">
                  <c:v>7.1</c:v>
                </c:pt>
                <c:pt idx="83">
                  <c:v>7.4</c:v>
                </c:pt>
                <c:pt idx="84">
                  <c:v>7.4</c:v>
                </c:pt>
                <c:pt idx="85">
                  <c:v>8.6</c:v>
                </c:pt>
                <c:pt idx="86">
                  <c:v>5.8</c:v>
                </c:pt>
                <c:pt idx="87">
                  <c:v>6.3</c:v>
                </c:pt>
                <c:pt idx="88">
                  <c:v>8.5</c:v>
                </c:pt>
                <c:pt idx="89">
                  <c:v>7</c:v>
                </c:pt>
                <c:pt idx="90">
                  <c:v>7</c:v>
                </c:pt>
                <c:pt idx="91">
                  <c:v>8</c:v>
                </c:pt>
                <c:pt idx="92">
                  <c:v>7.3</c:v>
                </c:pt>
                <c:pt idx="93">
                  <c:v>7.7</c:v>
                </c:pt>
                <c:pt idx="94">
                  <c:v>5.4</c:v>
                </c:pt>
                <c:pt idx="95">
                  <c:v>6.3</c:v>
                </c:pt>
                <c:pt idx="96">
                  <c:v>7.7</c:v>
                </c:pt>
                <c:pt idx="97">
                  <c:v>6.3</c:v>
                </c:pt>
                <c:pt idx="98">
                  <c:v>8.1</c:v>
                </c:pt>
                <c:pt idx="99">
                  <c:v>7.7</c:v>
                </c:pt>
                <c:pt idx="100">
                  <c:v>8.1</c:v>
                </c:pt>
                <c:pt idx="101">
                  <c:v>5.8</c:v>
                </c:pt>
                <c:pt idx="102">
                  <c:v>6.2</c:v>
                </c:pt>
                <c:pt idx="103">
                  <c:v>7.2</c:v>
                </c:pt>
                <c:pt idx="104">
                  <c:v>7.4</c:v>
                </c:pt>
                <c:pt idx="105">
                  <c:v>6.7</c:v>
                </c:pt>
                <c:pt idx="106">
                  <c:v>6.7</c:v>
                </c:pt>
                <c:pt idx="107">
                  <c:v>6</c:v>
                </c:pt>
                <c:pt idx="108">
                  <c:v>8.5</c:v>
                </c:pt>
                <c:pt idx="109">
                  <c:v>7.5</c:v>
                </c:pt>
                <c:pt idx="110">
                  <c:v>5.7</c:v>
                </c:pt>
                <c:pt idx="111">
                  <c:v>6.6</c:v>
                </c:pt>
                <c:pt idx="112">
                  <c:v>6.4</c:v>
                </c:pt>
                <c:pt idx="113">
                  <c:v>8</c:v>
                </c:pt>
                <c:pt idx="114">
                  <c:v>7.3</c:v>
                </c:pt>
                <c:pt idx="115">
                  <c:v>6</c:v>
                </c:pt>
                <c:pt idx="116">
                  <c:v>6.4</c:v>
                </c:pt>
                <c:pt idx="117">
                  <c:v>8.5</c:v>
                </c:pt>
                <c:pt idx="118">
                  <c:v>7.1</c:v>
                </c:pt>
                <c:pt idx="119">
                  <c:v>7.3</c:v>
                </c:pt>
                <c:pt idx="120">
                  <c:v>8.1</c:v>
                </c:pt>
                <c:pt idx="121">
                  <c:v>7.3</c:v>
                </c:pt>
                <c:pt idx="122">
                  <c:v>8.1</c:v>
                </c:pt>
                <c:pt idx="123">
                  <c:v>8</c:v>
                </c:pt>
                <c:pt idx="124">
                  <c:v>6.2</c:v>
                </c:pt>
                <c:pt idx="125">
                  <c:v>7.8</c:v>
                </c:pt>
                <c:pt idx="126">
                  <c:v>8.1999999999999993</c:v>
                </c:pt>
                <c:pt idx="127">
                  <c:v>8.4</c:v>
                </c:pt>
                <c:pt idx="128">
                  <c:v>8.1</c:v>
                </c:pt>
                <c:pt idx="129">
                  <c:v>7.4</c:v>
                </c:pt>
                <c:pt idx="130">
                  <c:v>7.6</c:v>
                </c:pt>
                <c:pt idx="131">
                  <c:v>7.6</c:v>
                </c:pt>
                <c:pt idx="132">
                  <c:v>6.2</c:v>
                </c:pt>
                <c:pt idx="133">
                  <c:v>6.4</c:v>
                </c:pt>
                <c:pt idx="134">
                  <c:v>7.2</c:v>
                </c:pt>
                <c:pt idx="135">
                  <c:v>5.8</c:v>
                </c:pt>
                <c:pt idx="136">
                  <c:v>7.6</c:v>
                </c:pt>
                <c:pt idx="137">
                  <c:v>4.7</c:v>
                </c:pt>
                <c:pt idx="138">
                  <c:v>7</c:v>
                </c:pt>
                <c:pt idx="139">
                  <c:v>7.4</c:v>
                </c:pt>
                <c:pt idx="140">
                  <c:v>7.5</c:v>
                </c:pt>
                <c:pt idx="141">
                  <c:v>7.9</c:v>
                </c:pt>
                <c:pt idx="142">
                  <c:v>7</c:v>
                </c:pt>
                <c:pt idx="143">
                  <c:v>8</c:v>
                </c:pt>
                <c:pt idx="144">
                  <c:v>6.1</c:v>
                </c:pt>
                <c:pt idx="145">
                  <c:v>8</c:v>
                </c:pt>
                <c:pt idx="146">
                  <c:v>5.2</c:v>
                </c:pt>
                <c:pt idx="147">
                  <c:v>6.5</c:v>
                </c:pt>
                <c:pt idx="148">
                  <c:v>7.3</c:v>
                </c:pt>
                <c:pt idx="149">
                  <c:v>7.3</c:v>
                </c:pt>
                <c:pt idx="150">
                  <c:v>6.8</c:v>
                </c:pt>
                <c:pt idx="151">
                  <c:v>7.9</c:v>
                </c:pt>
                <c:pt idx="152">
                  <c:v>7.9</c:v>
                </c:pt>
                <c:pt idx="153">
                  <c:v>8</c:v>
                </c:pt>
                <c:pt idx="154">
                  <c:v>7.5</c:v>
                </c:pt>
                <c:pt idx="155">
                  <c:v>6.5</c:v>
                </c:pt>
                <c:pt idx="156">
                  <c:v>7.6</c:v>
                </c:pt>
                <c:pt idx="157">
                  <c:v>7</c:v>
                </c:pt>
                <c:pt idx="158">
                  <c:v>7.4</c:v>
                </c:pt>
                <c:pt idx="159">
                  <c:v>7.3</c:v>
                </c:pt>
                <c:pt idx="160">
                  <c:v>6.7</c:v>
                </c:pt>
                <c:pt idx="161">
                  <c:v>6.8</c:v>
                </c:pt>
                <c:pt idx="162">
                  <c:v>7</c:v>
                </c:pt>
                <c:pt idx="163">
                  <c:v>8</c:v>
                </c:pt>
                <c:pt idx="164">
                  <c:v>6.3</c:v>
                </c:pt>
                <c:pt idx="165">
                  <c:v>6.6</c:v>
                </c:pt>
                <c:pt idx="166">
                  <c:v>7.8</c:v>
                </c:pt>
                <c:pt idx="167">
                  <c:v>6.3</c:v>
                </c:pt>
                <c:pt idx="168">
                  <c:v>7.2</c:v>
                </c:pt>
                <c:pt idx="169">
                  <c:v>8.1</c:v>
                </c:pt>
                <c:pt idx="170">
                  <c:v>5.8</c:v>
                </c:pt>
                <c:pt idx="171">
                  <c:v>8.1999999999999993</c:v>
                </c:pt>
                <c:pt idx="172">
                  <c:v>6.9</c:v>
                </c:pt>
                <c:pt idx="173">
                  <c:v>8.1</c:v>
                </c:pt>
                <c:pt idx="174">
                  <c:v>8.1</c:v>
                </c:pt>
                <c:pt idx="175">
                  <c:v>6.3</c:v>
                </c:pt>
                <c:pt idx="176">
                  <c:v>7.9</c:v>
                </c:pt>
                <c:pt idx="177">
                  <c:v>6.5</c:v>
                </c:pt>
                <c:pt idx="178">
                  <c:v>7.3</c:v>
                </c:pt>
                <c:pt idx="179">
                  <c:v>7.9</c:v>
                </c:pt>
                <c:pt idx="180">
                  <c:v>5.7</c:v>
                </c:pt>
                <c:pt idx="181">
                  <c:v>7.8</c:v>
                </c:pt>
                <c:pt idx="182">
                  <c:v>7.5</c:v>
                </c:pt>
                <c:pt idx="183">
                  <c:v>7.5</c:v>
                </c:pt>
                <c:pt idx="184">
                  <c:v>6.8</c:v>
                </c:pt>
                <c:pt idx="185">
                  <c:v>6.1</c:v>
                </c:pt>
                <c:pt idx="186">
                  <c:v>5.3</c:v>
                </c:pt>
                <c:pt idx="187">
                  <c:v>7.1</c:v>
                </c:pt>
                <c:pt idx="188">
                  <c:v>7</c:v>
                </c:pt>
                <c:pt idx="189">
                  <c:v>5.5</c:v>
                </c:pt>
                <c:pt idx="190">
                  <c:v>7.8</c:v>
                </c:pt>
                <c:pt idx="191">
                  <c:v>5.7</c:v>
                </c:pt>
                <c:pt idx="192">
                  <c:v>7.7</c:v>
                </c:pt>
                <c:pt idx="193">
                  <c:v>6.7</c:v>
                </c:pt>
                <c:pt idx="194">
                  <c:v>7.1</c:v>
                </c:pt>
                <c:pt idx="195">
                  <c:v>6.9</c:v>
                </c:pt>
                <c:pt idx="196">
                  <c:v>7.8</c:v>
                </c:pt>
                <c:pt idx="197">
                  <c:v>7</c:v>
                </c:pt>
                <c:pt idx="198">
                  <c:v>7</c:v>
                </c:pt>
                <c:pt idx="199">
                  <c:v>7.1</c:v>
                </c:pt>
                <c:pt idx="200">
                  <c:v>6.4</c:v>
                </c:pt>
                <c:pt idx="201">
                  <c:v>7</c:v>
                </c:pt>
                <c:pt idx="202">
                  <c:v>8.1999999999999993</c:v>
                </c:pt>
                <c:pt idx="203">
                  <c:v>5.2</c:v>
                </c:pt>
                <c:pt idx="204">
                  <c:v>7.8</c:v>
                </c:pt>
                <c:pt idx="205">
                  <c:v>7.4</c:v>
                </c:pt>
                <c:pt idx="206">
                  <c:v>6.1</c:v>
                </c:pt>
                <c:pt idx="207">
                  <c:v>8</c:v>
                </c:pt>
                <c:pt idx="208">
                  <c:v>6.8</c:v>
                </c:pt>
                <c:pt idx="209">
                  <c:v>3.9</c:v>
                </c:pt>
                <c:pt idx="210">
                  <c:v>8.1</c:v>
                </c:pt>
                <c:pt idx="211">
                  <c:v>5.9</c:v>
                </c:pt>
                <c:pt idx="212">
                  <c:v>7.6</c:v>
                </c:pt>
                <c:pt idx="213">
                  <c:v>8.1999999999999993</c:v>
                </c:pt>
                <c:pt idx="214">
                  <c:v>5.8</c:v>
                </c:pt>
                <c:pt idx="215">
                  <c:v>6.5</c:v>
                </c:pt>
                <c:pt idx="216">
                  <c:v>5.9</c:v>
                </c:pt>
                <c:pt idx="217">
                  <c:v>7.6</c:v>
                </c:pt>
                <c:pt idx="218">
                  <c:v>7.9</c:v>
                </c:pt>
                <c:pt idx="219">
                  <c:v>7.4</c:v>
                </c:pt>
                <c:pt idx="220">
                  <c:v>7.1</c:v>
                </c:pt>
                <c:pt idx="221">
                  <c:v>8.6</c:v>
                </c:pt>
                <c:pt idx="222">
                  <c:v>4.9000000000000004</c:v>
                </c:pt>
                <c:pt idx="223">
                  <c:v>7.3</c:v>
                </c:pt>
                <c:pt idx="224">
                  <c:v>7.9</c:v>
                </c:pt>
                <c:pt idx="225">
                  <c:v>6.7</c:v>
                </c:pt>
                <c:pt idx="226">
                  <c:v>7.5</c:v>
                </c:pt>
                <c:pt idx="227">
                  <c:v>7.8</c:v>
                </c:pt>
                <c:pt idx="228">
                  <c:v>5.8</c:v>
                </c:pt>
                <c:pt idx="229">
                  <c:v>7.6</c:v>
                </c:pt>
                <c:pt idx="230">
                  <c:v>6.4</c:v>
                </c:pt>
                <c:pt idx="231">
                  <c:v>7.1</c:v>
                </c:pt>
                <c:pt idx="232">
                  <c:v>7.8</c:v>
                </c:pt>
                <c:pt idx="233">
                  <c:v>8</c:v>
                </c:pt>
                <c:pt idx="234">
                  <c:v>6.2</c:v>
                </c:pt>
                <c:pt idx="235">
                  <c:v>7</c:v>
                </c:pt>
                <c:pt idx="236">
                  <c:v>6</c:v>
                </c:pt>
                <c:pt idx="237">
                  <c:v>4.9000000000000004</c:v>
                </c:pt>
                <c:pt idx="238">
                  <c:v>6</c:v>
                </c:pt>
                <c:pt idx="239">
                  <c:v>7.5</c:v>
                </c:pt>
                <c:pt idx="240">
                  <c:v>6.7</c:v>
                </c:pt>
                <c:pt idx="241">
                  <c:v>7.8</c:v>
                </c:pt>
                <c:pt idx="242">
                  <c:v>7.9</c:v>
                </c:pt>
                <c:pt idx="243">
                  <c:v>7.2</c:v>
                </c:pt>
                <c:pt idx="244">
                  <c:v>8</c:v>
                </c:pt>
                <c:pt idx="245">
                  <c:v>7</c:v>
                </c:pt>
                <c:pt idx="246">
                  <c:v>7.1</c:v>
                </c:pt>
                <c:pt idx="247">
                  <c:v>7.7</c:v>
                </c:pt>
                <c:pt idx="248">
                  <c:v>7</c:v>
                </c:pt>
                <c:pt idx="249">
                  <c:v>7.2</c:v>
                </c:pt>
                <c:pt idx="250">
                  <c:v>7.3</c:v>
                </c:pt>
                <c:pt idx="251">
                  <c:v>7.6</c:v>
                </c:pt>
                <c:pt idx="252">
                  <c:v>7</c:v>
                </c:pt>
                <c:pt idx="253">
                  <c:v>6</c:v>
                </c:pt>
                <c:pt idx="254">
                  <c:v>6.1</c:v>
                </c:pt>
                <c:pt idx="255">
                  <c:v>5.8</c:v>
                </c:pt>
                <c:pt idx="256">
                  <c:v>5.3</c:v>
                </c:pt>
                <c:pt idx="257">
                  <c:v>5.8</c:v>
                </c:pt>
                <c:pt idx="258">
                  <c:v>7.5</c:v>
                </c:pt>
                <c:pt idx="259">
                  <c:v>7.2</c:v>
                </c:pt>
                <c:pt idx="260">
                  <c:v>5.7</c:v>
                </c:pt>
                <c:pt idx="261">
                  <c:v>7.1</c:v>
                </c:pt>
                <c:pt idx="262">
                  <c:v>6.6</c:v>
                </c:pt>
                <c:pt idx="263">
                  <c:v>5.7</c:v>
                </c:pt>
                <c:pt idx="264">
                  <c:v>6.8</c:v>
                </c:pt>
                <c:pt idx="265">
                  <c:v>7.1</c:v>
                </c:pt>
                <c:pt idx="266">
                  <c:v>8.1</c:v>
                </c:pt>
                <c:pt idx="267">
                  <c:v>7.2</c:v>
                </c:pt>
                <c:pt idx="268">
                  <c:v>7.5</c:v>
                </c:pt>
                <c:pt idx="269">
                  <c:v>7</c:v>
                </c:pt>
                <c:pt idx="270">
                  <c:v>5.5</c:v>
                </c:pt>
                <c:pt idx="271">
                  <c:v>6.4</c:v>
                </c:pt>
                <c:pt idx="272">
                  <c:v>6.7</c:v>
                </c:pt>
                <c:pt idx="273">
                  <c:v>6.2</c:v>
                </c:pt>
                <c:pt idx="274">
                  <c:v>6</c:v>
                </c:pt>
                <c:pt idx="275">
                  <c:v>6.1</c:v>
                </c:pt>
                <c:pt idx="276">
                  <c:v>7.7</c:v>
                </c:pt>
                <c:pt idx="277">
                  <c:v>7.8</c:v>
                </c:pt>
                <c:pt idx="278">
                  <c:v>6.8</c:v>
                </c:pt>
                <c:pt idx="279">
                  <c:v>7.4</c:v>
                </c:pt>
                <c:pt idx="280">
                  <c:v>7.5</c:v>
                </c:pt>
                <c:pt idx="281">
                  <c:v>7</c:v>
                </c:pt>
                <c:pt idx="282">
                  <c:v>5.2</c:v>
                </c:pt>
                <c:pt idx="283">
                  <c:v>6.2</c:v>
                </c:pt>
                <c:pt idx="284">
                  <c:v>7.3</c:v>
                </c:pt>
                <c:pt idx="285">
                  <c:v>6.5</c:v>
                </c:pt>
                <c:pt idx="286">
                  <c:v>6.4</c:v>
                </c:pt>
                <c:pt idx="287">
                  <c:v>7.3</c:v>
                </c:pt>
                <c:pt idx="288">
                  <c:v>6.7</c:v>
                </c:pt>
                <c:pt idx="289">
                  <c:v>7.7</c:v>
                </c:pt>
                <c:pt idx="290">
                  <c:v>6</c:v>
                </c:pt>
                <c:pt idx="291">
                  <c:v>6</c:v>
                </c:pt>
                <c:pt idx="292">
                  <c:v>7.4</c:v>
                </c:pt>
                <c:pt idx="293">
                  <c:v>7</c:v>
                </c:pt>
                <c:pt idx="294">
                  <c:v>5.4</c:v>
                </c:pt>
                <c:pt idx="295">
                  <c:v>6.9</c:v>
                </c:pt>
                <c:pt idx="296">
                  <c:v>7.3</c:v>
                </c:pt>
                <c:pt idx="297">
                  <c:v>8</c:v>
                </c:pt>
                <c:pt idx="298">
                  <c:v>7.4</c:v>
                </c:pt>
                <c:pt idx="299">
                  <c:v>8.1</c:v>
                </c:pt>
                <c:pt idx="300">
                  <c:v>7.8</c:v>
                </c:pt>
                <c:pt idx="301">
                  <c:v>7.8</c:v>
                </c:pt>
                <c:pt idx="302">
                  <c:v>6.5</c:v>
                </c:pt>
                <c:pt idx="303">
                  <c:v>6.6</c:v>
                </c:pt>
                <c:pt idx="304">
                  <c:v>7.4</c:v>
                </c:pt>
                <c:pt idx="305">
                  <c:v>6.4</c:v>
                </c:pt>
                <c:pt idx="306">
                  <c:v>6.8</c:v>
                </c:pt>
                <c:pt idx="307">
                  <c:v>6.2</c:v>
                </c:pt>
                <c:pt idx="308">
                  <c:v>5.8</c:v>
                </c:pt>
                <c:pt idx="309">
                  <c:v>7.7</c:v>
                </c:pt>
                <c:pt idx="310">
                  <c:v>7.3</c:v>
                </c:pt>
                <c:pt idx="311">
                  <c:v>5.0999999999999996</c:v>
                </c:pt>
                <c:pt idx="312">
                  <c:v>7.7</c:v>
                </c:pt>
                <c:pt idx="313">
                  <c:v>6.6</c:v>
                </c:pt>
                <c:pt idx="314">
                  <c:v>7.1</c:v>
                </c:pt>
                <c:pt idx="315">
                  <c:v>6.7</c:v>
                </c:pt>
                <c:pt idx="316">
                  <c:v>6.3</c:v>
                </c:pt>
                <c:pt idx="317">
                  <c:v>5.5</c:v>
                </c:pt>
                <c:pt idx="318">
                  <c:v>7.7</c:v>
                </c:pt>
                <c:pt idx="319">
                  <c:v>6.6</c:v>
                </c:pt>
                <c:pt idx="320">
                  <c:v>7.8</c:v>
                </c:pt>
                <c:pt idx="321">
                  <c:v>6.9</c:v>
                </c:pt>
                <c:pt idx="322">
                  <c:v>5.7</c:v>
                </c:pt>
                <c:pt idx="323">
                  <c:v>7.8</c:v>
                </c:pt>
                <c:pt idx="324">
                  <c:v>7.7</c:v>
                </c:pt>
                <c:pt idx="325">
                  <c:v>6.3</c:v>
                </c:pt>
                <c:pt idx="326">
                  <c:v>8</c:v>
                </c:pt>
                <c:pt idx="327">
                  <c:v>5.5</c:v>
                </c:pt>
                <c:pt idx="328">
                  <c:v>7</c:v>
                </c:pt>
                <c:pt idx="329">
                  <c:v>5.7</c:v>
                </c:pt>
                <c:pt idx="330">
                  <c:v>6</c:v>
                </c:pt>
                <c:pt idx="331">
                  <c:v>6.8</c:v>
                </c:pt>
                <c:pt idx="332">
                  <c:v>6.3</c:v>
                </c:pt>
                <c:pt idx="333">
                  <c:v>6.7</c:v>
                </c:pt>
                <c:pt idx="334">
                  <c:v>6.9</c:v>
                </c:pt>
                <c:pt idx="335">
                  <c:v>5.7</c:v>
                </c:pt>
                <c:pt idx="336">
                  <c:v>6.9</c:v>
                </c:pt>
                <c:pt idx="337">
                  <c:v>7.6</c:v>
                </c:pt>
                <c:pt idx="338">
                  <c:v>7.1</c:v>
                </c:pt>
                <c:pt idx="339">
                  <c:v>6.1</c:v>
                </c:pt>
                <c:pt idx="340">
                  <c:v>7.6</c:v>
                </c:pt>
                <c:pt idx="341">
                  <c:v>7.4</c:v>
                </c:pt>
                <c:pt idx="342">
                  <c:v>7.6</c:v>
                </c:pt>
                <c:pt idx="343">
                  <c:v>7.8</c:v>
                </c:pt>
                <c:pt idx="344">
                  <c:v>7.1</c:v>
                </c:pt>
                <c:pt idx="345">
                  <c:v>5.6</c:v>
                </c:pt>
                <c:pt idx="346">
                  <c:v>6.7</c:v>
                </c:pt>
                <c:pt idx="347">
                  <c:v>6.7</c:v>
                </c:pt>
                <c:pt idx="348">
                  <c:v>6.6</c:v>
                </c:pt>
                <c:pt idx="349">
                  <c:v>6.3</c:v>
                </c:pt>
                <c:pt idx="350">
                  <c:v>5.8</c:v>
                </c:pt>
                <c:pt idx="351">
                  <c:v>7.2</c:v>
                </c:pt>
                <c:pt idx="352">
                  <c:v>5.4</c:v>
                </c:pt>
                <c:pt idx="353">
                  <c:v>7.2</c:v>
                </c:pt>
                <c:pt idx="354">
                  <c:v>6.8</c:v>
                </c:pt>
                <c:pt idx="355">
                  <c:v>5.5</c:v>
                </c:pt>
                <c:pt idx="356">
                  <c:v>6.1</c:v>
                </c:pt>
                <c:pt idx="357">
                  <c:v>6.4</c:v>
                </c:pt>
                <c:pt idx="358">
                  <c:v>7.7</c:v>
                </c:pt>
                <c:pt idx="359">
                  <c:v>6.7</c:v>
                </c:pt>
                <c:pt idx="360">
                  <c:v>6.7</c:v>
                </c:pt>
                <c:pt idx="361">
                  <c:v>7.4</c:v>
                </c:pt>
                <c:pt idx="362">
                  <c:v>7.8</c:v>
                </c:pt>
                <c:pt idx="363">
                  <c:v>6.6</c:v>
                </c:pt>
                <c:pt idx="364">
                  <c:v>6.1</c:v>
                </c:pt>
                <c:pt idx="365">
                  <c:v>7.8</c:v>
                </c:pt>
                <c:pt idx="366">
                  <c:v>6.5</c:v>
                </c:pt>
                <c:pt idx="367">
                  <c:v>7.3</c:v>
                </c:pt>
                <c:pt idx="368">
                  <c:v>5.6</c:v>
                </c:pt>
                <c:pt idx="369">
                  <c:v>5.4</c:v>
                </c:pt>
                <c:pt idx="370">
                  <c:v>7.7</c:v>
                </c:pt>
                <c:pt idx="371">
                  <c:v>7.2</c:v>
                </c:pt>
                <c:pt idx="372">
                  <c:v>6.8</c:v>
                </c:pt>
                <c:pt idx="373">
                  <c:v>5.7</c:v>
                </c:pt>
                <c:pt idx="374">
                  <c:v>5.8</c:v>
                </c:pt>
                <c:pt idx="375">
                  <c:v>6.2</c:v>
                </c:pt>
                <c:pt idx="376">
                  <c:v>5.9</c:v>
                </c:pt>
                <c:pt idx="377">
                  <c:v>7.8</c:v>
                </c:pt>
                <c:pt idx="378">
                  <c:v>6.5</c:v>
                </c:pt>
                <c:pt idx="379">
                  <c:v>8.1</c:v>
                </c:pt>
                <c:pt idx="380">
                  <c:v>8.4</c:v>
                </c:pt>
                <c:pt idx="381">
                  <c:v>4.7</c:v>
                </c:pt>
                <c:pt idx="382">
                  <c:v>7</c:v>
                </c:pt>
                <c:pt idx="383">
                  <c:v>7.4</c:v>
                </c:pt>
                <c:pt idx="384">
                  <c:v>7.1</c:v>
                </c:pt>
                <c:pt idx="385">
                  <c:v>7.6</c:v>
                </c:pt>
                <c:pt idx="386">
                  <c:v>6.6</c:v>
                </c:pt>
                <c:pt idx="387">
                  <c:v>6.3</c:v>
                </c:pt>
                <c:pt idx="388">
                  <c:v>7.5</c:v>
                </c:pt>
                <c:pt idx="389">
                  <c:v>7.7</c:v>
                </c:pt>
                <c:pt idx="390">
                  <c:v>7.4</c:v>
                </c:pt>
                <c:pt idx="391">
                  <c:v>7.1</c:v>
                </c:pt>
                <c:pt idx="392">
                  <c:v>7.9</c:v>
                </c:pt>
                <c:pt idx="393">
                  <c:v>7.8</c:v>
                </c:pt>
                <c:pt idx="394">
                  <c:v>5.9</c:v>
                </c:pt>
                <c:pt idx="395">
                  <c:v>7</c:v>
                </c:pt>
                <c:pt idx="396">
                  <c:v>7</c:v>
                </c:pt>
                <c:pt idx="397">
                  <c:v>6.8</c:v>
                </c:pt>
                <c:pt idx="398">
                  <c:v>6.1</c:v>
                </c:pt>
                <c:pt idx="399">
                  <c:v>8.3000000000000007</c:v>
                </c:pt>
                <c:pt idx="400">
                  <c:v>6.7</c:v>
                </c:pt>
                <c:pt idx="401">
                  <c:v>6</c:v>
                </c:pt>
                <c:pt idx="402">
                  <c:v>6.4</c:v>
                </c:pt>
                <c:pt idx="403">
                  <c:v>7.3</c:v>
                </c:pt>
                <c:pt idx="404">
                  <c:v>7.6</c:v>
                </c:pt>
                <c:pt idx="405">
                  <c:v>6</c:v>
                </c:pt>
                <c:pt idx="406">
                  <c:v>6.6</c:v>
                </c:pt>
                <c:pt idx="407">
                  <c:v>6.3</c:v>
                </c:pt>
                <c:pt idx="408">
                  <c:v>7.5</c:v>
                </c:pt>
                <c:pt idx="409">
                  <c:v>6.4</c:v>
                </c:pt>
                <c:pt idx="410">
                  <c:v>6.9</c:v>
                </c:pt>
                <c:pt idx="411">
                  <c:v>8</c:v>
                </c:pt>
                <c:pt idx="412">
                  <c:v>6.7</c:v>
                </c:pt>
                <c:pt idx="413">
                  <c:v>7.8</c:v>
                </c:pt>
                <c:pt idx="414">
                  <c:v>6.4</c:v>
                </c:pt>
                <c:pt idx="415">
                  <c:v>5.8</c:v>
                </c:pt>
                <c:pt idx="416">
                  <c:v>7.5</c:v>
                </c:pt>
                <c:pt idx="417">
                  <c:v>7.7</c:v>
                </c:pt>
                <c:pt idx="418">
                  <c:v>7.4</c:v>
                </c:pt>
                <c:pt idx="419">
                  <c:v>8.5</c:v>
                </c:pt>
                <c:pt idx="420">
                  <c:v>7.2</c:v>
                </c:pt>
                <c:pt idx="421">
                  <c:v>6.5</c:v>
                </c:pt>
                <c:pt idx="422">
                  <c:v>6.3</c:v>
                </c:pt>
                <c:pt idx="423">
                  <c:v>7.8</c:v>
                </c:pt>
                <c:pt idx="424">
                  <c:v>6.7</c:v>
                </c:pt>
                <c:pt idx="425">
                  <c:v>6.7</c:v>
                </c:pt>
                <c:pt idx="426">
                  <c:v>6.6</c:v>
                </c:pt>
                <c:pt idx="427">
                  <c:v>8</c:v>
                </c:pt>
                <c:pt idx="428">
                  <c:v>6.5</c:v>
                </c:pt>
                <c:pt idx="429">
                  <c:v>6.9</c:v>
                </c:pt>
                <c:pt idx="430">
                  <c:v>7</c:v>
                </c:pt>
                <c:pt idx="431">
                  <c:v>5.3</c:v>
                </c:pt>
                <c:pt idx="432">
                  <c:v>6.3</c:v>
                </c:pt>
                <c:pt idx="433">
                  <c:v>7.2</c:v>
                </c:pt>
                <c:pt idx="434">
                  <c:v>6.8</c:v>
                </c:pt>
                <c:pt idx="435">
                  <c:v>7.1</c:v>
                </c:pt>
                <c:pt idx="436">
                  <c:v>7.4</c:v>
                </c:pt>
                <c:pt idx="437">
                  <c:v>8.3000000000000007</c:v>
                </c:pt>
                <c:pt idx="438">
                  <c:v>6.3</c:v>
                </c:pt>
                <c:pt idx="439">
                  <c:v>7.2</c:v>
                </c:pt>
                <c:pt idx="440">
                  <c:v>7.3</c:v>
                </c:pt>
                <c:pt idx="441">
                  <c:v>6.5</c:v>
                </c:pt>
                <c:pt idx="442">
                  <c:v>7.7</c:v>
                </c:pt>
                <c:pt idx="443">
                  <c:v>4.3</c:v>
                </c:pt>
                <c:pt idx="444">
                  <c:v>7.8</c:v>
                </c:pt>
                <c:pt idx="445">
                  <c:v>7.8</c:v>
                </c:pt>
                <c:pt idx="446">
                  <c:v>7.2</c:v>
                </c:pt>
                <c:pt idx="447">
                  <c:v>5</c:v>
                </c:pt>
                <c:pt idx="448">
                  <c:v>7.1</c:v>
                </c:pt>
                <c:pt idx="449">
                  <c:v>7.1</c:v>
                </c:pt>
                <c:pt idx="450">
                  <c:v>6</c:v>
                </c:pt>
                <c:pt idx="451">
                  <c:v>6.9</c:v>
                </c:pt>
                <c:pt idx="452">
                  <c:v>7.9</c:v>
                </c:pt>
                <c:pt idx="453">
                  <c:v>6.2</c:v>
                </c:pt>
                <c:pt idx="454">
                  <c:v>7.2</c:v>
                </c:pt>
                <c:pt idx="455">
                  <c:v>5.3</c:v>
                </c:pt>
                <c:pt idx="456">
                  <c:v>4.7</c:v>
                </c:pt>
                <c:pt idx="457">
                  <c:v>7</c:v>
                </c:pt>
                <c:pt idx="458">
                  <c:v>3.9</c:v>
                </c:pt>
                <c:pt idx="459">
                  <c:v>5.4</c:v>
                </c:pt>
                <c:pt idx="460">
                  <c:v>6.4</c:v>
                </c:pt>
                <c:pt idx="461">
                  <c:v>6.7</c:v>
                </c:pt>
                <c:pt idx="462">
                  <c:v>6.9</c:v>
                </c:pt>
                <c:pt idx="463">
                  <c:v>5.4</c:v>
                </c:pt>
                <c:pt idx="464">
                  <c:v>6.4</c:v>
                </c:pt>
                <c:pt idx="465">
                  <c:v>7.2</c:v>
                </c:pt>
                <c:pt idx="466">
                  <c:v>6.5</c:v>
                </c:pt>
                <c:pt idx="467">
                  <c:v>7</c:v>
                </c:pt>
                <c:pt idx="468">
                  <c:v>5.7</c:v>
                </c:pt>
                <c:pt idx="469">
                  <c:v>7.2</c:v>
                </c:pt>
                <c:pt idx="470">
                  <c:v>7.4</c:v>
                </c:pt>
                <c:pt idx="471">
                  <c:v>6.7</c:v>
                </c:pt>
                <c:pt idx="472">
                  <c:v>6.8</c:v>
                </c:pt>
                <c:pt idx="473">
                  <c:v>6.5</c:v>
                </c:pt>
                <c:pt idx="474">
                  <c:v>6.8</c:v>
                </c:pt>
                <c:pt idx="475">
                  <c:v>5.8</c:v>
                </c:pt>
                <c:pt idx="476">
                  <c:v>7.1</c:v>
                </c:pt>
                <c:pt idx="477">
                  <c:v>4.3</c:v>
                </c:pt>
                <c:pt idx="478">
                  <c:v>4.5999999999999996</c:v>
                </c:pt>
                <c:pt idx="479">
                  <c:v>7.1</c:v>
                </c:pt>
                <c:pt idx="480">
                  <c:v>6.3</c:v>
                </c:pt>
                <c:pt idx="481">
                  <c:v>6.9</c:v>
                </c:pt>
                <c:pt idx="482">
                  <c:v>6.6</c:v>
                </c:pt>
                <c:pt idx="483">
                  <c:v>6.5</c:v>
                </c:pt>
                <c:pt idx="484">
                  <c:v>6.5</c:v>
                </c:pt>
                <c:pt idx="485">
                  <c:v>6.8</c:v>
                </c:pt>
                <c:pt idx="486">
                  <c:v>7.8</c:v>
                </c:pt>
                <c:pt idx="487">
                  <c:v>6.1</c:v>
                </c:pt>
                <c:pt idx="488">
                  <c:v>5.8</c:v>
                </c:pt>
                <c:pt idx="489">
                  <c:v>6.3</c:v>
                </c:pt>
                <c:pt idx="490">
                  <c:v>7.5</c:v>
                </c:pt>
                <c:pt idx="491">
                  <c:v>6.1</c:v>
                </c:pt>
                <c:pt idx="492">
                  <c:v>6.5</c:v>
                </c:pt>
                <c:pt idx="493">
                  <c:v>6</c:v>
                </c:pt>
                <c:pt idx="494">
                  <c:v>7.1</c:v>
                </c:pt>
                <c:pt idx="495">
                  <c:v>7.1</c:v>
                </c:pt>
                <c:pt idx="496">
                  <c:v>7.8</c:v>
                </c:pt>
                <c:pt idx="497">
                  <c:v>6.8</c:v>
                </c:pt>
                <c:pt idx="498">
                  <c:v>5.8</c:v>
                </c:pt>
                <c:pt idx="499">
                  <c:v>6.8</c:v>
                </c:pt>
                <c:pt idx="500">
                  <c:v>6.8</c:v>
                </c:pt>
                <c:pt idx="501">
                  <c:v>7.6</c:v>
                </c:pt>
                <c:pt idx="502">
                  <c:v>6.3</c:v>
                </c:pt>
                <c:pt idx="503">
                  <c:v>4.9000000000000004</c:v>
                </c:pt>
                <c:pt idx="504">
                  <c:v>5.0999999999999996</c:v>
                </c:pt>
                <c:pt idx="505">
                  <c:v>5.7</c:v>
                </c:pt>
                <c:pt idx="506">
                  <c:v>7.6</c:v>
                </c:pt>
                <c:pt idx="507">
                  <c:v>5.2</c:v>
                </c:pt>
                <c:pt idx="508">
                  <c:v>7.2</c:v>
                </c:pt>
                <c:pt idx="509">
                  <c:v>6</c:v>
                </c:pt>
                <c:pt idx="510">
                  <c:v>7.3</c:v>
                </c:pt>
                <c:pt idx="511">
                  <c:v>7.2</c:v>
                </c:pt>
                <c:pt idx="512">
                  <c:v>7.8</c:v>
                </c:pt>
                <c:pt idx="513">
                  <c:v>6.2</c:v>
                </c:pt>
                <c:pt idx="514">
                  <c:v>7.1</c:v>
                </c:pt>
                <c:pt idx="515">
                  <c:v>6.4</c:v>
                </c:pt>
                <c:pt idx="516">
                  <c:v>6.1</c:v>
                </c:pt>
                <c:pt idx="517">
                  <c:v>7.2</c:v>
                </c:pt>
                <c:pt idx="518">
                  <c:v>6.6</c:v>
                </c:pt>
                <c:pt idx="519">
                  <c:v>6.2</c:v>
                </c:pt>
                <c:pt idx="520">
                  <c:v>7.9</c:v>
                </c:pt>
                <c:pt idx="521">
                  <c:v>7.3</c:v>
                </c:pt>
                <c:pt idx="522">
                  <c:v>6.7</c:v>
                </c:pt>
                <c:pt idx="523">
                  <c:v>6.4</c:v>
                </c:pt>
                <c:pt idx="524">
                  <c:v>7.2</c:v>
                </c:pt>
                <c:pt idx="525">
                  <c:v>5.0999999999999996</c:v>
                </c:pt>
                <c:pt idx="526">
                  <c:v>6.9</c:v>
                </c:pt>
                <c:pt idx="527">
                  <c:v>8.1</c:v>
                </c:pt>
                <c:pt idx="528">
                  <c:v>7</c:v>
                </c:pt>
                <c:pt idx="529">
                  <c:v>6.2</c:v>
                </c:pt>
                <c:pt idx="530">
                  <c:v>7.6</c:v>
                </c:pt>
                <c:pt idx="531">
                  <c:v>6.7</c:v>
                </c:pt>
                <c:pt idx="532">
                  <c:v>7.5</c:v>
                </c:pt>
                <c:pt idx="533">
                  <c:v>6.6</c:v>
                </c:pt>
                <c:pt idx="534">
                  <c:v>6.3</c:v>
                </c:pt>
                <c:pt idx="535">
                  <c:v>4</c:v>
                </c:pt>
                <c:pt idx="536">
                  <c:v>6.3</c:v>
                </c:pt>
                <c:pt idx="537">
                  <c:v>7.3</c:v>
                </c:pt>
                <c:pt idx="538">
                  <c:v>7.3</c:v>
                </c:pt>
                <c:pt idx="539">
                  <c:v>6.4</c:v>
                </c:pt>
                <c:pt idx="540">
                  <c:v>6.6</c:v>
                </c:pt>
                <c:pt idx="541">
                  <c:v>5.6</c:v>
                </c:pt>
                <c:pt idx="542">
                  <c:v>6</c:v>
                </c:pt>
                <c:pt idx="543">
                  <c:v>6.3</c:v>
                </c:pt>
                <c:pt idx="544">
                  <c:v>6.7</c:v>
                </c:pt>
                <c:pt idx="545">
                  <c:v>6.2</c:v>
                </c:pt>
                <c:pt idx="546">
                  <c:v>6.7</c:v>
                </c:pt>
                <c:pt idx="547">
                  <c:v>6.6</c:v>
                </c:pt>
                <c:pt idx="548">
                  <c:v>7</c:v>
                </c:pt>
                <c:pt idx="549">
                  <c:v>7</c:v>
                </c:pt>
                <c:pt idx="550">
                  <c:v>7.5</c:v>
                </c:pt>
                <c:pt idx="551">
                  <c:v>7.3</c:v>
                </c:pt>
                <c:pt idx="552">
                  <c:v>5.6</c:v>
                </c:pt>
                <c:pt idx="553">
                  <c:v>6.7</c:v>
                </c:pt>
                <c:pt idx="554">
                  <c:v>8</c:v>
                </c:pt>
                <c:pt idx="555">
                  <c:v>8.1</c:v>
                </c:pt>
                <c:pt idx="556">
                  <c:v>7.5</c:v>
                </c:pt>
                <c:pt idx="557">
                  <c:v>6.6</c:v>
                </c:pt>
                <c:pt idx="558">
                  <c:v>5.6</c:v>
                </c:pt>
                <c:pt idx="559">
                  <c:v>7.4</c:v>
                </c:pt>
                <c:pt idx="560">
                  <c:v>6.8</c:v>
                </c:pt>
                <c:pt idx="561">
                  <c:v>6.7</c:v>
                </c:pt>
                <c:pt idx="562">
                  <c:v>7</c:v>
                </c:pt>
                <c:pt idx="563">
                  <c:v>7.9</c:v>
                </c:pt>
                <c:pt idx="564">
                  <c:v>5.9</c:v>
                </c:pt>
                <c:pt idx="565">
                  <c:v>7.7</c:v>
                </c:pt>
                <c:pt idx="566">
                  <c:v>6.7</c:v>
                </c:pt>
                <c:pt idx="567">
                  <c:v>7</c:v>
                </c:pt>
                <c:pt idx="568">
                  <c:v>6.9</c:v>
                </c:pt>
                <c:pt idx="569">
                  <c:v>7.7</c:v>
                </c:pt>
                <c:pt idx="570">
                  <c:v>6.6</c:v>
                </c:pt>
                <c:pt idx="571">
                  <c:v>7.1</c:v>
                </c:pt>
                <c:pt idx="572">
                  <c:v>6.6</c:v>
                </c:pt>
                <c:pt idx="573">
                  <c:v>5.7</c:v>
                </c:pt>
                <c:pt idx="574">
                  <c:v>6.3</c:v>
                </c:pt>
                <c:pt idx="575">
                  <c:v>6.5</c:v>
                </c:pt>
                <c:pt idx="576">
                  <c:v>8</c:v>
                </c:pt>
                <c:pt idx="577">
                  <c:v>6.5</c:v>
                </c:pt>
                <c:pt idx="578">
                  <c:v>7.6</c:v>
                </c:pt>
                <c:pt idx="579">
                  <c:v>5.6</c:v>
                </c:pt>
                <c:pt idx="580">
                  <c:v>7.2</c:v>
                </c:pt>
                <c:pt idx="581">
                  <c:v>6.7</c:v>
                </c:pt>
                <c:pt idx="582">
                  <c:v>7.2</c:v>
                </c:pt>
                <c:pt idx="583">
                  <c:v>6.5</c:v>
                </c:pt>
                <c:pt idx="584">
                  <c:v>7.2</c:v>
                </c:pt>
                <c:pt idx="585">
                  <c:v>6.7</c:v>
                </c:pt>
                <c:pt idx="586">
                  <c:v>7.5</c:v>
                </c:pt>
                <c:pt idx="587">
                  <c:v>6.5</c:v>
                </c:pt>
                <c:pt idx="588">
                  <c:v>5.9</c:v>
                </c:pt>
                <c:pt idx="589">
                  <c:v>7.7</c:v>
                </c:pt>
                <c:pt idx="590">
                  <c:v>8</c:v>
                </c:pt>
                <c:pt idx="591">
                  <c:v>7.6</c:v>
                </c:pt>
                <c:pt idx="592">
                  <c:v>6.1</c:v>
                </c:pt>
                <c:pt idx="593">
                  <c:v>8.3000000000000007</c:v>
                </c:pt>
                <c:pt idx="594">
                  <c:v>7.1</c:v>
                </c:pt>
                <c:pt idx="595">
                  <c:v>5.4</c:v>
                </c:pt>
                <c:pt idx="596">
                  <c:v>7.8</c:v>
                </c:pt>
                <c:pt idx="597">
                  <c:v>5.5</c:v>
                </c:pt>
                <c:pt idx="598">
                  <c:v>7.9</c:v>
                </c:pt>
                <c:pt idx="599">
                  <c:v>7.3</c:v>
                </c:pt>
                <c:pt idx="600">
                  <c:v>7.2</c:v>
                </c:pt>
                <c:pt idx="601">
                  <c:v>7</c:v>
                </c:pt>
                <c:pt idx="602">
                  <c:v>7.1</c:v>
                </c:pt>
                <c:pt idx="603">
                  <c:v>6.6</c:v>
                </c:pt>
                <c:pt idx="604">
                  <c:v>6.5</c:v>
                </c:pt>
                <c:pt idx="605">
                  <c:v>6.5</c:v>
                </c:pt>
                <c:pt idx="606">
                  <c:v>7.4</c:v>
                </c:pt>
                <c:pt idx="607">
                  <c:v>6.2</c:v>
                </c:pt>
                <c:pt idx="608">
                  <c:v>6</c:v>
                </c:pt>
                <c:pt idx="609">
                  <c:v>7.6</c:v>
                </c:pt>
                <c:pt idx="610">
                  <c:v>7.3</c:v>
                </c:pt>
                <c:pt idx="611">
                  <c:v>8.1999999999999993</c:v>
                </c:pt>
                <c:pt idx="612">
                  <c:v>5.8</c:v>
                </c:pt>
                <c:pt idx="613">
                  <c:v>6.5</c:v>
                </c:pt>
                <c:pt idx="614">
                  <c:v>6.6</c:v>
                </c:pt>
                <c:pt idx="615">
                  <c:v>6.2</c:v>
                </c:pt>
                <c:pt idx="616">
                  <c:v>5.8</c:v>
                </c:pt>
                <c:pt idx="617">
                  <c:v>6.4</c:v>
                </c:pt>
                <c:pt idx="618">
                  <c:v>6.7</c:v>
                </c:pt>
                <c:pt idx="619">
                  <c:v>7.1</c:v>
                </c:pt>
                <c:pt idx="620">
                  <c:v>6</c:v>
                </c:pt>
                <c:pt idx="621">
                  <c:v>5.0999999999999996</c:v>
                </c:pt>
                <c:pt idx="622">
                  <c:v>6.2</c:v>
                </c:pt>
                <c:pt idx="623">
                  <c:v>6.6</c:v>
                </c:pt>
                <c:pt idx="624">
                  <c:v>7.6</c:v>
                </c:pt>
                <c:pt idx="625">
                  <c:v>6.8</c:v>
                </c:pt>
                <c:pt idx="626">
                  <c:v>6.7</c:v>
                </c:pt>
                <c:pt idx="627">
                  <c:v>6.3</c:v>
                </c:pt>
                <c:pt idx="628">
                  <c:v>7</c:v>
                </c:pt>
                <c:pt idx="629">
                  <c:v>6.6</c:v>
                </c:pt>
                <c:pt idx="630">
                  <c:v>7.7</c:v>
                </c:pt>
                <c:pt idx="631">
                  <c:v>7.5</c:v>
                </c:pt>
                <c:pt idx="632">
                  <c:v>5.6</c:v>
                </c:pt>
                <c:pt idx="633">
                  <c:v>7.1</c:v>
                </c:pt>
                <c:pt idx="634">
                  <c:v>5.7</c:v>
                </c:pt>
                <c:pt idx="635">
                  <c:v>5.2</c:v>
                </c:pt>
                <c:pt idx="636">
                  <c:v>5.4</c:v>
                </c:pt>
                <c:pt idx="637">
                  <c:v>6.6</c:v>
                </c:pt>
                <c:pt idx="638">
                  <c:v>8.1999999999999993</c:v>
                </c:pt>
                <c:pt idx="639">
                  <c:v>7.6</c:v>
                </c:pt>
                <c:pt idx="640">
                  <c:v>6.2</c:v>
                </c:pt>
                <c:pt idx="641">
                  <c:v>6.1</c:v>
                </c:pt>
                <c:pt idx="642">
                  <c:v>6.1</c:v>
                </c:pt>
                <c:pt idx="643">
                  <c:v>5.9</c:v>
                </c:pt>
                <c:pt idx="644">
                  <c:v>7.2</c:v>
                </c:pt>
                <c:pt idx="645">
                  <c:v>6.5</c:v>
                </c:pt>
                <c:pt idx="646">
                  <c:v>7.9</c:v>
                </c:pt>
                <c:pt idx="647">
                  <c:v>6.3</c:v>
                </c:pt>
                <c:pt idx="648">
                  <c:v>7.8</c:v>
                </c:pt>
                <c:pt idx="649">
                  <c:v>7.5</c:v>
                </c:pt>
                <c:pt idx="650">
                  <c:v>7.3</c:v>
                </c:pt>
                <c:pt idx="651">
                  <c:v>7.3</c:v>
                </c:pt>
                <c:pt idx="652">
                  <c:v>6.6</c:v>
                </c:pt>
                <c:pt idx="653">
                  <c:v>5.7</c:v>
                </c:pt>
                <c:pt idx="654">
                  <c:v>8.1999999999999993</c:v>
                </c:pt>
                <c:pt idx="655">
                  <c:v>6.2</c:v>
                </c:pt>
                <c:pt idx="656">
                  <c:v>6.3</c:v>
                </c:pt>
                <c:pt idx="657">
                  <c:v>5.7</c:v>
                </c:pt>
                <c:pt idx="658">
                  <c:v>6.6</c:v>
                </c:pt>
                <c:pt idx="659">
                  <c:v>8.1</c:v>
                </c:pt>
                <c:pt idx="660">
                  <c:v>5.6</c:v>
                </c:pt>
                <c:pt idx="661">
                  <c:v>7.3</c:v>
                </c:pt>
                <c:pt idx="662">
                  <c:v>6.2</c:v>
                </c:pt>
                <c:pt idx="663">
                  <c:v>5.0999999999999996</c:v>
                </c:pt>
                <c:pt idx="664">
                  <c:v>6.9</c:v>
                </c:pt>
                <c:pt idx="665">
                  <c:v>6.5</c:v>
                </c:pt>
                <c:pt idx="666">
                  <c:v>7.3</c:v>
                </c:pt>
                <c:pt idx="667">
                  <c:v>6.9</c:v>
                </c:pt>
                <c:pt idx="668">
                  <c:v>7.8</c:v>
                </c:pt>
                <c:pt idx="669">
                  <c:v>4.5999999999999996</c:v>
                </c:pt>
                <c:pt idx="670">
                  <c:v>6.7</c:v>
                </c:pt>
                <c:pt idx="671">
                  <c:v>6.4</c:v>
                </c:pt>
                <c:pt idx="672">
                  <c:v>6</c:v>
                </c:pt>
                <c:pt idx="673">
                  <c:v>6.3</c:v>
                </c:pt>
                <c:pt idx="674">
                  <c:v>6.6</c:v>
                </c:pt>
                <c:pt idx="675">
                  <c:v>7.8</c:v>
                </c:pt>
                <c:pt idx="676">
                  <c:v>6.6</c:v>
                </c:pt>
                <c:pt idx="677">
                  <c:v>6.2</c:v>
                </c:pt>
                <c:pt idx="678">
                  <c:v>7.3</c:v>
                </c:pt>
                <c:pt idx="679">
                  <c:v>7.4</c:v>
                </c:pt>
                <c:pt idx="680">
                  <c:v>6.5</c:v>
                </c:pt>
                <c:pt idx="681">
                  <c:v>7</c:v>
                </c:pt>
                <c:pt idx="682">
                  <c:v>7.2</c:v>
                </c:pt>
                <c:pt idx="683">
                  <c:v>6.2</c:v>
                </c:pt>
                <c:pt idx="684">
                  <c:v>6.2</c:v>
                </c:pt>
                <c:pt idx="685">
                  <c:v>6.8</c:v>
                </c:pt>
                <c:pt idx="686">
                  <c:v>6</c:v>
                </c:pt>
                <c:pt idx="687">
                  <c:v>6.6</c:v>
                </c:pt>
                <c:pt idx="688">
                  <c:v>7.1</c:v>
                </c:pt>
                <c:pt idx="689">
                  <c:v>6.8</c:v>
                </c:pt>
                <c:pt idx="690">
                  <c:v>6.7</c:v>
                </c:pt>
                <c:pt idx="691">
                  <c:v>6.2</c:v>
                </c:pt>
                <c:pt idx="692">
                  <c:v>7</c:v>
                </c:pt>
                <c:pt idx="693">
                  <c:v>6.3</c:v>
                </c:pt>
                <c:pt idx="694">
                  <c:v>7.8</c:v>
                </c:pt>
                <c:pt idx="695">
                  <c:v>7.6</c:v>
                </c:pt>
                <c:pt idx="696">
                  <c:v>7.6</c:v>
                </c:pt>
                <c:pt idx="697">
                  <c:v>5.4</c:v>
                </c:pt>
                <c:pt idx="698">
                  <c:v>6.8</c:v>
                </c:pt>
                <c:pt idx="699">
                  <c:v>5.8</c:v>
                </c:pt>
                <c:pt idx="700">
                  <c:v>7</c:v>
                </c:pt>
                <c:pt idx="701">
                  <c:v>1.9</c:v>
                </c:pt>
                <c:pt idx="702">
                  <c:v>6.4</c:v>
                </c:pt>
                <c:pt idx="703">
                  <c:v>7.4</c:v>
                </c:pt>
                <c:pt idx="704">
                  <c:v>5.7</c:v>
                </c:pt>
                <c:pt idx="705">
                  <c:v>6.4</c:v>
                </c:pt>
                <c:pt idx="706">
                  <c:v>6.3</c:v>
                </c:pt>
                <c:pt idx="707">
                  <c:v>7.5</c:v>
                </c:pt>
                <c:pt idx="708">
                  <c:v>5.5</c:v>
                </c:pt>
                <c:pt idx="709">
                  <c:v>6.3</c:v>
                </c:pt>
                <c:pt idx="710">
                  <c:v>6.4</c:v>
                </c:pt>
                <c:pt idx="711">
                  <c:v>7.1</c:v>
                </c:pt>
                <c:pt idx="712">
                  <c:v>7.1</c:v>
                </c:pt>
                <c:pt idx="713">
                  <c:v>6.8</c:v>
                </c:pt>
                <c:pt idx="714">
                  <c:v>7.3</c:v>
                </c:pt>
                <c:pt idx="715">
                  <c:v>6.7</c:v>
                </c:pt>
                <c:pt idx="716">
                  <c:v>7.8</c:v>
                </c:pt>
                <c:pt idx="717">
                  <c:v>7.5</c:v>
                </c:pt>
                <c:pt idx="718">
                  <c:v>6.8</c:v>
                </c:pt>
                <c:pt idx="719">
                  <c:v>7.4</c:v>
                </c:pt>
                <c:pt idx="720">
                  <c:v>6.8</c:v>
                </c:pt>
                <c:pt idx="721">
                  <c:v>7.1</c:v>
                </c:pt>
                <c:pt idx="722">
                  <c:v>7.6</c:v>
                </c:pt>
                <c:pt idx="723">
                  <c:v>5.9</c:v>
                </c:pt>
                <c:pt idx="724">
                  <c:v>6.6</c:v>
                </c:pt>
                <c:pt idx="725">
                  <c:v>7.5</c:v>
                </c:pt>
                <c:pt idx="726">
                  <c:v>6.4</c:v>
                </c:pt>
                <c:pt idx="727">
                  <c:v>7.8</c:v>
                </c:pt>
                <c:pt idx="728">
                  <c:v>7.2</c:v>
                </c:pt>
                <c:pt idx="729">
                  <c:v>6.2</c:v>
                </c:pt>
                <c:pt idx="730">
                  <c:v>7.1</c:v>
                </c:pt>
                <c:pt idx="731">
                  <c:v>6.5</c:v>
                </c:pt>
                <c:pt idx="732">
                  <c:v>6.9</c:v>
                </c:pt>
                <c:pt idx="733">
                  <c:v>6.9</c:v>
                </c:pt>
                <c:pt idx="734">
                  <c:v>6.6</c:v>
                </c:pt>
                <c:pt idx="735">
                  <c:v>6.9</c:v>
                </c:pt>
                <c:pt idx="736">
                  <c:v>7.7</c:v>
                </c:pt>
                <c:pt idx="737">
                  <c:v>2.7</c:v>
                </c:pt>
                <c:pt idx="738">
                  <c:v>5.4</c:v>
                </c:pt>
                <c:pt idx="739">
                  <c:v>7</c:v>
                </c:pt>
                <c:pt idx="740">
                  <c:v>6.6</c:v>
                </c:pt>
                <c:pt idx="741">
                  <c:v>7</c:v>
                </c:pt>
                <c:pt idx="742">
                  <c:v>6.9</c:v>
                </c:pt>
                <c:pt idx="743">
                  <c:v>7.3</c:v>
                </c:pt>
                <c:pt idx="744">
                  <c:v>5.8</c:v>
                </c:pt>
                <c:pt idx="745">
                  <c:v>6.9</c:v>
                </c:pt>
                <c:pt idx="746">
                  <c:v>7.5</c:v>
                </c:pt>
                <c:pt idx="747">
                  <c:v>6.3</c:v>
                </c:pt>
                <c:pt idx="748">
                  <c:v>6.9</c:v>
                </c:pt>
                <c:pt idx="749">
                  <c:v>6.1</c:v>
                </c:pt>
                <c:pt idx="750">
                  <c:v>7.5</c:v>
                </c:pt>
                <c:pt idx="751">
                  <c:v>6.8</c:v>
                </c:pt>
                <c:pt idx="752">
                  <c:v>6.5</c:v>
                </c:pt>
                <c:pt idx="753">
                  <c:v>5.5</c:v>
                </c:pt>
                <c:pt idx="754">
                  <c:v>7.7</c:v>
                </c:pt>
                <c:pt idx="755">
                  <c:v>7.1</c:v>
                </c:pt>
                <c:pt idx="756">
                  <c:v>5.5</c:v>
                </c:pt>
                <c:pt idx="757">
                  <c:v>7.1</c:v>
                </c:pt>
                <c:pt idx="758">
                  <c:v>7.9</c:v>
                </c:pt>
                <c:pt idx="759">
                  <c:v>6.5</c:v>
                </c:pt>
                <c:pt idx="760">
                  <c:v>5.5</c:v>
                </c:pt>
                <c:pt idx="761">
                  <c:v>6.5</c:v>
                </c:pt>
                <c:pt idx="762">
                  <c:v>5.6</c:v>
                </c:pt>
                <c:pt idx="763">
                  <c:v>6.8</c:v>
                </c:pt>
                <c:pt idx="764">
                  <c:v>7.9</c:v>
                </c:pt>
                <c:pt idx="765">
                  <c:v>6.2</c:v>
                </c:pt>
                <c:pt idx="766">
                  <c:v>6.7</c:v>
                </c:pt>
                <c:pt idx="767">
                  <c:v>6.9</c:v>
                </c:pt>
                <c:pt idx="768">
                  <c:v>6.5</c:v>
                </c:pt>
                <c:pt idx="769">
                  <c:v>6.6</c:v>
                </c:pt>
                <c:pt idx="770">
                  <c:v>6.4</c:v>
                </c:pt>
                <c:pt idx="771">
                  <c:v>7.2</c:v>
                </c:pt>
                <c:pt idx="772">
                  <c:v>7.2</c:v>
                </c:pt>
                <c:pt idx="773">
                  <c:v>6.7</c:v>
                </c:pt>
                <c:pt idx="774">
                  <c:v>7.5</c:v>
                </c:pt>
                <c:pt idx="775">
                  <c:v>6.6</c:v>
                </c:pt>
                <c:pt idx="776">
                  <c:v>7.5</c:v>
                </c:pt>
                <c:pt idx="777">
                  <c:v>6.1</c:v>
                </c:pt>
                <c:pt idx="778">
                  <c:v>6.4</c:v>
                </c:pt>
                <c:pt idx="779">
                  <c:v>6.3</c:v>
                </c:pt>
                <c:pt idx="780">
                  <c:v>6.4</c:v>
                </c:pt>
                <c:pt idx="781">
                  <c:v>6.8</c:v>
                </c:pt>
                <c:pt idx="782">
                  <c:v>6.1</c:v>
                </c:pt>
                <c:pt idx="783">
                  <c:v>4.9000000000000004</c:v>
                </c:pt>
                <c:pt idx="784">
                  <c:v>7.3</c:v>
                </c:pt>
                <c:pt idx="785">
                  <c:v>5.9</c:v>
                </c:pt>
                <c:pt idx="786">
                  <c:v>5.9</c:v>
                </c:pt>
                <c:pt idx="787">
                  <c:v>6.8</c:v>
                </c:pt>
                <c:pt idx="788">
                  <c:v>6.2</c:v>
                </c:pt>
                <c:pt idx="789">
                  <c:v>6.6</c:v>
                </c:pt>
                <c:pt idx="790">
                  <c:v>4.4000000000000004</c:v>
                </c:pt>
                <c:pt idx="791">
                  <c:v>6.8</c:v>
                </c:pt>
                <c:pt idx="792">
                  <c:v>6.1</c:v>
                </c:pt>
                <c:pt idx="793">
                  <c:v>4.9000000000000004</c:v>
                </c:pt>
                <c:pt idx="794">
                  <c:v>6.1</c:v>
                </c:pt>
                <c:pt idx="795">
                  <c:v>6.4</c:v>
                </c:pt>
                <c:pt idx="796">
                  <c:v>5.6</c:v>
                </c:pt>
                <c:pt idx="797">
                  <c:v>4.9000000000000004</c:v>
                </c:pt>
                <c:pt idx="798">
                  <c:v>6.1</c:v>
                </c:pt>
                <c:pt idx="799">
                  <c:v>7.8</c:v>
                </c:pt>
                <c:pt idx="800">
                  <c:v>7.3</c:v>
                </c:pt>
                <c:pt idx="801">
                  <c:v>4.3</c:v>
                </c:pt>
                <c:pt idx="802">
                  <c:v>7.2</c:v>
                </c:pt>
                <c:pt idx="803">
                  <c:v>6.4</c:v>
                </c:pt>
                <c:pt idx="804">
                  <c:v>6.2</c:v>
                </c:pt>
                <c:pt idx="805">
                  <c:v>5.2</c:v>
                </c:pt>
                <c:pt idx="806">
                  <c:v>7.7</c:v>
                </c:pt>
                <c:pt idx="807">
                  <c:v>6.2</c:v>
                </c:pt>
                <c:pt idx="808">
                  <c:v>7.8</c:v>
                </c:pt>
                <c:pt idx="809">
                  <c:v>7</c:v>
                </c:pt>
                <c:pt idx="810">
                  <c:v>5.9</c:v>
                </c:pt>
                <c:pt idx="811">
                  <c:v>6.7</c:v>
                </c:pt>
                <c:pt idx="812">
                  <c:v>6.3</c:v>
                </c:pt>
                <c:pt idx="813">
                  <c:v>5.9</c:v>
                </c:pt>
                <c:pt idx="814">
                  <c:v>6.2</c:v>
                </c:pt>
                <c:pt idx="815">
                  <c:v>7.4</c:v>
                </c:pt>
                <c:pt idx="816">
                  <c:v>6</c:v>
                </c:pt>
                <c:pt idx="817">
                  <c:v>7.6</c:v>
                </c:pt>
                <c:pt idx="818">
                  <c:v>7</c:v>
                </c:pt>
                <c:pt idx="819">
                  <c:v>5.3</c:v>
                </c:pt>
                <c:pt idx="820">
                  <c:v>7.4</c:v>
                </c:pt>
                <c:pt idx="821">
                  <c:v>6.5</c:v>
                </c:pt>
                <c:pt idx="822">
                  <c:v>6.8</c:v>
                </c:pt>
                <c:pt idx="823">
                  <c:v>5.6</c:v>
                </c:pt>
                <c:pt idx="824">
                  <c:v>5.9</c:v>
                </c:pt>
                <c:pt idx="825">
                  <c:v>6.3</c:v>
                </c:pt>
                <c:pt idx="826">
                  <c:v>6.6</c:v>
                </c:pt>
                <c:pt idx="827">
                  <c:v>8.5</c:v>
                </c:pt>
                <c:pt idx="828">
                  <c:v>5.9</c:v>
                </c:pt>
                <c:pt idx="829">
                  <c:v>6.7</c:v>
                </c:pt>
                <c:pt idx="830">
                  <c:v>5.5</c:v>
                </c:pt>
                <c:pt idx="831">
                  <c:v>6.2</c:v>
                </c:pt>
                <c:pt idx="832">
                  <c:v>5.3</c:v>
                </c:pt>
              </c:numCache>
            </c:numRef>
          </c:xVal>
          <c:yVal>
            <c:numRef>
              <c:f>Data!$K$2:$K$1048576</c:f>
              <c:numCache>
                <c:formatCode>0.00</c:formatCode>
                <c:ptCount val="1048575"/>
                <c:pt idx="0">
                  <c:v>333.13</c:v>
                </c:pt>
                <c:pt idx="1">
                  <c:v>126.46</c:v>
                </c:pt>
                <c:pt idx="2">
                  <c:v>138.12</c:v>
                </c:pt>
                <c:pt idx="3">
                  <c:v>270.32</c:v>
                </c:pt>
                <c:pt idx="4">
                  <c:v>325.02</c:v>
                </c:pt>
                <c:pt idx="5">
                  <c:v>45.13</c:v>
                </c:pt>
                <c:pt idx="6">
                  <c:v>151.06</c:v>
                </c:pt>
                <c:pt idx="7">
                  <c:v>8.01</c:v>
                </c:pt>
                <c:pt idx="8">
                  <c:v>100.01</c:v>
                </c:pt>
                <c:pt idx="9">
                  <c:v>234.02</c:v>
                </c:pt>
                <c:pt idx="10">
                  <c:v>169.27</c:v>
                </c:pt>
                <c:pt idx="11">
                  <c:v>532.16999999999996</c:v>
                </c:pt>
                <c:pt idx="12">
                  <c:v>248.75</c:v>
                </c:pt>
                <c:pt idx="13">
                  <c:v>2.87</c:v>
                </c:pt>
                <c:pt idx="14">
                  <c:v>368.31</c:v>
                </c:pt>
                <c:pt idx="15">
                  <c:v>67.12</c:v>
                </c:pt>
                <c:pt idx="16">
                  <c:v>162.16</c:v>
                </c:pt>
                <c:pt idx="17">
                  <c:v>51.69</c:v>
                </c:pt>
                <c:pt idx="18">
                  <c:v>100.5</c:v>
                </c:pt>
                <c:pt idx="19">
                  <c:v>7.22</c:v>
                </c:pt>
                <c:pt idx="20">
                  <c:v>47.7</c:v>
                </c:pt>
                <c:pt idx="21">
                  <c:v>153.69</c:v>
                </c:pt>
                <c:pt idx="22">
                  <c:v>103.14</c:v>
                </c:pt>
                <c:pt idx="23">
                  <c:v>113.08</c:v>
                </c:pt>
                <c:pt idx="24">
                  <c:v>54.65</c:v>
                </c:pt>
                <c:pt idx="25">
                  <c:v>60.31</c:v>
                </c:pt>
                <c:pt idx="26">
                  <c:v>10.64</c:v>
                </c:pt>
                <c:pt idx="27">
                  <c:v>155.33000000000001</c:v>
                </c:pt>
                <c:pt idx="28">
                  <c:v>363.02</c:v>
                </c:pt>
                <c:pt idx="29">
                  <c:v>26.84</c:v>
                </c:pt>
                <c:pt idx="30">
                  <c:v>408.08</c:v>
                </c:pt>
                <c:pt idx="31">
                  <c:v>187.99</c:v>
                </c:pt>
                <c:pt idx="32">
                  <c:v>232.6</c:v>
                </c:pt>
                <c:pt idx="33">
                  <c:v>93.38</c:v>
                </c:pt>
                <c:pt idx="34">
                  <c:v>97.66</c:v>
                </c:pt>
                <c:pt idx="35">
                  <c:v>27.85</c:v>
                </c:pt>
                <c:pt idx="36">
                  <c:v>12.79</c:v>
                </c:pt>
                <c:pt idx="37">
                  <c:v>4.21</c:v>
                </c:pt>
                <c:pt idx="38">
                  <c:v>241.06</c:v>
                </c:pt>
                <c:pt idx="39">
                  <c:v>3.44</c:v>
                </c:pt>
                <c:pt idx="40">
                  <c:v>158.80000000000001</c:v>
                </c:pt>
                <c:pt idx="41">
                  <c:v>936.63</c:v>
                </c:pt>
                <c:pt idx="42">
                  <c:v>30.35</c:v>
                </c:pt>
                <c:pt idx="43">
                  <c:v>32.46</c:v>
                </c:pt>
                <c:pt idx="44">
                  <c:v>43</c:v>
                </c:pt>
                <c:pt idx="45">
                  <c:v>533.32000000000005</c:v>
                </c:pt>
                <c:pt idx="46">
                  <c:v>7.08</c:v>
                </c:pt>
                <c:pt idx="47">
                  <c:v>89.21</c:v>
                </c:pt>
                <c:pt idx="48">
                  <c:v>56.23</c:v>
                </c:pt>
                <c:pt idx="49">
                  <c:v>3.18</c:v>
                </c:pt>
                <c:pt idx="50">
                  <c:v>125.07</c:v>
                </c:pt>
                <c:pt idx="51">
                  <c:v>330.25</c:v>
                </c:pt>
                <c:pt idx="52">
                  <c:v>75.31</c:v>
                </c:pt>
                <c:pt idx="53">
                  <c:v>166.15</c:v>
                </c:pt>
                <c:pt idx="54">
                  <c:v>53.08</c:v>
                </c:pt>
                <c:pt idx="55">
                  <c:v>128.25</c:v>
                </c:pt>
                <c:pt idx="56">
                  <c:v>31.86</c:v>
                </c:pt>
                <c:pt idx="57">
                  <c:v>153.63</c:v>
                </c:pt>
                <c:pt idx="58">
                  <c:v>0.01</c:v>
                </c:pt>
                <c:pt idx="59">
                  <c:v>61.28</c:v>
                </c:pt>
                <c:pt idx="60">
                  <c:v>40.07</c:v>
                </c:pt>
                <c:pt idx="61">
                  <c:v>3.73</c:v>
                </c:pt>
                <c:pt idx="62">
                  <c:v>30.98</c:v>
                </c:pt>
                <c:pt idx="63">
                  <c:v>341.26</c:v>
                </c:pt>
                <c:pt idx="64">
                  <c:v>309.39999999999998</c:v>
                </c:pt>
                <c:pt idx="65">
                  <c:v>623.28</c:v>
                </c:pt>
                <c:pt idx="66">
                  <c:v>120.52</c:v>
                </c:pt>
                <c:pt idx="67">
                  <c:v>423.03</c:v>
                </c:pt>
                <c:pt idx="68">
                  <c:v>128.34</c:v>
                </c:pt>
                <c:pt idx="69">
                  <c:v>292.57</c:v>
                </c:pt>
                <c:pt idx="70">
                  <c:v>5.88</c:v>
                </c:pt>
                <c:pt idx="71">
                  <c:v>116.87</c:v>
                </c:pt>
                <c:pt idx="72">
                  <c:v>167.74</c:v>
                </c:pt>
                <c:pt idx="73">
                  <c:v>350.03</c:v>
                </c:pt>
                <c:pt idx="74">
                  <c:v>652.17999999999995</c:v>
                </c:pt>
                <c:pt idx="75">
                  <c:v>10.38</c:v>
                </c:pt>
                <c:pt idx="76">
                  <c:v>760.51</c:v>
                </c:pt>
                <c:pt idx="77">
                  <c:v>54.12</c:v>
                </c:pt>
                <c:pt idx="78">
                  <c:v>86.2</c:v>
                </c:pt>
                <c:pt idx="79">
                  <c:v>60.96</c:v>
                </c:pt>
                <c:pt idx="80">
                  <c:v>47.17</c:v>
                </c:pt>
                <c:pt idx="81">
                  <c:v>169.71</c:v>
                </c:pt>
                <c:pt idx="82">
                  <c:v>43.02</c:v>
                </c:pt>
                <c:pt idx="83">
                  <c:v>458.99</c:v>
                </c:pt>
                <c:pt idx="84">
                  <c:v>36.25</c:v>
                </c:pt>
                <c:pt idx="85">
                  <c:v>4.68</c:v>
                </c:pt>
                <c:pt idx="86">
                  <c:v>0.15</c:v>
                </c:pt>
                <c:pt idx="87">
                  <c:v>1.29</c:v>
                </c:pt>
                <c:pt idx="88">
                  <c:v>132.37</c:v>
                </c:pt>
                <c:pt idx="89">
                  <c:v>1.87</c:v>
                </c:pt>
                <c:pt idx="90">
                  <c:v>181.02</c:v>
                </c:pt>
                <c:pt idx="91">
                  <c:v>228.43</c:v>
                </c:pt>
                <c:pt idx="92">
                  <c:v>45.43</c:v>
                </c:pt>
                <c:pt idx="93">
                  <c:v>26.86</c:v>
                </c:pt>
                <c:pt idx="94">
                  <c:v>1.66</c:v>
                </c:pt>
                <c:pt idx="95">
                  <c:v>126.59</c:v>
                </c:pt>
                <c:pt idx="96">
                  <c:v>25.44</c:v>
                </c:pt>
                <c:pt idx="97">
                  <c:v>10.16</c:v>
                </c:pt>
                <c:pt idx="98">
                  <c:v>56.67</c:v>
                </c:pt>
                <c:pt idx="99">
                  <c:v>210.59</c:v>
                </c:pt>
                <c:pt idx="100">
                  <c:v>380.96</c:v>
                </c:pt>
                <c:pt idx="101">
                  <c:v>54.73</c:v>
                </c:pt>
                <c:pt idx="102">
                  <c:v>1.33</c:v>
                </c:pt>
                <c:pt idx="103">
                  <c:v>71.900000000000006</c:v>
                </c:pt>
                <c:pt idx="104">
                  <c:v>486.29</c:v>
                </c:pt>
                <c:pt idx="105">
                  <c:v>87.24</c:v>
                </c:pt>
                <c:pt idx="106">
                  <c:v>150.83000000000001</c:v>
                </c:pt>
                <c:pt idx="107">
                  <c:v>46.01</c:v>
                </c:pt>
                <c:pt idx="108">
                  <c:v>448.13</c:v>
                </c:pt>
                <c:pt idx="109">
                  <c:v>364</c:v>
                </c:pt>
                <c:pt idx="110">
                  <c:v>245.43</c:v>
                </c:pt>
                <c:pt idx="111">
                  <c:v>38.56</c:v>
                </c:pt>
                <c:pt idx="112">
                  <c:v>143.69999999999999</c:v>
                </c:pt>
                <c:pt idx="113">
                  <c:v>183.64</c:v>
                </c:pt>
                <c:pt idx="114">
                  <c:v>57.64</c:v>
                </c:pt>
                <c:pt idx="115">
                  <c:v>128</c:v>
                </c:pt>
                <c:pt idx="116">
                  <c:v>55.12</c:v>
                </c:pt>
                <c:pt idx="117">
                  <c:v>13.09</c:v>
                </c:pt>
                <c:pt idx="118">
                  <c:v>238.67</c:v>
                </c:pt>
                <c:pt idx="119">
                  <c:v>21.38</c:v>
                </c:pt>
                <c:pt idx="120">
                  <c:v>74.27</c:v>
                </c:pt>
                <c:pt idx="121">
                  <c:v>144.81</c:v>
                </c:pt>
                <c:pt idx="122">
                  <c:v>127.97</c:v>
                </c:pt>
                <c:pt idx="123">
                  <c:v>257.7</c:v>
                </c:pt>
                <c:pt idx="124">
                  <c:v>64</c:v>
                </c:pt>
                <c:pt idx="125">
                  <c:v>70.239999999999995</c:v>
                </c:pt>
                <c:pt idx="126">
                  <c:v>14.68</c:v>
                </c:pt>
                <c:pt idx="127">
                  <c:v>162.80000000000001</c:v>
                </c:pt>
                <c:pt idx="128">
                  <c:v>2.0099999999999998</c:v>
                </c:pt>
                <c:pt idx="129">
                  <c:v>14.26</c:v>
                </c:pt>
                <c:pt idx="130">
                  <c:v>107.5</c:v>
                </c:pt>
                <c:pt idx="131">
                  <c:v>121.46</c:v>
                </c:pt>
                <c:pt idx="132">
                  <c:v>34.26</c:v>
                </c:pt>
                <c:pt idx="133">
                  <c:v>55.47</c:v>
                </c:pt>
                <c:pt idx="134">
                  <c:v>408</c:v>
                </c:pt>
                <c:pt idx="135">
                  <c:v>0.2</c:v>
                </c:pt>
                <c:pt idx="136">
                  <c:v>46.88</c:v>
                </c:pt>
                <c:pt idx="137">
                  <c:v>41.8</c:v>
                </c:pt>
                <c:pt idx="138">
                  <c:v>101.79</c:v>
                </c:pt>
                <c:pt idx="139">
                  <c:v>84.24</c:v>
                </c:pt>
                <c:pt idx="140">
                  <c:v>31.49</c:v>
                </c:pt>
                <c:pt idx="141">
                  <c:v>23.62</c:v>
                </c:pt>
                <c:pt idx="142">
                  <c:v>1.8</c:v>
                </c:pt>
                <c:pt idx="143">
                  <c:v>233.91</c:v>
                </c:pt>
                <c:pt idx="144">
                  <c:v>58.4</c:v>
                </c:pt>
                <c:pt idx="145">
                  <c:v>167.01</c:v>
                </c:pt>
                <c:pt idx="146">
                  <c:v>191.45</c:v>
                </c:pt>
                <c:pt idx="147">
                  <c:v>65.03</c:v>
                </c:pt>
                <c:pt idx="148">
                  <c:v>33.31</c:v>
                </c:pt>
                <c:pt idx="149">
                  <c:v>52.82</c:v>
                </c:pt>
                <c:pt idx="150">
                  <c:v>200.07</c:v>
                </c:pt>
                <c:pt idx="151">
                  <c:v>32.28</c:v>
                </c:pt>
                <c:pt idx="152">
                  <c:v>48.02</c:v>
                </c:pt>
                <c:pt idx="153">
                  <c:v>25.56</c:v>
                </c:pt>
                <c:pt idx="154">
                  <c:v>400.74</c:v>
                </c:pt>
                <c:pt idx="155">
                  <c:v>93.42</c:v>
                </c:pt>
                <c:pt idx="156">
                  <c:v>208.54</c:v>
                </c:pt>
                <c:pt idx="157">
                  <c:v>110.42</c:v>
                </c:pt>
                <c:pt idx="158">
                  <c:v>102.46</c:v>
                </c:pt>
                <c:pt idx="159">
                  <c:v>180.19</c:v>
                </c:pt>
                <c:pt idx="160">
                  <c:v>24.09</c:v>
                </c:pt>
                <c:pt idx="161">
                  <c:v>25.14</c:v>
                </c:pt>
                <c:pt idx="162">
                  <c:v>201.15</c:v>
                </c:pt>
                <c:pt idx="163">
                  <c:v>3.4</c:v>
                </c:pt>
                <c:pt idx="164">
                  <c:v>1.72</c:v>
                </c:pt>
                <c:pt idx="165">
                  <c:v>31.06</c:v>
                </c:pt>
                <c:pt idx="166">
                  <c:v>35.049999999999997</c:v>
                </c:pt>
                <c:pt idx="167">
                  <c:v>110.01</c:v>
                </c:pt>
                <c:pt idx="168">
                  <c:v>12.53</c:v>
                </c:pt>
                <c:pt idx="169">
                  <c:v>44.99</c:v>
                </c:pt>
                <c:pt idx="170">
                  <c:v>3.91</c:v>
                </c:pt>
                <c:pt idx="171">
                  <c:v>13.65</c:v>
                </c:pt>
                <c:pt idx="172">
                  <c:v>176.64</c:v>
                </c:pt>
                <c:pt idx="173">
                  <c:v>18.350000000000001</c:v>
                </c:pt>
                <c:pt idx="174">
                  <c:v>91.12</c:v>
                </c:pt>
                <c:pt idx="175">
                  <c:v>127.38</c:v>
                </c:pt>
                <c:pt idx="176">
                  <c:v>100.19</c:v>
                </c:pt>
                <c:pt idx="177">
                  <c:v>8.1</c:v>
                </c:pt>
                <c:pt idx="178">
                  <c:v>21.48</c:v>
                </c:pt>
                <c:pt idx="179">
                  <c:v>318.3</c:v>
                </c:pt>
                <c:pt idx="180">
                  <c:v>66</c:v>
                </c:pt>
                <c:pt idx="181">
                  <c:v>146.41</c:v>
                </c:pt>
                <c:pt idx="182">
                  <c:v>0.51</c:v>
                </c:pt>
                <c:pt idx="183">
                  <c:v>2.14</c:v>
                </c:pt>
                <c:pt idx="184">
                  <c:v>169.08</c:v>
                </c:pt>
                <c:pt idx="185">
                  <c:v>155.18</c:v>
                </c:pt>
                <c:pt idx="186">
                  <c:v>14.12</c:v>
                </c:pt>
                <c:pt idx="187">
                  <c:v>318.76</c:v>
                </c:pt>
                <c:pt idx="188">
                  <c:v>206.36</c:v>
                </c:pt>
                <c:pt idx="189">
                  <c:v>31.14</c:v>
                </c:pt>
                <c:pt idx="190">
                  <c:v>259.75</c:v>
                </c:pt>
                <c:pt idx="191">
                  <c:v>33.04</c:v>
                </c:pt>
                <c:pt idx="192">
                  <c:v>48.04</c:v>
                </c:pt>
                <c:pt idx="193">
                  <c:v>9.24</c:v>
                </c:pt>
                <c:pt idx="194">
                  <c:v>244.05</c:v>
                </c:pt>
                <c:pt idx="195">
                  <c:v>14.67</c:v>
                </c:pt>
                <c:pt idx="196">
                  <c:v>102.52</c:v>
                </c:pt>
                <c:pt idx="197">
                  <c:v>150.37</c:v>
                </c:pt>
                <c:pt idx="198">
                  <c:v>0.66</c:v>
                </c:pt>
                <c:pt idx="199">
                  <c:v>8.6999999999999993</c:v>
                </c:pt>
                <c:pt idx="200">
                  <c:v>52</c:v>
                </c:pt>
                <c:pt idx="201">
                  <c:v>241.41</c:v>
                </c:pt>
                <c:pt idx="202">
                  <c:v>37.619999999999997</c:v>
                </c:pt>
                <c:pt idx="203">
                  <c:v>0</c:v>
                </c:pt>
                <c:pt idx="204">
                  <c:v>50.86</c:v>
                </c:pt>
                <c:pt idx="205">
                  <c:v>195</c:v>
                </c:pt>
                <c:pt idx="206">
                  <c:v>47.95</c:v>
                </c:pt>
                <c:pt idx="207">
                  <c:v>17.739999999999998</c:v>
                </c:pt>
                <c:pt idx="208">
                  <c:v>13.96</c:v>
                </c:pt>
                <c:pt idx="209">
                  <c:v>2.41</c:v>
                </c:pt>
                <c:pt idx="210">
                  <c:v>59.07</c:v>
                </c:pt>
                <c:pt idx="211">
                  <c:v>26.62</c:v>
                </c:pt>
                <c:pt idx="212">
                  <c:v>85.71</c:v>
                </c:pt>
                <c:pt idx="213">
                  <c:v>356.45</c:v>
                </c:pt>
                <c:pt idx="214">
                  <c:v>9.4</c:v>
                </c:pt>
                <c:pt idx="215">
                  <c:v>89.73</c:v>
                </c:pt>
                <c:pt idx="216">
                  <c:v>88.76</c:v>
                </c:pt>
                <c:pt idx="217">
                  <c:v>148.78</c:v>
                </c:pt>
                <c:pt idx="218">
                  <c:v>35.29</c:v>
                </c:pt>
                <c:pt idx="219">
                  <c:v>5.66</c:v>
                </c:pt>
                <c:pt idx="220">
                  <c:v>110.82</c:v>
                </c:pt>
                <c:pt idx="221">
                  <c:v>13.18</c:v>
                </c:pt>
                <c:pt idx="222">
                  <c:v>0.32</c:v>
                </c:pt>
                <c:pt idx="223">
                  <c:v>0.11</c:v>
                </c:pt>
                <c:pt idx="224">
                  <c:v>161.03</c:v>
                </c:pt>
                <c:pt idx="225">
                  <c:v>202.85</c:v>
                </c:pt>
                <c:pt idx="226">
                  <c:v>137.38999999999999</c:v>
                </c:pt>
                <c:pt idx="227">
                  <c:v>277.31</c:v>
                </c:pt>
                <c:pt idx="228">
                  <c:v>65.17</c:v>
                </c:pt>
                <c:pt idx="229">
                  <c:v>176.74</c:v>
                </c:pt>
                <c:pt idx="230">
                  <c:v>67.239999999999995</c:v>
                </c:pt>
                <c:pt idx="231">
                  <c:v>2.27</c:v>
                </c:pt>
                <c:pt idx="232">
                  <c:v>42.34</c:v>
                </c:pt>
                <c:pt idx="233">
                  <c:v>106.95</c:v>
                </c:pt>
                <c:pt idx="234">
                  <c:v>4.4000000000000004</c:v>
                </c:pt>
                <c:pt idx="235">
                  <c:v>0.79</c:v>
                </c:pt>
                <c:pt idx="236">
                  <c:v>0.54</c:v>
                </c:pt>
                <c:pt idx="237">
                  <c:v>0.03</c:v>
                </c:pt>
                <c:pt idx="238">
                  <c:v>35.54</c:v>
                </c:pt>
                <c:pt idx="239">
                  <c:v>27.1</c:v>
                </c:pt>
                <c:pt idx="240">
                  <c:v>179.88</c:v>
                </c:pt>
                <c:pt idx="241">
                  <c:v>304.36</c:v>
                </c:pt>
                <c:pt idx="242">
                  <c:v>303</c:v>
                </c:pt>
                <c:pt idx="243">
                  <c:v>138.44999999999999</c:v>
                </c:pt>
                <c:pt idx="244">
                  <c:v>3.23</c:v>
                </c:pt>
                <c:pt idx="245">
                  <c:v>89.02</c:v>
                </c:pt>
                <c:pt idx="246">
                  <c:v>191.62</c:v>
                </c:pt>
                <c:pt idx="247">
                  <c:v>33.049999999999997</c:v>
                </c:pt>
                <c:pt idx="248">
                  <c:v>3.37</c:v>
                </c:pt>
                <c:pt idx="249">
                  <c:v>408.99</c:v>
                </c:pt>
                <c:pt idx="250">
                  <c:v>117.7</c:v>
                </c:pt>
                <c:pt idx="251">
                  <c:v>209.02</c:v>
                </c:pt>
                <c:pt idx="252">
                  <c:v>12.71</c:v>
                </c:pt>
                <c:pt idx="253">
                  <c:v>72.66</c:v>
                </c:pt>
                <c:pt idx="254">
                  <c:v>36.380000000000003</c:v>
                </c:pt>
                <c:pt idx="255">
                  <c:v>14.9</c:v>
                </c:pt>
                <c:pt idx="256">
                  <c:v>47.38</c:v>
                </c:pt>
                <c:pt idx="257">
                  <c:v>17.36</c:v>
                </c:pt>
                <c:pt idx="258">
                  <c:v>2.13</c:v>
                </c:pt>
                <c:pt idx="259">
                  <c:v>65</c:v>
                </c:pt>
                <c:pt idx="260">
                  <c:v>55.29</c:v>
                </c:pt>
                <c:pt idx="261">
                  <c:v>291.02</c:v>
                </c:pt>
                <c:pt idx="262">
                  <c:v>18.71</c:v>
                </c:pt>
                <c:pt idx="263">
                  <c:v>64.06</c:v>
                </c:pt>
                <c:pt idx="264">
                  <c:v>124.73</c:v>
                </c:pt>
                <c:pt idx="265">
                  <c:v>15.43</c:v>
                </c:pt>
                <c:pt idx="266">
                  <c:v>40.22</c:v>
                </c:pt>
                <c:pt idx="267">
                  <c:v>101.53</c:v>
                </c:pt>
                <c:pt idx="268">
                  <c:v>125.07</c:v>
                </c:pt>
                <c:pt idx="269">
                  <c:v>42.04</c:v>
                </c:pt>
                <c:pt idx="270">
                  <c:v>48.24</c:v>
                </c:pt>
                <c:pt idx="271">
                  <c:v>31.58</c:v>
                </c:pt>
                <c:pt idx="272">
                  <c:v>8.09</c:v>
                </c:pt>
                <c:pt idx="273">
                  <c:v>77.040000000000006</c:v>
                </c:pt>
                <c:pt idx="274">
                  <c:v>62.49</c:v>
                </c:pt>
                <c:pt idx="275">
                  <c:v>46.81</c:v>
                </c:pt>
                <c:pt idx="276">
                  <c:v>255.95</c:v>
                </c:pt>
                <c:pt idx="277">
                  <c:v>2.2000000000000002</c:v>
                </c:pt>
                <c:pt idx="278">
                  <c:v>0.92</c:v>
                </c:pt>
                <c:pt idx="279">
                  <c:v>255.11</c:v>
                </c:pt>
                <c:pt idx="280">
                  <c:v>292</c:v>
                </c:pt>
                <c:pt idx="281">
                  <c:v>4.5599999999999996</c:v>
                </c:pt>
                <c:pt idx="282">
                  <c:v>34.909999999999997</c:v>
                </c:pt>
                <c:pt idx="283">
                  <c:v>65.069999999999993</c:v>
                </c:pt>
                <c:pt idx="284">
                  <c:v>209.81</c:v>
                </c:pt>
                <c:pt idx="285">
                  <c:v>65.27</c:v>
                </c:pt>
                <c:pt idx="286">
                  <c:v>0.01</c:v>
                </c:pt>
                <c:pt idx="287">
                  <c:v>5.69</c:v>
                </c:pt>
                <c:pt idx="288">
                  <c:v>37.549999999999997</c:v>
                </c:pt>
                <c:pt idx="289">
                  <c:v>96.92</c:v>
                </c:pt>
                <c:pt idx="290">
                  <c:v>27.36</c:v>
                </c:pt>
                <c:pt idx="291">
                  <c:v>5.77</c:v>
                </c:pt>
                <c:pt idx="292">
                  <c:v>0.04</c:v>
                </c:pt>
                <c:pt idx="293">
                  <c:v>3.22</c:v>
                </c:pt>
                <c:pt idx="294">
                  <c:v>7.1</c:v>
                </c:pt>
                <c:pt idx="295">
                  <c:v>72.66</c:v>
                </c:pt>
                <c:pt idx="296">
                  <c:v>350.12</c:v>
                </c:pt>
                <c:pt idx="297">
                  <c:v>27.3</c:v>
                </c:pt>
                <c:pt idx="298">
                  <c:v>182.2</c:v>
                </c:pt>
                <c:pt idx="299">
                  <c:v>26.9</c:v>
                </c:pt>
                <c:pt idx="300">
                  <c:v>132.09</c:v>
                </c:pt>
                <c:pt idx="301">
                  <c:v>124.87</c:v>
                </c:pt>
                <c:pt idx="302">
                  <c:v>46.28</c:v>
                </c:pt>
                <c:pt idx="303">
                  <c:v>155.02000000000001</c:v>
                </c:pt>
                <c:pt idx="304">
                  <c:v>66.47</c:v>
                </c:pt>
                <c:pt idx="305">
                  <c:v>73.099999999999994</c:v>
                </c:pt>
                <c:pt idx="306">
                  <c:v>76.2</c:v>
                </c:pt>
                <c:pt idx="307">
                  <c:v>336.53</c:v>
                </c:pt>
                <c:pt idx="308">
                  <c:v>20.32</c:v>
                </c:pt>
                <c:pt idx="309">
                  <c:v>38.35</c:v>
                </c:pt>
                <c:pt idx="310">
                  <c:v>150.12</c:v>
                </c:pt>
                <c:pt idx="311">
                  <c:v>16.2</c:v>
                </c:pt>
                <c:pt idx="312">
                  <c:v>56.82</c:v>
                </c:pt>
                <c:pt idx="313">
                  <c:v>56.44</c:v>
                </c:pt>
                <c:pt idx="314">
                  <c:v>2.02</c:v>
                </c:pt>
                <c:pt idx="315">
                  <c:v>11.08</c:v>
                </c:pt>
                <c:pt idx="316">
                  <c:v>130</c:v>
                </c:pt>
                <c:pt idx="317">
                  <c:v>17.18</c:v>
                </c:pt>
                <c:pt idx="318">
                  <c:v>35.89</c:v>
                </c:pt>
                <c:pt idx="319">
                  <c:v>101.47</c:v>
                </c:pt>
                <c:pt idx="320">
                  <c:v>15.29</c:v>
                </c:pt>
                <c:pt idx="321">
                  <c:v>100.47</c:v>
                </c:pt>
                <c:pt idx="322">
                  <c:v>0.05</c:v>
                </c:pt>
                <c:pt idx="323">
                  <c:v>228.76</c:v>
                </c:pt>
                <c:pt idx="324">
                  <c:v>75.59</c:v>
                </c:pt>
                <c:pt idx="325">
                  <c:v>30</c:v>
                </c:pt>
                <c:pt idx="326">
                  <c:v>141.32</c:v>
                </c:pt>
                <c:pt idx="327">
                  <c:v>292.3</c:v>
                </c:pt>
                <c:pt idx="328">
                  <c:v>262.02999999999997</c:v>
                </c:pt>
                <c:pt idx="329">
                  <c:v>26.38</c:v>
                </c:pt>
                <c:pt idx="330">
                  <c:v>3.85</c:v>
                </c:pt>
                <c:pt idx="331">
                  <c:v>102.41</c:v>
                </c:pt>
                <c:pt idx="332">
                  <c:v>14.27</c:v>
                </c:pt>
                <c:pt idx="333">
                  <c:v>134.57</c:v>
                </c:pt>
                <c:pt idx="334">
                  <c:v>27.37</c:v>
                </c:pt>
                <c:pt idx="335">
                  <c:v>2.2000000000000002</c:v>
                </c:pt>
                <c:pt idx="336">
                  <c:v>62.56</c:v>
                </c:pt>
                <c:pt idx="337">
                  <c:v>109.71</c:v>
                </c:pt>
                <c:pt idx="338">
                  <c:v>4.21</c:v>
                </c:pt>
                <c:pt idx="339">
                  <c:v>39.29</c:v>
                </c:pt>
                <c:pt idx="340">
                  <c:v>3.33</c:v>
                </c:pt>
                <c:pt idx="341">
                  <c:v>52.42</c:v>
                </c:pt>
                <c:pt idx="342">
                  <c:v>72.31</c:v>
                </c:pt>
                <c:pt idx="343">
                  <c:v>257.76</c:v>
                </c:pt>
                <c:pt idx="344">
                  <c:v>43.25</c:v>
                </c:pt>
                <c:pt idx="345">
                  <c:v>78.75</c:v>
                </c:pt>
                <c:pt idx="346">
                  <c:v>105.22</c:v>
                </c:pt>
                <c:pt idx="347">
                  <c:v>132.55000000000001</c:v>
                </c:pt>
                <c:pt idx="348">
                  <c:v>73.06</c:v>
                </c:pt>
                <c:pt idx="349">
                  <c:v>20.57</c:v>
                </c:pt>
                <c:pt idx="350">
                  <c:v>10.64</c:v>
                </c:pt>
                <c:pt idx="351">
                  <c:v>17.75</c:v>
                </c:pt>
                <c:pt idx="352">
                  <c:v>133.66999999999999</c:v>
                </c:pt>
                <c:pt idx="353">
                  <c:v>42.48</c:v>
                </c:pt>
                <c:pt idx="354">
                  <c:v>134.52000000000001</c:v>
                </c:pt>
                <c:pt idx="355">
                  <c:v>109.18</c:v>
                </c:pt>
                <c:pt idx="356">
                  <c:v>113.71</c:v>
                </c:pt>
                <c:pt idx="357">
                  <c:v>336.03</c:v>
                </c:pt>
                <c:pt idx="358">
                  <c:v>251.5</c:v>
                </c:pt>
                <c:pt idx="359">
                  <c:v>26.76</c:v>
                </c:pt>
                <c:pt idx="360">
                  <c:v>0.23</c:v>
                </c:pt>
                <c:pt idx="361">
                  <c:v>95.72</c:v>
                </c:pt>
                <c:pt idx="362">
                  <c:v>200.81</c:v>
                </c:pt>
                <c:pt idx="363">
                  <c:v>281.67</c:v>
                </c:pt>
                <c:pt idx="364">
                  <c:v>58.88</c:v>
                </c:pt>
                <c:pt idx="365">
                  <c:v>145</c:v>
                </c:pt>
                <c:pt idx="366">
                  <c:v>183.44</c:v>
                </c:pt>
                <c:pt idx="367">
                  <c:v>268.49</c:v>
                </c:pt>
                <c:pt idx="368">
                  <c:v>21.2</c:v>
                </c:pt>
                <c:pt idx="369">
                  <c:v>1.82</c:v>
                </c:pt>
                <c:pt idx="370">
                  <c:v>294.98</c:v>
                </c:pt>
                <c:pt idx="371">
                  <c:v>4</c:v>
                </c:pt>
                <c:pt idx="372">
                  <c:v>40.25</c:v>
                </c:pt>
                <c:pt idx="373">
                  <c:v>0.04</c:v>
                </c:pt>
                <c:pt idx="374">
                  <c:v>10.91</c:v>
                </c:pt>
                <c:pt idx="375">
                  <c:v>106.37</c:v>
                </c:pt>
                <c:pt idx="376">
                  <c:v>62.4</c:v>
                </c:pt>
                <c:pt idx="377">
                  <c:v>127.49</c:v>
                </c:pt>
                <c:pt idx="378">
                  <c:v>13.75</c:v>
                </c:pt>
                <c:pt idx="379">
                  <c:v>227.14</c:v>
                </c:pt>
                <c:pt idx="380">
                  <c:v>6.52</c:v>
                </c:pt>
                <c:pt idx="381">
                  <c:v>28.84</c:v>
                </c:pt>
                <c:pt idx="382">
                  <c:v>202.35</c:v>
                </c:pt>
                <c:pt idx="383">
                  <c:v>209.36</c:v>
                </c:pt>
                <c:pt idx="384">
                  <c:v>37.43</c:v>
                </c:pt>
                <c:pt idx="385">
                  <c:v>19</c:v>
                </c:pt>
                <c:pt idx="386">
                  <c:v>28.75</c:v>
                </c:pt>
                <c:pt idx="387">
                  <c:v>234.9</c:v>
                </c:pt>
                <c:pt idx="388">
                  <c:v>38.32</c:v>
                </c:pt>
                <c:pt idx="389">
                  <c:v>75.28</c:v>
                </c:pt>
                <c:pt idx="390">
                  <c:v>9.6999999999999993</c:v>
                </c:pt>
                <c:pt idx="391">
                  <c:v>13.4</c:v>
                </c:pt>
                <c:pt idx="392">
                  <c:v>5.2</c:v>
                </c:pt>
                <c:pt idx="393">
                  <c:v>222.49</c:v>
                </c:pt>
                <c:pt idx="394">
                  <c:v>35.270000000000003</c:v>
                </c:pt>
                <c:pt idx="395">
                  <c:v>312.06</c:v>
                </c:pt>
                <c:pt idx="396">
                  <c:v>1.82</c:v>
                </c:pt>
                <c:pt idx="397">
                  <c:v>10.33</c:v>
                </c:pt>
                <c:pt idx="398">
                  <c:v>55.09</c:v>
                </c:pt>
                <c:pt idx="399">
                  <c:v>0.61</c:v>
                </c:pt>
                <c:pt idx="400">
                  <c:v>163.95</c:v>
                </c:pt>
                <c:pt idx="401">
                  <c:v>90.35</c:v>
                </c:pt>
                <c:pt idx="402">
                  <c:v>103.03</c:v>
                </c:pt>
                <c:pt idx="403">
                  <c:v>22.88</c:v>
                </c:pt>
                <c:pt idx="404">
                  <c:v>92.17</c:v>
                </c:pt>
                <c:pt idx="405">
                  <c:v>35.79</c:v>
                </c:pt>
                <c:pt idx="406">
                  <c:v>4.07</c:v>
                </c:pt>
                <c:pt idx="407">
                  <c:v>80.02</c:v>
                </c:pt>
                <c:pt idx="408">
                  <c:v>186.83</c:v>
                </c:pt>
                <c:pt idx="409">
                  <c:v>118.31</c:v>
                </c:pt>
                <c:pt idx="410">
                  <c:v>1.01</c:v>
                </c:pt>
                <c:pt idx="411">
                  <c:v>115.65</c:v>
                </c:pt>
                <c:pt idx="412">
                  <c:v>119.22</c:v>
                </c:pt>
                <c:pt idx="413">
                  <c:v>130.13</c:v>
                </c:pt>
                <c:pt idx="414">
                  <c:v>15.96</c:v>
                </c:pt>
                <c:pt idx="415">
                  <c:v>166.11</c:v>
                </c:pt>
                <c:pt idx="416">
                  <c:v>301.95999999999998</c:v>
                </c:pt>
                <c:pt idx="417">
                  <c:v>136.02000000000001</c:v>
                </c:pt>
                <c:pt idx="418">
                  <c:v>15.79</c:v>
                </c:pt>
                <c:pt idx="419">
                  <c:v>11.28</c:v>
                </c:pt>
                <c:pt idx="420">
                  <c:v>62.88</c:v>
                </c:pt>
                <c:pt idx="421">
                  <c:v>45.09</c:v>
                </c:pt>
                <c:pt idx="422">
                  <c:v>12.63</c:v>
                </c:pt>
                <c:pt idx="423">
                  <c:v>45.51</c:v>
                </c:pt>
                <c:pt idx="424">
                  <c:v>118.82</c:v>
                </c:pt>
                <c:pt idx="425">
                  <c:v>71.349999999999994</c:v>
                </c:pt>
                <c:pt idx="426">
                  <c:v>53.85</c:v>
                </c:pt>
                <c:pt idx="427">
                  <c:v>206.44</c:v>
                </c:pt>
                <c:pt idx="428">
                  <c:v>0.02</c:v>
                </c:pt>
                <c:pt idx="429">
                  <c:v>94.82</c:v>
                </c:pt>
                <c:pt idx="430">
                  <c:v>80.03</c:v>
                </c:pt>
                <c:pt idx="431">
                  <c:v>28.77</c:v>
                </c:pt>
                <c:pt idx="432">
                  <c:v>2.61</c:v>
                </c:pt>
                <c:pt idx="433">
                  <c:v>256.39</c:v>
                </c:pt>
                <c:pt idx="434">
                  <c:v>179.02</c:v>
                </c:pt>
                <c:pt idx="435">
                  <c:v>126.98</c:v>
                </c:pt>
                <c:pt idx="436">
                  <c:v>73.34</c:v>
                </c:pt>
                <c:pt idx="437">
                  <c:v>292.98</c:v>
                </c:pt>
                <c:pt idx="438">
                  <c:v>81.69</c:v>
                </c:pt>
                <c:pt idx="439">
                  <c:v>0.25</c:v>
                </c:pt>
                <c:pt idx="440">
                  <c:v>2.7</c:v>
                </c:pt>
                <c:pt idx="441">
                  <c:v>47.31</c:v>
                </c:pt>
                <c:pt idx="442">
                  <c:v>32.39</c:v>
                </c:pt>
                <c:pt idx="443">
                  <c:v>8.83</c:v>
                </c:pt>
                <c:pt idx="444">
                  <c:v>274.08</c:v>
                </c:pt>
                <c:pt idx="445">
                  <c:v>9.0299999999999994</c:v>
                </c:pt>
                <c:pt idx="446">
                  <c:v>46.98</c:v>
                </c:pt>
                <c:pt idx="447">
                  <c:v>64.510000000000005</c:v>
                </c:pt>
                <c:pt idx="448">
                  <c:v>66.010000000000005</c:v>
                </c:pt>
                <c:pt idx="449">
                  <c:v>58.4</c:v>
                </c:pt>
                <c:pt idx="450">
                  <c:v>65.010000000000005</c:v>
                </c:pt>
                <c:pt idx="451">
                  <c:v>31.57</c:v>
                </c:pt>
                <c:pt idx="452">
                  <c:v>258.36</c:v>
                </c:pt>
                <c:pt idx="453">
                  <c:v>0.05</c:v>
                </c:pt>
                <c:pt idx="454">
                  <c:v>2.96</c:v>
                </c:pt>
                <c:pt idx="455">
                  <c:v>16.97</c:v>
                </c:pt>
                <c:pt idx="456">
                  <c:v>23.05</c:v>
                </c:pt>
                <c:pt idx="457">
                  <c:v>0.06</c:v>
                </c:pt>
                <c:pt idx="458">
                  <c:v>93.05</c:v>
                </c:pt>
                <c:pt idx="459">
                  <c:v>7.19</c:v>
                </c:pt>
                <c:pt idx="460">
                  <c:v>200.66</c:v>
                </c:pt>
                <c:pt idx="461">
                  <c:v>113.17</c:v>
                </c:pt>
                <c:pt idx="462">
                  <c:v>7.46</c:v>
                </c:pt>
                <c:pt idx="463">
                  <c:v>64.03</c:v>
                </c:pt>
                <c:pt idx="464">
                  <c:v>126.55</c:v>
                </c:pt>
                <c:pt idx="465">
                  <c:v>1.08</c:v>
                </c:pt>
                <c:pt idx="466">
                  <c:v>43.57</c:v>
                </c:pt>
                <c:pt idx="467">
                  <c:v>58.68</c:v>
                </c:pt>
                <c:pt idx="468">
                  <c:v>0.54</c:v>
                </c:pt>
                <c:pt idx="469">
                  <c:v>15.52</c:v>
                </c:pt>
                <c:pt idx="470">
                  <c:v>79.239999999999995</c:v>
                </c:pt>
                <c:pt idx="471">
                  <c:v>3.71</c:v>
                </c:pt>
                <c:pt idx="472">
                  <c:v>4.42</c:v>
                </c:pt>
                <c:pt idx="473">
                  <c:v>334.19</c:v>
                </c:pt>
                <c:pt idx="474">
                  <c:v>0.11</c:v>
                </c:pt>
                <c:pt idx="475">
                  <c:v>118.68</c:v>
                </c:pt>
                <c:pt idx="476">
                  <c:v>7.7</c:v>
                </c:pt>
                <c:pt idx="477">
                  <c:v>56.11</c:v>
                </c:pt>
                <c:pt idx="478">
                  <c:v>35.39</c:v>
                </c:pt>
                <c:pt idx="479">
                  <c:v>43.77</c:v>
                </c:pt>
                <c:pt idx="480">
                  <c:v>55.94</c:v>
                </c:pt>
                <c:pt idx="481">
                  <c:v>24.99</c:v>
                </c:pt>
                <c:pt idx="482">
                  <c:v>0.44</c:v>
                </c:pt>
                <c:pt idx="483">
                  <c:v>102.98</c:v>
                </c:pt>
                <c:pt idx="484">
                  <c:v>54.24</c:v>
                </c:pt>
                <c:pt idx="485">
                  <c:v>48.06</c:v>
                </c:pt>
                <c:pt idx="486">
                  <c:v>189.41</c:v>
                </c:pt>
                <c:pt idx="487">
                  <c:v>155.11000000000001</c:v>
                </c:pt>
                <c:pt idx="488">
                  <c:v>34.96</c:v>
                </c:pt>
                <c:pt idx="489">
                  <c:v>352.36</c:v>
                </c:pt>
                <c:pt idx="490">
                  <c:v>143.49</c:v>
                </c:pt>
                <c:pt idx="491">
                  <c:v>4.2</c:v>
                </c:pt>
                <c:pt idx="492">
                  <c:v>41.01</c:v>
                </c:pt>
                <c:pt idx="493">
                  <c:v>83.91</c:v>
                </c:pt>
                <c:pt idx="494">
                  <c:v>127.71</c:v>
                </c:pt>
                <c:pt idx="495">
                  <c:v>75.27</c:v>
                </c:pt>
                <c:pt idx="496">
                  <c:v>59.89</c:v>
                </c:pt>
                <c:pt idx="497">
                  <c:v>4.8499999999999996</c:v>
                </c:pt>
                <c:pt idx="498">
                  <c:v>163.19</c:v>
                </c:pt>
                <c:pt idx="499">
                  <c:v>27.55</c:v>
                </c:pt>
                <c:pt idx="500">
                  <c:v>172.05</c:v>
                </c:pt>
                <c:pt idx="501">
                  <c:v>424.65</c:v>
                </c:pt>
                <c:pt idx="502">
                  <c:v>0.57999999999999996</c:v>
                </c:pt>
                <c:pt idx="503">
                  <c:v>131.56</c:v>
                </c:pt>
                <c:pt idx="504">
                  <c:v>38.54</c:v>
                </c:pt>
                <c:pt idx="505">
                  <c:v>41.1</c:v>
                </c:pt>
                <c:pt idx="506">
                  <c:v>75.61</c:v>
                </c:pt>
                <c:pt idx="507">
                  <c:v>115.8</c:v>
                </c:pt>
                <c:pt idx="508">
                  <c:v>115.6</c:v>
                </c:pt>
                <c:pt idx="509">
                  <c:v>83.5</c:v>
                </c:pt>
                <c:pt idx="510">
                  <c:v>3.68</c:v>
                </c:pt>
                <c:pt idx="511">
                  <c:v>237.28</c:v>
                </c:pt>
                <c:pt idx="512">
                  <c:v>10.1</c:v>
                </c:pt>
                <c:pt idx="513">
                  <c:v>0.32</c:v>
                </c:pt>
                <c:pt idx="514">
                  <c:v>10.72</c:v>
                </c:pt>
                <c:pt idx="515">
                  <c:v>2.34</c:v>
                </c:pt>
                <c:pt idx="516">
                  <c:v>150.32</c:v>
                </c:pt>
                <c:pt idx="517">
                  <c:v>12.13</c:v>
                </c:pt>
                <c:pt idx="518">
                  <c:v>24.85</c:v>
                </c:pt>
                <c:pt idx="519">
                  <c:v>6.86</c:v>
                </c:pt>
                <c:pt idx="520">
                  <c:v>5.01</c:v>
                </c:pt>
                <c:pt idx="521">
                  <c:v>148.34</c:v>
                </c:pt>
                <c:pt idx="522">
                  <c:v>46</c:v>
                </c:pt>
                <c:pt idx="523">
                  <c:v>93.95</c:v>
                </c:pt>
                <c:pt idx="524">
                  <c:v>143.52000000000001</c:v>
                </c:pt>
                <c:pt idx="525">
                  <c:v>6.53</c:v>
                </c:pt>
                <c:pt idx="526">
                  <c:v>117.53</c:v>
                </c:pt>
                <c:pt idx="527">
                  <c:v>3.49</c:v>
                </c:pt>
                <c:pt idx="528">
                  <c:v>75.75</c:v>
                </c:pt>
                <c:pt idx="529">
                  <c:v>19.45</c:v>
                </c:pt>
                <c:pt idx="530">
                  <c:v>1.48</c:v>
                </c:pt>
                <c:pt idx="531">
                  <c:v>43.98</c:v>
                </c:pt>
                <c:pt idx="532">
                  <c:v>3.9</c:v>
                </c:pt>
                <c:pt idx="533">
                  <c:v>24.48</c:v>
                </c:pt>
                <c:pt idx="534">
                  <c:v>0.04</c:v>
                </c:pt>
                <c:pt idx="535">
                  <c:v>20.76</c:v>
                </c:pt>
                <c:pt idx="536">
                  <c:v>0.03</c:v>
                </c:pt>
                <c:pt idx="537">
                  <c:v>58.23</c:v>
                </c:pt>
                <c:pt idx="538">
                  <c:v>17.47</c:v>
                </c:pt>
                <c:pt idx="539">
                  <c:v>62.32</c:v>
                </c:pt>
                <c:pt idx="540">
                  <c:v>0.4</c:v>
                </c:pt>
                <c:pt idx="541">
                  <c:v>65</c:v>
                </c:pt>
                <c:pt idx="542">
                  <c:v>89.25</c:v>
                </c:pt>
                <c:pt idx="543">
                  <c:v>58.88</c:v>
                </c:pt>
                <c:pt idx="544">
                  <c:v>234.36</c:v>
                </c:pt>
                <c:pt idx="545">
                  <c:v>113.73</c:v>
                </c:pt>
                <c:pt idx="546">
                  <c:v>32.36</c:v>
                </c:pt>
                <c:pt idx="547">
                  <c:v>6.11</c:v>
                </c:pt>
                <c:pt idx="548">
                  <c:v>2.2000000000000002</c:v>
                </c:pt>
                <c:pt idx="549">
                  <c:v>148.72999999999999</c:v>
                </c:pt>
                <c:pt idx="550">
                  <c:v>54.7</c:v>
                </c:pt>
                <c:pt idx="551">
                  <c:v>37.4</c:v>
                </c:pt>
                <c:pt idx="552">
                  <c:v>31.54</c:v>
                </c:pt>
                <c:pt idx="553">
                  <c:v>56.72</c:v>
                </c:pt>
                <c:pt idx="554">
                  <c:v>162.59</c:v>
                </c:pt>
                <c:pt idx="555">
                  <c:v>3.08</c:v>
                </c:pt>
                <c:pt idx="556">
                  <c:v>0.86</c:v>
                </c:pt>
                <c:pt idx="557">
                  <c:v>13.65</c:v>
                </c:pt>
                <c:pt idx="558">
                  <c:v>7.79</c:v>
                </c:pt>
                <c:pt idx="559">
                  <c:v>52.88</c:v>
                </c:pt>
                <c:pt idx="560">
                  <c:v>53.99</c:v>
                </c:pt>
                <c:pt idx="561">
                  <c:v>9.39</c:v>
                </c:pt>
                <c:pt idx="562">
                  <c:v>97.03</c:v>
                </c:pt>
                <c:pt idx="563">
                  <c:v>25.36</c:v>
                </c:pt>
                <c:pt idx="564">
                  <c:v>190.87</c:v>
                </c:pt>
                <c:pt idx="565">
                  <c:v>17.11</c:v>
                </c:pt>
                <c:pt idx="566">
                  <c:v>0.03</c:v>
                </c:pt>
                <c:pt idx="567">
                  <c:v>87.34</c:v>
                </c:pt>
                <c:pt idx="568">
                  <c:v>0.02</c:v>
                </c:pt>
                <c:pt idx="569">
                  <c:v>20.3</c:v>
                </c:pt>
                <c:pt idx="570">
                  <c:v>159.58000000000001</c:v>
                </c:pt>
                <c:pt idx="571">
                  <c:v>0.28000000000000003</c:v>
                </c:pt>
                <c:pt idx="572">
                  <c:v>12.8</c:v>
                </c:pt>
                <c:pt idx="573">
                  <c:v>0.05</c:v>
                </c:pt>
                <c:pt idx="574">
                  <c:v>81.260000000000005</c:v>
                </c:pt>
                <c:pt idx="575">
                  <c:v>49.87</c:v>
                </c:pt>
                <c:pt idx="576">
                  <c:v>57.37</c:v>
                </c:pt>
                <c:pt idx="577">
                  <c:v>1.21</c:v>
                </c:pt>
                <c:pt idx="578">
                  <c:v>15.7</c:v>
                </c:pt>
                <c:pt idx="579">
                  <c:v>116.59</c:v>
                </c:pt>
                <c:pt idx="580">
                  <c:v>25.59</c:v>
                </c:pt>
                <c:pt idx="581">
                  <c:v>25.12</c:v>
                </c:pt>
                <c:pt idx="582">
                  <c:v>0.01</c:v>
                </c:pt>
                <c:pt idx="583">
                  <c:v>34.020000000000003</c:v>
                </c:pt>
                <c:pt idx="584">
                  <c:v>0.54</c:v>
                </c:pt>
                <c:pt idx="585">
                  <c:v>337.1</c:v>
                </c:pt>
                <c:pt idx="586">
                  <c:v>1.74</c:v>
                </c:pt>
                <c:pt idx="587">
                  <c:v>14.01</c:v>
                </c:pt>
                <c:pt idx="588">
                  <c:v>31.17</c:v>
                </c:pt>
                <c:pt idx="589">
                  <c:v>69.95</c:v>
                </c:pt>
                <c:pt idx="590">
                  <c:v>138.80000000000001</c:v>
                </c:pt>
                <c:pt idx="591">
                  <c:v>0.15</c:v>
                </c:pt>
                <c:pt idx="592">
                  <c:v>80.17</c:v>
                </c:pt>
                <c:pt idx="593">
                  <c:v>414.98</c:v>
                </c:pt>
                <c:pt idx="594">
                  <c:v>24.1</c:v>
                </c:pt>
                <c:pt idx="595">
                  <c:v>42.35</c:v>
                </c:pt>
                <c:pt idx="596">
                  <c:v>1.4</c:v>
                </c:pt>
                <c:pt idx="597">
                  <c:v>23.22</c:v>
                </c:pt>
                <c:pt idx="598">
                  <c:v>124.98</c:v>
                </c:pt>
                <c:pt idx="599">
                  <c:v>0.33</c:v>
                </c:pt>
                <c:pt idx="600">
                  <c:v>134.52000000000001</c:v>
                </c:pt>
                <c:pt idx="601">
                  <c:v>218.63</c:v>
                </c:pt>
                <c:pt idx="602">
                  <c:v>90.36</c:v>
                </c:pt>
                <c:pt idx="603">
                  <c:v>49.55</c:v>
                </c:pt>
                <c:pt idx="604">
                  <c:v>23.23</c:v>
                </c:pt>
                <c:pt idx="605">
                  <c:v>1.02</c:v>
                </c:pt>
                <c:pt idx="606">
                  <c:v>47.11</c:v>
                </c:pt>
                <c:pt idx="607">
                  <c:v>5.73</c:v>
                </c:pt>
                <c:pt idx="608">
                  <c:v>402.08</c:v>
                </c:pt>
                <c:pt idx="609">
                  <c:v>0.92</c:v>
                </c:pt>
                <c:pt idx="610">
                  <c:v>50.15</c:v>
                </c:pt>
                <c:pt idx="611">
                  <c:v>6.86</c:v>
                </c:pt>
                <c:pt idx="612">
                  <c:v>36.770000000000003</c:v>
                </c:pt>
                <c:pt idx="613">
                  <c:v>197.99</c:v>
                </c:pt>
                <c:pt idx="614">
                  <c:v>32.36</c:v>
                </c:pt>
                <c:pt idx="615">
                  <c:v>52.53</c:v>
                </c:pt>
                <c:pt idx="616">
                  <c:v>101.16</c:v>
                </c:pt>
                <c:pt idx="617">
                  <c:v>150.06</c:v>
                </c:pt>
                <c:pt idx="618">
                  <c:v>0.33</c:v>
                </c:pt>
                <c:pt idx="619">
                  <c:v>37.880000000000003</c:v>
                </c:pt>
                <c:pt idx="620">
                  <c:v>162</c:v>
                </c:pt>
                <c:pt idx="621">
                  <c:v>20.75</c:v>
                </c:pt>
                <c:pt idx="622">
                  <c:v>79.709999999999994</c:v>
                </c:pt>
                <c:pt idx="623">
                  <c:v>55.8</c:v>
                </c:pt>
                <c:pt idx="624">
                  <c:v>39.83</c:v>
                </c:pt>
                <c:pt idx="625">
                  <c:v>77.209999999999994</c:v>
                </c:pt>
                <c:pt idx="626">
                  <c:v>0.32</c:v>
                </c:pt>
                <c:pt idx="627">
                  <c:v>44.67</c:v>
                </c:pt>
                <c:pt idx="628">
                  <c:v>37.369999999999997</c:v>
                </c:pt>
                <c:pt idx="629">
                  <c:v>217.54</c:v>
                </c:pt>
                <c:pt idx="630">
                  <c:v>0.69</c:v>
                </c:pt>
                <c:pt idx="631">
                  <c:v>73.819999999999993</c:v>
                </c:pt>
                <c:pt idx="632">
                  <c:v>0.02</c:v>
                </c:pt>
                <c:pt idx="633">
                  <c:v>39.380000000000003</c:v>
                </c:pt>
                <c:pt idx="634">
                  <c:v>0.56000000000000005</c:v>
                </c:pt>
                <c:pt idx="635">
                  <c:v>102.18</c:v>
                </c:pt>
                <c:pt idx="636">
                  <c:v>63.03</c:v>
                </c:pt>
                <c:pt idx="637">
                  <c:v>4.71</c:v>
                </c:pt>
                <c:pt idx="638">
                  <c:v>20.170000000000002</c:v>
                </c:pt>
                <c:pt idx="639">
                  <c:v>171.03</c:v>
                </c:pt>
                <c:pt idx="640">
                  <c:v>3.59</c:v>
                </c:pt>
                <c:pt idx="641">
                  <c:v>42.62</c:v>
                </c:pt>
                <c:pt idx="642">
                  <c:v>34.9</c:v>
                </c:pt>
                <c:pt idx="643">
                  <c:v>68.56</c:v>
                </c:pt>
                <c:pt idx="644">
                  <c:v>39</c:v>
                </c:pt>
                <c:pt idx="645">
                  <c:v>27.69</c:v>
                </c:pt>
                <c:pt idx="646">
                  <c:v>7.76</c:v>
                </c:pt>
                <c:pt idx="647">
                  <c:v>54.76</c:v>
                </c:pt>
                <c:pt idx="648">
                  <c:v>93.57</c:v>
                </c:pt>
                <c:pt idx="649">
                  <c:v>31.66</c:v>
                </c:pt>
                <c:pt idx="650">
                  <c:v>31.24</c:v>
                </c:pt>
                <c:pt idx="651">
                  <c:v>18.7</c:v>
                </c:pt>
                <c:pt idx="652">
                  <c:v>101.11</c:v>
                </c:pt>
                <c:pt idx="653">
                  <c:v>64.42</c:v>
                </c:pt>
                <c:pt idx="654">
                  <c:v>10.57</c:v>
                </c:pt>
                <c:pt idx="655">
                  <c:v>317.01</c:v>
                </c:pt>
                <c:pt idx="656">
                  <c:v>31.99</c:v>
                </c:pt>
                <c:pt idx="657">
                  <c:v>0.34</c:v>
                </c:pt>
                <c:pt idx="658">
                  <c:v>168.37</c:v>
                </c:pt>
                <c:pt idx="659">
                  <c:v>217.39</c:v>
                </c:pt>
                <c:pt idx="660">
                  <c:v>42.27</c:v>
                </c:pt>
                <c:pt idx="661">
                  <c:v>10.14</c:v>
                </c:pt>
                <c:pt idx="662">
                  <c:v>191.45</c:v>
                </c:pt>
                <c:pt idx="663">
                  <c:v>0.78</c:v>
                </c:pt>
                <c:pt idx="664">
                  <c:v>61.09</c:v>
                </c:pt>
                <c:pt idx="665">
                  <c:v>12.28</c:v>
                </c:pt>
                <c:pt idx="666">
                  <c:v>28.48</c:v>
                </c:pt>
                <c:pt idx="667">
                  <c:v>0.04</c:v>
                </c:pt>
                <c:pt idx="668">
                  <c:v>107.1</c:v>
                </c:pt>
                <c:pt idx="669">
                  <c:v>3.77</c:v>
                </c:pt>
                <c:pt idx="670">
                  <c:v>169.69</c:v>
                </c:pt>
                <c:pt idx="671">
                  <c:v>227.95</c:v>
                </c:pt>
                <c:pt idx="672">
                  <c:v>87.03</c:v>
                </c:pt>
                <c:pt idx="673">
                  <c:v>36.92</c:v>
                </c:pt>
                <c:pt idx="674">
                  <c:v>31.45</c:v>
                </c:pt>
                <c:pt idx="675">
                  <c:v>0.28999999999999998</c:v>
                </c:pt>
                <c:pt idx="676">
                  <c:v>18.600000000000001</c:v>
                </c:pt>
                <c:pt idx="677">
                  <c:v>70.63</c:v>
                </c:pt>
                <c:pt idx="678">
                  <c:v>5.48</c:v>
                </c:pt>
                <c:pt idx="679">
                  <c:v>368.05</c:v>
                </c:pt>
                <c:pt idx="680">
                  <c:v>25.98</c:v>
                </c:pt>
                <c:pt idx="681">
                  <c:v>26</c:v>
                </c:pt>
                <c:pt idx="682">
                  <c:v>14.99</c:v>
                </c:pt>
                <c:pt idx="683">
                  <c:v>82.16</c:v>
                </c:pt>
                <c:pt idx="684">
                  <c:v>50.55</c:v>
                </c:pt>
                <c:pt idx="685">
                  <c:v>71.98</c:v>
                </c:pt>
                <c:pt idx="686">
                  <c:v>33.630000000000003</c:v>
                </c:pt>
                <c:pt idx="687">
                  <c:v>90.76</c:v>
                </c:pt>
                <c:pt idx="688">
                  <c:v>6.85</c:v>
                </c:pt>
                <c:pt idx="689">
                  <c:v>3.9</c:v>
                </c:pt>
                <c:pt idx="690">
                  <c:v>0.05</c:v>
                </c:pt>
                <c:pt idx="691">
                  <c:v>71.59</c:v>
                </c:pt>
                <c:pt idx="692">
                  <c:v>41.57</c:v>
                </c:pt>
                <c:pt idx="693">
                  <c:v>16.68</c:v>
                </c:pt>
                <c:pt idx="694">
                  <c:v>21</c:v>
                </c:pt>
                <c:pt idx="695">
                  <c:v>88.5</c:v>
                </c:pt>
                <c:pt idx="696">
                  <c:v>18.329999999999998</c:v>
                </c:pt>
                <c:pt idx="697">
                  <c:v>84.26</c:v>
                </c:pt>
                <c:pt idx="698">
                  <c:v>7.69</c:v>
                </c:pt>
                <c:pt idx="699">
                  <c:v>150.16999999999999</c:v>
                </c:pt>
                <c:pt idx="700">
                  <c:v>0.3</c:v>
                </c:pt>
                <c:pt idx="701">
                  <c:v>14.17</c:v>
                </c:pt>
                <c:pt idx="702">
                  <c:v>49</c:v>
                </c:pt>
                <c:pt idx="703">
                  <c:v>11.23</c:v>
                </c:pt>
                <c:pt idx="704">
                  <c:v>70.22</c:v>
                </c:pt>
                <c:pt idx="705">
                  <c:v>59.62</c:v>
                </c:pt>
                <c:pt idx="706">
                  <c:v>5.98</c:v>
                </c:pt>
                <c:pt idx="707">
                  <c:v>0.13</c:v>
                </c:pt>
                <c:pt idx="708">
                  <c:v>100.02</c:v>
                </c:pt>
                <c:pt idx="709">
                  <c:v>54.41</c:v>
                </c:pt>
                <c:pt idx="710">
                  <c:v>1.98</c:v>
                </c:pt>
                <c:pt idx="711">
                  <c:v>3.03</c:v>
                </c:pt>
                <c:pt idx="712">
                  <c:v>104.37</c:v>
                </c:pt>
                <c:pt idx="713">
                  <c:v>81.56</c:v>
                </c:pt>
                <c:pt idx="714">
                  <c:v>93.75</c:v>
                </c:pt>
                <c:pt idx="715">
                  <c:v>177.34</c:v>
                </c:pt>
                <c:pt idx="716">
                  <c:v>0.09</c:v>
                </c:pt>
                <c:pt idx="717">
                  <c:v>95</c:v>
                </c:pt>
                <c:pt idx="718">
                  <c:v>81.16</c:v>
                </c:pt>
                <c:pt idx="719">
                  <c:v>16.170000000000002</c:v>
                </c:pt>
                <c:pt idx="720">
                  <c:v>11.33</c:v>
                </c:pt>
                <c:pt idx="721">
                  <c:v>23.21</c:v>
                </c:pt>
                <c:pt idx="722">
                  <c:v>215.4</c:v>
                </c:pt>
                <c:pt idx="723">
                  <c:v>54.01</c:v>
                </c:pt>
                <c:pt idx="724">
                  <c:v>125.32</c:v>
                </c:pt>
                <c:pt idx="725">
                  <c:v>36.58</c:v>
                </c:pt>
                <c:pt idx="726">
                  <c:v>41.78</c:v>
                </c:pt>
                <c:pt idx="727">
                  <c:v>35.71</c:v>
                </c:pt>
                <c:pt idx="728">
                  <c:v>19.059999999999999</c:v>
                </c:pt>
                <c:pt idx="729">
                  <c:v>66.95</c:v>
                </c:pt>
                <c:pt idx="730">
                  <c:v>1.36</c:v>
                </c:pt>
                <c:pt idx="731">
                  <c:v>0.16</c:v>
                </c:pt>
                <c:pt idx="732">
                  <c:v>3.4</c:v>
                </c:pt>
                <c:pt idx="733">
                  <c:v>0.64</c:v>
                </c:pt>
                <c:pt idx="734">
                  <c:v>52.69</c:v>
                </c:pt>
                <c:pt idx="735">
                  <c:v>133.38</c:v>
                </c:pt>
                <c:pt idx="736">
                  <c:v>3.36</c:v>
                </c:pt>
                <c:pt idx="737">
                  <c:v>9.35</c:v>
                </c:pt>
                <c:pt idx="738">
                  <c:v>44.8</c:v>
                </c:pt>
                <c:pt idx="739">
                  <c:v>13.77</c:v>
                </c:pt>
                <c:pt idx="740">
                  <c:v>53.36</c:v>
                </c:pt>
                <c:pt idx="741">
                  <c:v>28.64</c:v>
                </c:pt>
                <c:pt idx="742">
                  <c:v>66.36</c:v>
                </c:pt>
                <c:pt idx="743">
                  <c:v>33.4</c:v>
                </c:pt>
                <c:pt idx="744">
                  <c:v>83.64</c:v>
                </c:pt>
                <c:pt idx="745">
                  <c:v>1.91</c:v>
                </c:pt>
                <c:pt idx="746">
                  <c:v>83.3</c:v>
                </c:pt>
                <c:pt idx="747">
                  <c:v>23.01</c:v>
                </c:pt>
                <c:pt idx="748">
                  <c:v>143.62</c:v>
                </c:pt>
                <c:pt idx="749">
                  <c:v>0.03</c:v>
                </c:pt>
                <c:pt idx="750">
                  <c:v>34.299999999999997</c:v>
                </c:pt>
                <c:pt idx="751">
                  <c:v>13.3</c:v>
                </c:pt>
                <c:pt idx="752">
                  <c:v>60.44</c:v>
                </c:pt>
                <c:pt idx="753">
                  <c:v>25</c:v>
                </c:pt>
                <c:pt idx="754">
                  <c:v>34.96</c:v>
                </c:pt>
                <c:pt idx="755">
                  <c:v>85.46</c:v>
                </c:pt>
                <c:pt idx="756">
                  <c:v>152.63999999999999</c:v>
                </c:pt>
                <c:pt idx="757">
                  <c:v>42.72</c:v>
                </c:pt>
                <c:pt idx="758">
                  <c:v>2.2799999999999998</c:v>
                </c:pt>
                <c:pt idx="759">
                  <c:v>88.92</c:v>
                </c:pt>
                <c:pt idx="760">
                  <c:v>58.72</c:v>
                </c:pt>
                <c:pt idx="761">
                  <c:v>0.81</c:v>
                </c:pt>
                <c:pt idx="762">
                  <c:v>34.01</c:v>
                </c:pt>
                <c:pt idx="763">
                  <c:v>3.45</c:v>
                </c:pt>
                <c:pt idx="764">
                  <c:v>177</c:v>
                </c:pt>
                <c:pt idx="765">
                  <c:v>58.61</c:v>
                </c:pt>
                <c:pt idx="766">
                  <c:v>14.44</c:v>
                </c:pt>
                <c:pt idx="767">
                  <c:v>117.14</c:v>
                </c:pt>
                <c:pt idx="768">
                  <c:v>7.77</c:v>
                </c:pt>
                <c:pt idx="769">
                  <c:v>75.64</c:v>
                </c:pt>
                <c:pt idx="770">
                  <c:v>0.08</c:v>
                </c:pt>
                <c:pt idx="771">
                  <c:v>82.23</c:v>
                </c:pt>
                <c:pt idx="772">
                  <c:v>7.0000000000000007E-2</c:v>
                </c:pt>
                <c:pt idx="773">
                  <c:v>36.840000000000003</c:v>
                </c:pt>
                <c:pt idx="774">
                  <c:v>0.79</c:v>
                </c:pt>
                <c:pt idx="775">
                  <c:v>85.02</c:v>
                </c:pt>
                <c:pt idx="776">
                  <c:v>2.21</c:v>
                </c:pt>
                <c:pt idx="777">
                  <c:v>70.08</c:v>
                </c:pt>
                <c:pt idx="778">
                  <c:v>0.12</c:v>
                </c:pt>
                <c:pt idx="779">
                  <c:v>3.64</c:v>
                </c:pt>
                <c:pt idx="780">
                  <c:v>64.150000000000006</c:v>
                </c:pt>
                <c:pt idx="781">
                  <c:v>27.29</c:v>
                </c:pt>
                <c:pt idx="782">
                  <c:v>200.07</c:v>
                </c:pt>
                <c:pt idx="783">
                  <c:v>281.27999999999997</c:v>
                </c:pt>
                <c:pt idx="784">
                  <c:v>47.54</c:v>
                </c:pt>
                <c:pt idx="785">
                  <c:v>0.02</c:v>
                </c:pt>
                <c:pt idx="786">
                  <c:v>51.78</c:v>
                </c:pt>
                <c:pt idx="787">
                  <c:v>50.46</c:v>
                </c:pt>
                <c:pt idx="788">
                  <c:v>0.22</c:v>
                </c:pt>
                <c:pt idx="789">
                  <c:v>148.21</c:v>
                </c:pt>
                <c:pt idx="790">
                  <c:v>0.18</c:v>
                </c:pt>
                <c:pt idx="791">
                  <c:v>0.32</c:v>
                </c:pt>
                <c:pt idx="792">
                  <c:v>7.0000000000000007E-2</c:v>
                </c:pt>
                <c:pt idx="793">
                  <c:v>300.52</c:v>
                </c:pt>
                <c:pt idx="794">
                  <c:v>13.99</c:v>
                </c:pt>
                <c:pt idx="795">
                  <c:v>42</c:v>
                </c:pt>
                <c:pt idx="796">
                  <c:v>0.03</c:v>
                </c:pt>
                <c:pt idx="797">
                  <c:v>60.52</c:v>
                </c:pt>
                <c:pt idx="798">
                  <c:v>0.15</c:v>
                </c:pt>
                <c:pt idx="799">
                  <c:v>6.74</c:v>
                </c:pt>
                <c:pt idx="800">
                  <c:v>82.62</c:v>
                </c:pt>
                <c:pt idx="801">
                  <c:v>95.33</c:v>
                </c:pt>
                <c:pt idx="802">
                  <c:v>1.29</c:v>
                </c:pt>
                <c:pt idx="803">
                  <c:v>36.06</c:v>
                </c:pt>
                <c:pt idx="804">
                  <c:v>26.05</c:v>
                </c:pt>
                <c:pt idx="805">
                  <c:v>40.17</c:v>
                </c:pt>
                <c:pt idx="806">
                  <c:v>40.98</c:v>
                </c:pt>
                <c:pt idx="807">
                  <c:v>30.69</c:v>
                </c:pt>
                <c:pt idx="808">
                  <c:v>22.49</c:v>
                </c:pt>
                <c:pt idx="809">
                  <c:v>2.3199999999999998</c:v>
                </c:pt>
                <c:pt idx="810">
                  <c:v>0.01</c:v>
                </c:pt>
                <c:pt idx="811">
                  <c:v>26.81</c:v>
                </c:pt>
                <c:pt idx="812">
                  <c:v>0.09</c:v>
                </c:pt>
                <c:pt idx="813">
                  <c:v>38.51</c:v>
                </c:pt>
                <c:pt idx="814">
                  <c:v>38.18</c:v>
                </c:pt>
                <c:pt idx="815">
                  <c:v>8.81</c:v>
                </c:pt>
                <c:pt idx="816">
                  <c:v>59.57</c:v>
                </c:pt>
                <c:pt idx="817">
                  <c:v>3.19</c:v>
                </c:pt>
                <c:pt idx="818">
                  <c:v>61.69</c:v>
                </c:pt>
                <c:pt idx="819">
                  <c:v>85.91</c:v>
                </c:pt>
                <c:pt idx="820">
                  <c:v>24.34</c:v>
                </c:pt>
                <c:pt idx="821">
                  <c:v>82.39</c:v>
                </c:pt>
                <c:pt idx="822">
                  <c:v>42.65</c:v>
                </c:pt>
                <c:pt idx="823">
                  <c:v>21.56</c:v>
                </c:pt>
                <c:pt idx="824">
                  <c:v>42.58</c:v>
                </c:pt>
                <c:pt idx="825">
                  <c:v>23.39</c:v>
                </c:pt>
                <c:pt idx="826">
                  <c:v>45.8</c:v>
                </c:pt>
                <c:pt idx="827">
                  <c:v>1.2</c:v>
                </c:pt>
                <c:pt idx="828">
                  <c:v>60.13</c:v>
                </c:pt>
                <c:pt idx="829">
                  <c:v>54.72</c:v>
                </c:pt>
                <c:pt idx="830">
                  <c:v>17.54</c:v>
                </c:pt>
                <c:pt idx="831">
                  <c:v>58.01</c:v>
                </c:pt>
                <c:pt idx="832">
                  <c:v>19.64</c:v>
                </c:pt>
              </c:numCache>
            </c:numRef>
          </c:yVal>
          <c:smooth val="0"/>
          <c:extLst>
            <c:ext xmlns:c16="http://schemas.microsoft.com/office/drawing/2014/chart" uri="{C3380CC4-5D6E-409C-BE32-E72D297353CC}">
              <c16:uniqueId val="{00000002-38D9-4235-87F2-35CE535A49F3}"/>
            </c:ext>
          </c:extLst>
        </c:ser>
        <c:dLbls>
          <c:showLegendKey val="0"/>
          <c:showVal val="0"/>
          <c:showCatName val="0"/>
          <c:showSerName val="0"/>
          <c:showPercent val="0"/>
          <c:showBubbleSize val="0"/>
        </c:dLbls>
        <c:axId val="1883581584"/>
        <c:axId val="1883582544"/>
      </c:scatterChart>
      <c:valAx>
        <c:axId val="18835815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883582544"/>
        <c:crosses val="autoZero"/>
        <c:crossBetween val="midCat"/>
      </c:valAx>
      <c:valAx>
        <c:axId val="1883582544"/>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8835815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5 longest Movies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bar"/>
        <c:grouping val="clustered"/>
        <c:varyColors val="0"/>
        <c:ser>
          <c:idx val="0"/>
          <c:order val="0"/>
          <c:tx>
            <c:strRef>
              <c:f>Sheet1!$B$1</c:f>
              <c:strCache>
                <c:ptCount val="1"/>
                <c:pt idx="0">
                  <c:v>Minutes</c:v>
                </c:pt>
              </c:strCache>
            </c:strRef>
          </c:tx>
          <c:spPr>
            <a:solidFill>
              <a:schemeClr val="accent5"/>
            </a:solidFill>
            <a:ln>
              <a:noFill/>
            </a:ln>
            <a:effectLst/>
          </c:spPr>
          <c:invertIfNegative val="0"/>
          <c:cat>
            <c:strRef>
              <c:f>Sheet1!$A$2:$A$6</c:f>
              <c:strCache>
                <c:ptCount val="5"/>
                <c:pt idx="0">
                  <c:v>The Hateful Eight</c:v>
                </c:pt>
                <c:pt idx="1">
                  <c:v>The Wolf of Wall Street</c:v>
                </c:pt>
                <c:pt idx="2">
                  <c:v>La vie d'Adèle</c:v>
                </c:pt>
                <c:pt idx="3">
                  <c:v>Cloud Atlas</c:v>
                </c:pt>
                <c:pt idx="4">
                  <c:v>3 Idiots</c:v>
                </c:pt>
              </c:strCache>
            </c:strRef>
          </c:cat>
          <c:val>
            <c:numRef>
              <c:f>Sheet1!$B$2:$B$6</c:f>
              <c:numCache>
                <c:formatCode>General</c:formatCode>
                <c:ptCount val="5"/>
                <c:pt idx="0">
                  <c:v>187</c:v>
                </c:pt>
                <c:pt idx="1">
                  <c:v>180</c:v>
                </c:pt>
                <c:pt idx="2">
                  <c:v>180</c:v>
                </c:pt>
                <c:pt idx="3">
                  <c:v>172</c:v>
                </c:pt>
                <c:pt idx="4">
                  <c:v>170</c:v>
                </c:pt>
              </c:numCache>
            </c:numRef>
          </c:val>
          <c:extLst>
            <c:ext xmlns:c16="http://schemas.microsoft.com/office/drawing/2014/chart" uri="{C3380CC4-5D6E-409C-BE32-E72D297353CC}">
              <c16:uniqueId val="{00000000-734F-42FF-AD6D-E7E4FF6DC13E}"/>
            </c:ext>
          </c:extLst>
        </c:ser>
        <c:dLbls>
          <c:showLegendKey val="0"/>
          <c:showVal val="0"/>
          <c:showCatName val="0"/>
          <c:showSerName val="0"/>
          <c:showPercent val="0"/>
          <c:showBubbleSize val="0"/>
        </c:dLbls>
        <c:gapWidth val="182"/>
        <c:axId val="337365136"/>
        <c:axId val="572848143"/>
      </c:barChart>
      <c:catAx>
        <c:axId val="3373651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72848143"/>
        <c:crosses val="autoZero"/>
        <c:auto val="1"/>
        <c:lblAlgn val="ctr"/>
        <c:lblOffset val="100"/>
        <c:noMultiLvlLbl val="0"/>
      </c:catAx>
      <c:valAx>
        <c:axId val="5728481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337365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pivotSource>
    <c:name>[IMDB.xlsx]Pivot Tables!Tabella pivot6</c:name>
    <c:fmtId val="9"/>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Movies with Highest Rating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showLegendKey val="0"/>
          <c:showVal val="0"/>
          <c:showCatName val="0"/>
          <c:showSerName val="0"/>
          <c:showPercent val="0"/>
          <c:showBubbleSize val="0"/>
        </c:dLbls>
        <c:gapWidth val="182"/>
        <c:axId val="1368053599"/>
        <c:axId val="1049960015"/>
      </c:barChart>
      <c:catAx>
        <c:axId val="13680535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49960015"/>
        <c:crosses val="autoZero"/>
        <c:auto val="1"/>
        <c:lblAlgn val="ctr"/>
        <c:lblOffset val="100"/>
        <c:noMultiLvlLbl val="0"/>
      </c:catAx>
      <c:valAx>
        <c:axId val="10499600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68053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pivotSource>
    <c:name>[IMDB.xlsx]Pivot Tables!Tabella pivot3</c:name>
    <c:fmtId val="5"/>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Movies with Highest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Tables'!$E$1</c:f>
              <c:strCache>
                <c:ptCount val="1"/>
                <c:pt idx="0">
                  <c:v>Totale</c:v>
                </c:pt>
              </c:strCache>
            </c:strRef>
          </c:tx>
          <c:spPr>
            <a:solidFill>
              <a:schemeClr val="accent5"/>
            </a:solidFill>
            <a:ln>
              <a:noFill/>
            </a:ln>
            <a:effectLst/>
          </c:spPr>
          <c:invertIfNegative val="0"/>
          <c:cat>
            <c:strRef>
              <c:f>'Pivot Tables'!$D$2:$D$12</c:f>
              <c:strCache>
                <c:ptCount val="10"/>
                <c:pt idx="0">
                  <c:v>The Hunger Games: Catching Fire</c:v>
                </c:pt>
                <c:pt idx="1">
                  <c:v>The Dark Knight Rises</c:v>
                </c:pt>
                <c:pt idx="2">
                  <c:v>Avengers: Age of Ultron</c:v>
                </c:pt>
                <c:pt idx="3">
                  <c:v>Finding Dory</c:v>
                </c:pt>
                <c:pt idx="4">
                  <c:v>Rogue One</c:v>
                </c:pt>
                <c:pt idx="5">
                  <c:v>The Dark Knight</c:v>
                </c:pt>
                <c:pt idx="6">
                  <c:v>The Avengers</c:v>
                </c:pt>
                <c:pt idx="7">
                  <c:v>Jurassic World</c:v>
                </c:pt>
                <c:pt idx="8">
                  <c:v>Avatar</c:v>
                </c:pt>
                <c:pt idx="9">
                  <c:v>Star Wars: Episode VII - The Force Awakens</c:v>
                </c:pt>
              </c:strCache>
            </c:strRef>
          </c:cat>
          <c:val>
            <c:numRef>
              <c:f>'Pivot Tables'!$E$2:$E$12</c:f>
              <c:numCache>
                <c:formatCode>General</c:formatCode>
                <c:ptCount val="10"/>
                <c:pt idx="0">
                  <c:v>424.65</c:v>
                </c:pt>
                <c:pt idx="1">
                  <c:v>448.13</c:v>
                </c:pt>
                <c:pt idx="2">
                  <c:v>458.99</c:v>
                </c:pt>
                <c:pt idx="3">
                  <c:v>486.29</c:v>
                </c:pt>
                <c:pt idx="4">
                  <c:v>532.16999999999996</c:v>
                </c:pt>
                <c:pt idx="5">
                  <c:v>533.32000000000005</c:v>
                </c:pt>
                <c:pt idx="6">
                  <c:v>623.28</c:v>
                </c:pt>
                <c:pt idx="7">
                  <c:v>652.17999999999995</c:v>
                </c:pt>
                <c:pt idx="8">
                  <c:v>760.51</c:v>
                </c:pt>
                <c:pt idx="9">
                  <c:v>936.63</c:v>
                </c:pt>
              </c:numCache>
            </c:numRef>
          </c:val>
          <c:extLst>
            <c:ext xmlns:c16="http://schemas.microsoft.com/office/drawing/2014/chart" uri="{C3380CC4-5D6E-409C-BE32-E72D297353CC}">
              <c16:uniqueId val="{00000000-AF8D-40A1-A811-1BC2A5EC2192}"/>
            </c:ext>
          </c:extLst>
        </c:ser>
        <c:dLbls>
          <c:showLegendKey val="0"/>
          <c:showVal val="0"/>
          <c:showCatName val="0"/>
          <c:showSerName val="0"/>
          <c:showPercent val="0"/>
          <c:showBubbleSize val="0"/>
        </c:dLbls>
        <c:gapWidth val="182"/>
        <c:axId val="1790128304"/>
        <c:axId val="1792764112"/>
      </c:barChart>
      <c:catAx>
        <c:axId val="1790128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792764112"/>
        <c:crosses val="autoZero"/>
        <c:auto val="1"/>
        <c:lblAlgn val="ctr"/>
        <c:lblOffset val="100"/>
        <c:noMultiLvlLbl val="0"/>
      </c:catAx>
      <c:valAx>
        <c:axId val="1792764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90128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pivotSource>
    <c:name>[IMDB.xlsx]Pivot Tables!Tabella pivot6</c:name>
    <c:fmtId val="17"/>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Movies with Highest Rating</a:t>
            </a:r>
          </a:p>
        </c:rich>
      </c:tx>
      <c:layout>
        <c:manualLayout>
          <c:xMode val="edge"/>
          <c:yMode val="edge"/>
          <c:x val="0.17901706189403074"/>
          <c:y val="3.963077844834580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j-lt"/>
                  <a:ea typeface="+mn-ea"/>
                  <a:cs typeface="+mn-cs"/>
                </a:defRPr>
              </a:pPr>
              <a:endParaRPr lang="it-IT"/>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Tables'!$E$23</c:f>
              <c:strCache>
                <c:ptCount val="1"/>
                <c:pt idx="0">
                  <c:v>Totale</c:v>
                </c:pt>
              </c:strCache>
            </c:strRef>
          </c:tx>
          <c:spPr>
            <a:solidFill>
              <a:schemeClr val="accent3"/>
            </a:solidFill>
            <a:ln>
              <a:noFill/>
            </a:ln>
            <a:effectLst/>
          </c:spPr>
          <c:invertIfNegative val="0"/>
          <c:cat>
            <c:strRef>
              <c:f>'Pivot Tables'!$D$24:$D$36</c:f>
              <c:strCache>
                <c:ptCount val="12"/>
                <c:pt idx="0">
                  <c:v>The Dark Knight Rises</c:v>
                </c:pt>
                <c:pt idx="1">
                  <c:v>The Departed</c:v>
                </c:pt>
                <c:pt idx="2">
                  <c:v>Taare Zameen Par</c:v>
                </c:pt>
                <c:pt idx="3">
                  <c:v>The Lives of Others</c:v>
                </c:pt>
                <c:pt idx="4">
                  <c:v>Whiplash</c:v>
                </c:pt>
                <c:pt idx="5">
                  <c:v>The Prestige</c:v>
                </c:pt>
                <c:pt idx="6">
                  <c:v>Interstellar</c:v>
                </c:pt>
                <c:pt idx="7">
                  <c:v>The Intouchables</c:v>
                </c:pt>
                <c:pt idx="8">
                  <c:v>Kimi no na wa</c:v>
                </c:pt>
                <c:pt idx="9">
                  <c:v>Inception</c:v>
                </c:pt>
                <c:pt idx="10">
                  <c:v>The Dark Knight</c:v>
                </c:pt>
                <c:pt idx="11">
                  <c:v>The Host</c:v>
                </c:pt>
              </c:strCache>
            </c:strRef>
          </c:cat>
          <c:val>
            <c:numRef>
              <c:f>'Pivot Tables'!$E$24:$E$36</c:f>
              <c:numCache>
                <c:formatCode>General</c:formatCode>
                <c:ptCount val="12"/>
                <c:pt idx="0">
                  <c:v>8.5</c:v>
                </c:pt>
                <c:pt idx="1">
                  <c:v>8.5</c:v>
                </c:pt>
                <c:pt idx="2">
                  <c:v>8.5</c:v>
                </c:pt>
                <c:pt idx="3">
                  <c:v>8.5</c:v>
                </c:pt>
                <c:pt idx="4">
                  <c:v>8.5</c:v>
                </c:pt>
                <c:pt idx="5">
                  <c:v>8.5</c:v>
                </c:pt>
                <c:pt idx="6">
                  <c:v>8.6</c:v>
                </c:pt>
                <c:pt idx="7">
                  <c:v>8.6</c:v>
                </c:pt>
                <c:pt idx="8">
                  <c:v>8.6</c:v>
                </c:pt>
                <c:pt idx="9">
                  <c:v>8.8000000000000007</c:v>
                </c:pt>
                <c:pt idx="10">
                  <c:v>9</c:v>
                </c:pt>
                <c:pt idx="11">
                  <c:v>12.9</c:v>
                </c:pt>
              </c:numCache>
            </c:numRef>
          </c:val>
          <c:extLst>
            <c:ext xmlns:c16="http://schemas.microsoft.com/office/drawing/2014/chart" uri="{C3380CC4-5D6E-409C-BE32-E72D297353CC}">
              <c16:uniqueId val="{00000000-71D7-43FB-93FE-D617373C2446}"/>
            </c:ext>
          </c:extLst>
        </c:ser>
        <c:dLbls>
          <c:showLegendKey val="0"/>
          <c:showVal val="0"/>
          <c:showCatName val="0"/>
          <c:showSerName val="0"/>
          <c:showPercent val="0"/>
          <c:showBubbleSize val="0"/>
        </c:dLbls>
        <c:gapWidth val="182"/>
        <c:axId val="1368053599"/>
        <c:axId val="1049960015"/>
      </c:barChart>
      <c:catAx>
        <c:axId val="13680535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049960015"/>
        <c:crosses val="autoZero"/>
        <c:auto val="1"/>
        <c:lblAlgn val="ctr"/>
        <c:lblOffset val="100"/>
        <c:noMultiLvlLbl val="0"/>
      </c:catAx>
      <c:valAx>
        <c:axId val="10499600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68053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Directors</a:t>
            </a:r>
            <a:r>
              <a:rPr lang="en-US" baseline="0" dirty="0"/>
              <a:t> in the top 10 movies with the highest 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3"/>
            </a:solidFill>
            <a:ln>
              <a:noFill/>
            </a:ln>
            <a:effectLst/>
          </c:spPr>
          <c:invertIfNegative val="0"/>
          <c:cat>
            <c:strRef>
              <c:f>Foglio1!$A$2:$A$6</c:f>
              <c:strCache>
                <c:ptCount val="5"/>
                <c:pt idx="0">
                  <c:v>Joss Whedon</c:v>
                </c:pt>
                <c:pt idx="1">
                  <c:v>Christopher Nolan</c:v>
                </c:pt>
                <c:pt idx="2">
                  <c:v>J.J. Abrams   </c:v>
                </c:pt>
                <c:pt idx="3">
                  <c:v>James Cameron  </c:v>
                </c:pt>
                <c:pt idx="4">
                  <c:v>Colin Trevorrow </c:v>
                </c:pt>
              </c:strCache>
            </c:strRef>
          </c:cat>
          <c:val>
            <c:numRef>
              <c:f>Foglio1!$B$2:$B$6</c:f>
              <c:numCache>
                <c:formatCode>General</c:formatCode>
                <c:ptCount val="5"/>
                <c:pt idx="0">
                  <c:v>2</c:v>
                </c:pt>
                <c:pt idx="1">
                  <c:v>2</c:v>
                </c:pt>
                <c:pt idx="2">
                  <c:v>1</c:v>
                </c:pt>
                <c:pt idx="3">
                  <c:v>1</c:v>
                </c:pt>
                <c:pt idx="4">
                  <c:v>1</c:v>
                </c:pt>
              </c:numCache>
            </c:numRef>
          </c:val>
          <c:extLst>
            <c:ext xmlns:c16="http://schemas.microsoft.com/office/drawing/2014/chart" uri="{C3380CC4-5D6E-409C-BE32-E72D297353CC}">
              <c16:uniqueId val="{00000000-B892-41FA-8B10-69414FA37DF2}"/>
            </c:ext>
          </c:extLst>
        </c:ser>
        <c:dLbls>
          <c:showLegendKey val="0"/>
          <c:showVal val="0"/>
          <c:showCatName val="0"/>
          <c:showSerName val="0"/>
          <c:showPercent val="0"/>
          <c:showBubbleSize val="0"/>
        </c:dLbls>
        <c:gapWidth val="219"/>
        <c:overlap val="-27"/>
        <c:axId val="1262168432"/>
        <c:axId val="1423148560"/>
      </c:barChart>
      <c:catAx>
        <c:axId val="126216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23148560"/>
        <c:crosses val="autoZero"/>
        <c:auto val="1"/>
        <c:lblAlgn val="ctr"/>
        <c:lblOffset val="100"/>
        <c:noMultiLvlLbl val="0"/>
      </c:catAx>
      <c:valAx>
        <c:axId val="1423148560"/>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6216843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Directors</a:t>
            </a:r>
            <a:r>
              <a:rPr lang="en-US" baseline="0" dirty="0"/>
              <a:t> in the top 10 movies with the highest rating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5"/>
            </a:solidFill>
            <a:ln>
              <a:noFill/>
            </a:ln>
            <a:effectLst/>
          </c:spPr>
          <c:invertIfNegative val="0"/>
          <c:cat>
            <c:strRef>
              <c:f>Foglio1!$A$2:$A$7</c:f>
              <c:strCache>
                <c:ptCount val="6"/>
                <c:pt idx="0">
                  <c:v>Christopher Nolan  </c:v>
                </c:pt>
                <c:pt idx="1">
                  <c:v>Makoto Shinkai </c:v>
                </c:pt>
                <c:pt idx="2">
                  <c:v>Olivier Nakache </c:v>
                </c:pt>
                <c:pt idx="3">
                  <c:v>Martin Scorsese </c:v>
                </c:pt>
                <c:pt idx="4">
                  <c:v>Damien Chazelle</c:v>
                </c:pt>
                <c:pt idx="5">
                  <c:v>Florian Henckel Von Donnersmarck</c:v>
                </c:pt>
              </c:strCache>
            </c:strRef>
          </c:cat>
          <c:val>
            <c:numRef>
              <c:f>Foglio1!$B$2:$B$7</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0-7606-462E-9912-7D181944AC58}"/>
            </c:ext>
          </c:extLst>
        </c:ser>
        <c:dLbls>
          <c:showLegendKey val="0"/>
          <c:showVal val="0"/>
          <c:showCatName val="0"/>
          <c:showSerName val="0"/>
          <c:showPercent val="0"/>
          <c:showBubbleSize val="0"/>
        </c:dLbls>
        <c:gapWidth val="219"/>
        <c:overlap val="-27"/>
        <c:axId val="1436184000"/>
        <c:axId val="4542640"/>
      </c:barChart>
      <c:catAx>
        <c:axId val="1436184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4542640"/>
        <c:crosses val="autoZero"/>
        <c:auto val="1"/>
        <c:lblAlgn val="ctr"/>
        <c:lblOffset val="100"/>
        <c:tickLblSkip val="1"/>
        <c:noMultiLvlLbl val="0"/>
      </c:catAx>
      <c:valAx>
        <c:axId val="4542640"/>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3618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en-US" dirty="0">
                <a:effectLst/>
              </a:rPr>
              <a:t>Top 5 most common actors in the top 10 movies with the highest rating</a:t>
            </a: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65000"/>
                    <a:lumOff val="35000"/>
                  </a:srgb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it-IT"/>
        </a:p>
      </c:txPr>
    </c:title>
    <c:autoTitleDeleted val="0"/>
    <c:plotArea>
      <c:layout>
        <c:manualLayout>
          <c:layoutTarget val="inner"/>
          <c:xMode val="edge"/>
          <c:yMode val="edge"/>
          <c:x val="5.8749088687816226E-2"/>
          <c:y val="0.29131018439398576"/>
          <c:w val="0.91532873018238115"/>
          <c:h val="0.5167852822103719"/>
        </c:manualLayout>
      </c:layout>
      <c:barChart>
        <c:barDir val="col"/>
        <c:grouping val="clustered"/>
        <c:varyColors val="0"/>
        <c:ser>
          <c:idx val="0"/>
          <c:order val="0"/>
          <c:tx>
            <c:strRef>
              <c:f>Foglio1!$B$1</c:f>
              <c:strCache>
                <c:ptCount val="1"/>
                <c:pt idx="0">
                  <c:v>Serie 1</c:v>
                </c:pt>
              </c:strCache>
            </c:strRef>
          </c:tx>
          <c:spPr>
            <a:solidFill>
              <a:schemeClr val="accent5"/>
            </a:solidFill>
            <a:ln>
              <a:noFill/>
            </a:ln>
            <a:effectLst/>
          </c:spPr>
          <c:invertIfNegative val="0"/>
          <c:cat>
            <c:strRef>
              <c:f>Foglio1!$A$2:$A$6</c:f>
              <c:strCache>
                <c:ptCount val="5"/>
                <c:pt idx="0">
                  <c:v>Christian Bale</c:v>
                </c:pt>
                <c:pt idx="1">
                  <c:v>Leonardo Dicaprio  </c:v>
                </c:pt>
                <c:pt idx="2">
                  <c:v>Anne Hathaway</c:v>
                </c:pt>
                <c:pt idx="3">
                  <c:v>Scarlett Johansson </c:v>
                </c:pt>
                <c:pt idx="4">
                  <c:v>Michael Caine  </c:v>
                </c:pt>
              </c:strCache>
            </c:strRef>
          </c:cat>
          <c:val>
            <c:numRef>
              <c:f>Foglio1!$B$2:$B$6</c:f>
              <c:numCache>
                <c:formatCode>General</c:formatCode>
                <c:ptCount val="5"/>
                <c:pt idx="0">
                  <c:v>3</c:v>
                </c:pt>
                <c:pt idx="1">
                  <c:v>2</c:v>
                </c:pt>
                <c:pt idx="2">
                  <c:v>1</c:v>
                </c:pt>
                <c:pt idx="3">
                  <c:v>1</c:v>
                </c:pt>
                <c:pt idx="4">
                  <c:v>1</c:v>
                </c:pt>
              </c:numCache>
            </c:numRef>
          </c:val>
          <c:extLst>
            <c:ext xmlns:c16="http://schemas.microsoft.com/office/drawing/2014/chart" uri="{C3380CC4-5D6E-409C-BE32-E72D297353CC}">
              <c16:uniqueId val="{00000000-0D44-461C-A731-77B98F70D2C3}"/>
            </c:ext>
          </c:extLst>
        </c:ser>
        <c:dLbls>
          <c:showLegendKey val="0"/>
          <c:showVal val="0"/>
          <c:showCatName val="0"/>
          <c:showSerName val="0"/>
          <c:showPercent val="0"/>
          <c:showBubbleSize val="0"/>
        </c:dLbls>
        <c:gapWidth val="219"/>
        <c:overlap val="-27"/>
        <c:axId val="1143268752"/>
        <c:axId val="1275562224"/>
      </c:barChart>
      <c:catAx>
        <c:axId val="114326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75562224"/>
        <c:crosses val="autoZero"/>
        <c:auto val="1"/>
        <c:lblAlgn val="ctr"/>
        <c:lblOffset val="100"/>
        <c:noMultiLvlLbl val="0"/>
      </c:catAx>
      <c:valAx>
        <c:axId val="1275562224"/>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14326875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10.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190EFE-CCCB-4DCD-B1CF-8C3CB119D6FE}" type="datetime1">
              <a:rPr lang="it-IT" smtClean="0"/>
              <a:t>17/08/2023</a:t>
            </a:fld>
            <a:endParaRPr lang="it-IT" dirty="0"/>
          </a:p>
        </p:txBody>
      </p:sp>
      <p:sp>
        <p:nvSpPr>
          <p:cNvPr id="4" name="Segnaposto piè di pa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it-IT" smtClean="0"/>
              <a:t>‹#›</a:t>
            </a:fld>
            <a:endParaRPr lang="it-IT"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AC070-77AE-44FC-B0C8-108B581F9765}" type="datetime1">
              <a:rPr lang="it-IT" noProof="0" smtClean="0"/>
              <a:pPr/>
              <a:t>17/08/2023</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it-IT" noProof="0" smtClean="0"/>
              <a:t>‹#›</a:t>
            </a:fld>
            <a:endParaRPr lang="it-IT"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a:t>
            </a:fld>
            <a:endParaRPr lang="it-IT"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a:t>
            </a:fld>
            <a:endParaRPr lang="it-IT" dirty="0"/>
          </a:p>
        </p:txBody>
      </p:sp>
    </p:spTree>
    <p:extLst>
      <p:ext uri="{BB962C8B-B14F-4D97-AF65-F5344CB8AC3E}">
        <p14:creationId xmlns:p14="http://schemas.microsoft.com/office/powerpoint/2010/main" val="165112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3</a:t>
            </a:fld>
            <a:endParaRPr lang="it-IT" dirty="0"/>
          </a:p>
        </p:txBody>
      </p:sp>
    </p:spTree>
    <p:extLst>
      <p:ext uri="{BB962C8B-B14F-4D97-AF65-F5344CB8AC3E}">
        <p14:creationId xmlns:p14="http://schemas.microsoft.com/office/powerpoint/2010/main" val="1497579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6</a:t>
            </a:fld>
            <a:endParaRPr lang="it-IT" dirty="0"/>
          </a:p>
        </p:txBody>
      </p:sp>
    </p:spTree>
    <p:extLst>
      <p:ext uri="{BB962C8B-B14F-4D97-AF65-F5344CB8AC3E}">
        <p14:creationId xmlns:p14="http://schemas.microsoft.com/office/powerpoint/2010/main" val="1255008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7</a:t>
            </a:fld>
            <a:endParaRPr lang="it-IT" dirty="0"/>
          </a:p>
        </p:txBody>
      </p:sp>
    </p:spTree>
    <p:extLst>
      <p:ext uri="{BB962C8B-B14F-4D97-AF65-F5344CB8AC3E}">
        <p14:creationId xmlns:p14="http://schemas.microsoft.com/office/powerpoint/2010/main" val="322397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8</a:t>
            </a:fld>
            <a:endParaRPr lang="it-IT" dirty="0"/>
          </a:p>
        </p:txBody>
      </p:sp>
    </p:spTree>
    <p:extLst>
      <p:ext uri="{BB962C8B-B14F-4D97-AF65-F5344CB8AC3E}">
        <p14:creationId xmlns:p14="http://schemas.microsoft.com/office/powerpoint/2010/main" val="156902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9</a:t>
            </a:fld>
            <a:endParaRPr lang="it-IT" dirty="0"/>
          </a:p>
        </p:txBody>
      </p:sp>
    </p:spTree>
    <p:extLst>
      <p:ext uri="{BB962C8B-B14F-4D97-AF65-F5344CB8AC3E}">
        <p14:creationId xmlns:p14="http://schemas.microsoft.com/office/powerpoint/2010/main" val="104775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10</a:t>
            </a:fld>
            <a:endParaRPr lang="it-IT"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73953276-A596-464E-8131-16FDC4642D35}" type="datetime1">
              <a:rPr lang="it-IT" noProof="0" smtClean="0"/>
              <a:t>17/08/2023</a:t>
            </a:fld>
            <a:endParaRPr lang="it-IT" noProof="0" dirty="0"/>
          </a:p>
        </p:txBody>
      </p:sp>
      <p:sp>
        <p:nvSpPr>
          <p:cNvPr id="5" name="Segnaposto piè di pa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59F66E3F-D06F-47DA-A95C-C846DE23F8C0}" type="datetime1">
              <a:rPr lang="it-IT" noProof="0" smtClean="0"/>
              <a:t>17/08/2023</a:t>
            </a:fld>
            <a:endParaRPr lang="it-IT" noProof="0" dirty="0"/>
          </a:p>
        </p:txBody>
      </p:sp>
      <p:sp>
        <p:nvSpPr>
          <p:cNvPr id="5" name="Segnaposto piè di pa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FE6513-E3C7-4048-AC2F-41B0D1F6D895}" type="datetime1">
              <a:rPr lang="it-IT" noProof="0" smtClean="0"/>
              <a:t>17/08/2023</a:t>
            </a:fld>
            <a:endParaRPr lang="it-IT" noProof="0" dirty="0"/>
          </a:p>
        </p:txBody>
      </p:sp>
      <p:sp>
        <p:nvSpPr>
          <p:cNvPr id="5" name="Segnaposto piè di pa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4CA1E7DF-6F8F-47CE-8C70-53A994FBF180}" type="datetime1">
              <a:rPr lang="it-IT" noProof="0" smtClean="0"/>
              <a:t>17/08/2023</a:t>
            </a:fld>
            <a:endParaRPr lang="it-IT" noProof="0" dirty="0"/>
          </a:p>
        </p:txBody>
      </p:sp>
      <p:sp>
        <p:nvSpPr>
          <p:cNvPr id="5" name="Segnaposto piè di pa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2CFB8710-ABAB-4285-AF31-02779743E1F4}" type="datetime1">
              <a:rPr lang="it-IT" noProof="0" smtClean="0"/>
              <a:t>17/08/2023</a:t>
            </a:fld>
            <a:endParaRPr lang="it-IT" noProof="0" dirty="0"/>
          </a:p>
        </p:txBody>
      </p:sp>
      <p:sp>
        <p:nvSpPr>
          <p:cNvPr id="5" name="Segnaposto piè di pa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FE1FD3F1-0F70-4F3C-841E-3B4B1A9982AD}" type="datetime1">
              <a:rPr lang="it-IT" noProof="0" smtClean="0"/>
              <a:t>17/08/2023</a:t>
            </a:fld>
            <a:endParaRPr lang="it-IT" noProof="0" dirty="0"/>
          </a:p>
        </p:txBody>
      </p:sp>
      <p:sp>
        <p:nvSpPr>
          <p:cNvPr id="6" name="Segnaposto piè di pa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3195CD94-E959-4436-A899-6BFB5CD81E9E}" type="datetime1">
              <a:rPr lang="it-IT" noProof="0" smtClean="0"/>
              <a:t>17/08/2023</a:t>
            </a:fld>
            <a:endParaRPr lang="it-IT" noProof="0" dirty="0"/>
          </a:p>
        </p:txBody>
      </p:sp>
      <p:sp>
        <p:nvSpPr>
          <p:cNvPr id="8" name="Segnaposto piè di pa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327B0C7F-749B-466A-A38A-03B1C8A2F06C}" type="datetime1">
              <a:rPr lang="it-IT" noProof="0" smtClean="0"/>
              <a:t>17/08/2023</a:t>
            </a:fld>
            <a:endParaRPr lang="it-IT" noProof="0" dirty="0"/>
          </a:p>
        </p:txBody>
      </p:sp>
      <p:sp>
        <p:nvSpPr>
          <p:cNvPr id="4" name="Segnaposto piè di pa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it-IT" noProof="0" dirty="0"/>
          </a:p>
        </p:txBody>
      </p:sp>
      <p:sp>
        <p:nvSpPr>
          <p:cNvPr id="5" name="Segnaposto numero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EC309BE-2E90-45F2-A626-98CE1308C9C4}" type="datetime1">
              <a:rPr lang="it-IT" noProof="0" smtClean="0"/>
              <a:t>17/08/2023</a:t>
            </a:fld>
            <a:endParaRPr lang="it-IT" noProof="0" dirty="0"/>
          </a:p>
        </p:txBody>
      </p:sp>
      <p:sp>
        <p:nvSpPr>
          <p:cNvPr id="3" name="Segnaposto piè di pa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D7D791A9-9A19-4C7D-9EDF-F6B9F670B73C}" type="datetime1">
              <a:rPr lang="it-IT" noProof="0" smtClean="0"/>
              <a:t>17/08/2023</a:t>
            </a:fld>
            <a:endParaRPr lang="it-IT" noProof="0" dirty="0"/>
          </a:p>
        </p:txBody>
      </p:sp>
      <p:sp>
        <p:nvSpPr>
          <p:cNvPr id="6" name="Segnaposto piè di pa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1C87147A-BE07-4D89-850F-642EAF1AAEA9}" type="datetime1">
              <a:rPr lang="it-IT" noProof="0" smtClean="0"/>
              <a:t>17/08/2023</a:t>
            </a:fld>
            <a:endParaRPr lang="it-IT" noProof="0" dirty="0"/>
          </a:p>
        </p:txBody>
      </p:sp>
      <p:sp>
        <p:nvSpPr>
          <p:cNvPr id="6" name="Segnaposto piè di pa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50AD8DE-E201-43F1-B9CB-48547493CA6A}" type="datetime1">
              <a:rPr lang="it-IT" noProof="0" smtClean="0"/>
              <a:t>17/08/2023</a:t>
            </a:fld>
            <a:endParaRPr lang="it-IT" noProof="0" dirty="0"/>
          </a:p>
        </p:txBody>
      </p:sp>
      <p:sp>
        <p:nvSpPr>
          <p:cNvPr id="5" name="Segnaposto piè di pa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it-IT" noProof="0" smtClean="0"/>
              <a:t>‹#›</a:t>
            </a:fld>
            <a:endParaRPr lang="it-IT"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IMDB_16907340540630/Dashboard?:language=it-IT&amp;:display_count=n&amp;:origin=viz_share_link"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00AEF-1595-4419-801B-6E36A33BB8CF}"/>
              </a:ext>
            </a:extLst>
          </p:cNvPr>
          <p:cNvSpPr>
            <a:spLocks noGrp="1"/>
          </p:cNvSpPr>
          <p:nvPr>
            <p:ph type="ctrTitle"/>
          </p:nvPr>
        </p:nvSpPr>
        <p:spPr>
          <a:xfrm>
            <a:off x="0" y="2334980"/>
            <a:ext cx="12192000" cy="3157788"/>
          </a:xfrm>
        </p:spPr>
        <p:txBody>
          <a:bodyPr wrap="square" lIns="0" tIns="0" rIns="0" bIns="0" rtlCol="0" anchor="t">
            <a:spAutoFit/>
          </a:bodyPr>
          <a:lstStyle/>
          <a:p>
            <a:pPr rtl="0"/>
            <a:r>
              <a:rPr lang="en-US" b="0" i="0" dirty="0">
                <a:solidFill>
                  <a:srgbClr val="374151"/>
                </a:solidFill>
                <a:effectLst/>
                <a:latin typeface="Söhne"/>
              </a:rPr>
              <a:t>UNRAVELING THE SILVER SCREEN</a:t>
            </a:r>
            <a:br>
              <a:rPr lang="en-US" b="0" i="0" dirty="0">
                <a:solidFill>
                  <a:srgbClr val="374151"/>
                </a:solidFill>
                <a:effectLst/>
                <a:latin typeface="Söhne"/>
              </a:rPr>
            </a:br>
            <a:br>
              <a:rPr lang="en-US" b="0" i="0" dirty="0">
                <a:solidFill>
                  <a:srgbClr val="374151"/>
                </a:solidFill>
                <a:effectLst/>
                <a:latin typeface="Söhne"/>
              </a:rPr>
            </a:br>
            <a:r>
              <a:rPr lang="en-US" sz="5400" b="0" i="0" dirty="0">
                <a:solidFill>
                  <a:srgbClr val="374151"/>
                </a:solidFill>
                <a:effectLst/>
                <a:latin typeface="Söhne"/>
              </a:rPr>
              <a:t>A Data Analysis Journey through </a:t>
            </a:r>
            <a:br>
              <a:rPr lang="en-US" sz="5400" b="0" i="0" dirty="0">
                <a:solidFill>
                  <a:srgbClr val="374151"/>
                </a:solidFill>
                <a:effectLst/>
                <a:latin typeface="Söhne"/>
              </a:rPr>
            </a:br>
            <a:r>
              <a:rPr lang="en-US" sz="5400" b="0" i="0" dirty="0">
                <a:solidFill>
                  <a:srgbClr val="374151"/>
                </a:solidFill>
                <a:effectLst/>
                <a:latin typeface="Impact" panose="020B0806030902050204" pitchFamily="34" charset="0"/>
              </a:rPr>
              <a:t>IMDb</a:t>
            </a:r>
            <a:r>
              <a:rPr lang="en-US" sz="5400" b="0" i="0" dirty="0">
                <a:solidFill>
                  <a:srgbClr val="374151"/>
                </a:solidFill>
                <a:effectLst/>
                <a:latin typeface="Söhne"/>
              </a:rPr>
              <a:t> Data</a:t>
            </a:r>
            <a:endParaRPr lang="it-IT" dirty="0">
              <a:solidFill>
                <a:schemeClr val="accent4"/>
              </a:solidFill>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3" name="CasellaDiTesto 2">
            <a:extLst>
              <a:ext uri="{FF2B5EF4-FFF2-40B4-BE49-F238E27FC236}">
                <a16:creationId xmlns:a16="http://schemas.microsoft.com/office/drawing/2014/main" id="{8E0A08FE-BEDE-820D-2A05-770F9A7E3104}"/>
              </a:ext>
            </a:extLst>
          </p:cNvPr>
          <p:cNvSpPr txBox="1"/>
          <p:nvPr/>
        </p:nvSpPr>
        <p:spPr>
          <a:xfrm>
            <a:off x="147735" y="6057005"/>
            <a:ext cx="11896530" cy="646331"/>
          </a:xfrm>
          <a:prstGeom prst="rect">
            <a:avLst/>
          </a:prstGeom>
          <a:noFill/>
        </p:spPr>
        <p:txBody>
          <a:bodyPr wrap="square" rtlCol="0">
            <a:spAutoFit/>
          </a:bodyPr>
          <a:lstStyle/>
          <a:p>
            <a:pPr algn="r"/>
            <a:r>
              <a:rPr kumimoji="0" lang="it-IT" sz="3600" b="0" i="0" u="none" strike="noStrike" kern="1200" cap="none" spc="0" normalizeH="0" baseline="0" noProof="0" dirty="0">
                <a:ln>
                  <a:noFill/>
                </a:ln>
                <a:solidFill>
                  <a:schemeClr val="bg2">
                    <a:lumMod val="25000"/>
                  </a:schemeClr>
                </a:solidFill>
                <a:effectLst/>
                <a:uLnTx/>
                <a:uFillTx/>
                <a:latin typeface="Century Gothic"/>
                <a:ea typeface="+mj-ea"/>
                <a:cs typeface="+mj-cs"/>
              </a:rPr>
              <a:t>Alice Langone</a:t>
            </a:r>
            <a:endParaRPr lang="it-IT" dirty="0">
              <a:solidFill>
                <a:schemeClr val="bg2">
                  <a:lumMod val="25000"/>
                </a:schemeClr>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highlight>
                  <a:srgbClr val="374151"/>
                </a:highlight>
              </a:endParaRPr>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rgbClr val="3741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highlight>
                  <a:srgbClr val="374151"/>
                </a:highlight>
              </a:endParaRPr>
            </a:p>
          </p:txBody>
        </p:sp>
      </p:grpSp>
      <p:sp>
        <p:nvSpPr>
          <p:cNvPr id="15" name="Tito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it-IT" sz="7200" dirty="0">
                <a:solidFill>
                  <a:srgbClr val="374151"/>
                </a:solidFill>
              </a:rPr>
              <a:t>Thank </a:t>
            </a:r>
            <a:r>
              <a:rPr lang="en-GB" sz="7200" dirty="0">
                <a:solidFill>
                  <a:srgbClr val="374151"/>
                </a:solidFill>
              </a:rPr>
              <a:t>you</a:t>
            </a:r>
            <a:r>
              <a:rPr lang="it-IT" sz="7200" dirty="0">
                <a:solidFill>
                  <a:srgbClr val="374151"/>
                </a:solidFill>
              </a:rPr>
              <a:t> all</a:t>
            </a: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Trapezio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598244" y="2653919"/>
            <a:ext cx="4721293" cy="2044685"/>
          </a:xfrm>
          <a:prstGeom prst="trapezoid">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Tito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it-IT" dirty="0"/>
              <a:t>Analisi progetto diapositiva 3</a:t>
            </a:r>
          </a:p>
        </p:txBody>
      </p:sp>
      <p:sp>
        <p:nvSpPr>
          <p:cNvPr id="11" name="Titolo 1">
            <a:extLst>
              <a:ext uri="{FF2B5EF4-FFF2-40B4-BE49-F238E27FC236}">
                <a16:creationId xmlns:a16="http://schemas.microsoft.com/office/drawing/2014/main" id="{4E3F5479-058B-4FA8-92E9-18CAB8CDC5C5}"/>
              </a:ext>
            </a:extLst>
          </p:cNvPr>
          <p:cNvSpPr txBox="1">
            <a:spLocks/>
          </p:cNvSpPr>
          <p:nvPr/>
        </p:nvSpPr>
        <p:spPr>
          <a:xfrm>
            <a:off x="0" y="347671"/>
            <a:ext cx="121920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Data Analysis </a:t>
            </a:r>
            <a:r>
              <a:rPr lang="en-US" sz="2800" b="1" dirty="0">
                <a:solidFill>
                  <a:schemeClr val="tx1">
                    <a:lumMod val="65000"/>
                    <a:lumOff val="35000"/>
                  </a:schemeClr>
                </a:solidFill>
              </a:rPr>
              <a:t>Phases</a:t>
            </a:r>
            <a:endParaRPr lang="it-IT" sz="2800" dirty="0">
              <a:solidFill>
                <a:schemeClr val="tx1">
                  <a:lumMod val="65000"/>
                  <a:lumOff val="35000"/>
                </a:schemeClr>
              </a:solidFill>
            </a:endParaRPr>
          </a:p>
        </p:txBody>
      </p:sp>
      <p:sp>
        <p:nvSpPr>
          <p:cNvPr id="43" name="Trapezio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16200000" flipH="1">
            <a:off x="1568557" y="2653923"/>
            <a:ext cx="472129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4" name="Trapezio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735352" y="2653922"/>
            <a:ext cx="4721294" cy="2044685"/>
          </a:xfrm>
          <a:prstGeom prst="trapezoid">
            <a:avLst/>
          </a:prstGeom>
          <a:solidFill>
            <a:srgbClr val="0F9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5" name="Trapezio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16200000" flipH="1">
            <a:off x="5902152" y="2653920"/>
            <a:ext cx="4721291" cy="2044685"/>
          </a:xfrm>
          <a:prstGeom prst="trapezoid">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6" name="Trapezio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071109" y="2653920"/>
            <a:ext cx="4721291" cy="2044685"/>
          </a:xfrm>
          <a:prstGeom prst="trapezoid">
            <a:avLst/>
          </a:prstGeom>
          <a:solidFill>
            <a:srgbClr val="13B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 name="Rettangolo 3">
            <a:extLst>
              <a:ext uri="{FF2B5EF4-FFF2-40B4-BE49-F238E27FC236}">
                <a16:creationId xmlns:a16="http://schemas.microsoft.com/office/drawing/2014/main" id="{3F19BFA5-D0CA-4CF0-8499-504D956B6563}"/>
              </a:ext>
            </a:extLst>
          </p:cNvPr>
          <p:cNvSpPr/>
          <p:nvPr/>
        </p:nvSpPr>
        <p:spPr>
          <a:xfrm>
            <a:off x="1076603" y="2805731"/>
            <a:ext cx="1371600" cy="246221"/>
          </a:xfrm>
          <a:prstGeom prst="rect">
            <a:avLst/>
          </a:prstGeom>
        </p:spPr>
        <p:txBody>
          <a:bodyPr wrap="square" lIns="0" tIns="0" rIns="0" bIns="0" rtlCol="0">
            <a:spAutoFit/>
          </a:bodyPr>
          <a:lstStyle/>
          <a:p>
            <a:pPr algn="ctr" rtl="0"/>
            <a:r>
              <a:rPr lang="it-IT" sz="1600" b="1" dirty="0">
                <a:solidFill>
                  <a:schemeClr val="bg1"/>
                </a:solidFill>
              </a:rPr>
              <a:t>COLLECT DATA</a:t>
            </a:r>
          </a:p>
        </p:txBody>
      </p:sp>
      <p:sp>
        <p:nvSpPr>
          <p:cNvPr id="47" name="Rettangolo 46">
            <a:extLst>
              <a:ext uri="{FF2B5EF4-FFF2-40B4-BE49-F238E27FC236}">
                <a16:creationId xmlns:a16="http://schemas.microsoft.com/office/drawing/2014/main" id="{1751D31D-3535-411D-8BAC-95CCC90AB185}"/>
              </a:ext>
            </a:extLst>
          </p:cNvPr>
          <p:cNvSpPr/>
          <p:nvPr/>
        </p:nvSpPr>
        <p:spPr>
          <a:xfrm>
            <a:off x="3012993" y="2556175"/>
            <a:ext cx="1830257" cy="738664"/>
          </a:xfrm>
          <a:prstGeom prst="rect">
            <a:avLst/>
          </a:prstGeom>
        </p:spPr>
        <p:txBody>
          <a:bodyPr wrap="square" lIns="0" tIns="0" rIns="0" bIns="0" rtlCol="0">
            <a:spAutoFit/>
          </a:bodyPr>
          <a:lstStyle/>
          <a:p>
            <a:pPr algn="ctr" rtl="0"/>
            <a:r>
              <a:rPr lang="it-IT" sz="1600" b="1" dirty="0">
                <a:solidFill>
                  <a:schemeClr val="bg1"/>
                </a:solidFill>
              </a:rPr>
              <a:t>EXPLORE, CLEAN AND TRANSFORM DATA</a:t>
            </a:r>
          </a:p>
        </p:txBody>
      </p:sp>
      <p:sp>
        <p:nvSpPr>
          <p:cNvPr id="48" name="Rettangolo 47">
            <a:extLst>
              <a:ext uri="{FF2B5EF4-FFF2-40B4-BE49-F238E27FC236}">
                <a16:creationId xmlns:a16="http://schemas.microsoft.com/office/drawing/2014/main" id="{FA4D735A-8F75-4E2A-8F1A-CC303B0718BA}"/>
              </a:ext>
            </a:extLst>
          </p:cNvPr>
          <p:cNvSpPr/>
          <p:nvPr/>
        </p:nvSpPr>
        <p:spPr>
          <a:xfrm>
            <a:off x="5411281" y="2805731"/>
            <a:ext cx="1371600" cy="246221"/>
          </a:xfrm>
          <a:prstGeom prst="rect">
            <a:avLst/>
          </a:prstGeom>
        </p:spPr>
        <p:txBody>
          <a:bodyPr wrap="square" lIns="0" tIns="0" rIns="0" bIns="0" rtlCol="0">
            <a:spAutoFit/>
          </a:bodyPr>
          <a:lstStyle/>
          <a:p>
            <a:pPr algn="ctr" rtl="0"/>
            <a:r>
              <a:rPr lang="it-IT" sz="1600" b="1" dirty="0">
                <a:solidFill>
                  <a:schemeClr val="bg1"/>
                </a:solidFill>
              </a:rPr>
              <a:t>ANALYZE DATA</a:t>
            </a:r>
          </a:p>
        </p:txBody>
      </p:sp>
      <p:sp>
        <p:nvSpPr>
          <p:cNvPr id="49" name="Rettangolo 48">
            <a:extLst>
              <a:ext uri="{FF2B5EF4-FFF2-40B4-BE49-F238E27FC236}">
                <a16:creationId xmlns:a16="http://schemas.microsoft.com/office/drawing/2014/main" id="{54AB9282-0505-49EB-AABF-998083225E3A}"/>
              </a:ext>
            </a:extLst>
          </p:cNvPr>
          <p:cNvSpPr/>
          <p:nvPr/>
        </p:nvSpPr>
        <p:spPr>
          <a:xfrm>
            <a:off x="7576997" y="2556175"/>
            <a:ext cx="1371600" cy="738664"/>
          </a:xfrm>
          <a:prstGeom prst="rect">
            <a:avLst/>
          </a:prstGeom>
        </p:spPr>
        <p:txBody>
          <a:bodyPr wrap="square" lIns="0" tIns="0" rIns="0" bIns="0" rtlCol="0">
            <a:spAutoFit/>
          </a:bodyPr>
          <a:lstStyle/>
          <a:p>
            <a:pPr algn="ctr" rtl="0"/>
            <a:r>
              <a:rPr lang="it-IT" sz="1600" b="1" dirty="0">
                <a:solidFill>
                  <a:schemeClr val="bg1"/>
                </a:solidFill>
              </a:rPr>
              <a:t>INTERPRET THE RESULTS OF THE ANALYSIS</a:t>
            </a:r>
          </a:p>
        </p:txBody>
      </p:sp>
      <p:sp>
        <p:nvSpPr>
          <p:cNvPr id="50" name="Rettangolo 49">
            <a:extLst>
              <a:ext uri="{FF2B5EF4-FFF2-40B4-BE49-F238E27FC236}">
                <a16:creationId xmlns:a16="http://schemas.microsoft.com/office/drawing/2014/main" id="{D668C4B5-BCEC-465A-ADA5-6A054B15F7A3}"/>
              </a:ext>
            </a:extLst>
          </p:cNvPr>
          <p:cNvSpPr/>
          <p:nvPr/>
        </p:nvSpPr>
        <p:spPr>
          <a:xfrm>
            <a:off x="9504921" y="2552621"/>
            <a:ext cx="1841279" cy="738664"/>
          </a:xfrm>
          <a:prstGeom prst="rect">
            <a:avLst/>
          </a:prstGeom>
        </p:spPr>
        <p:txBody>
          <a:bodyPr wrap="square" lIns="0" tIns="0" rIns="0" bIns="0" rtlCol="0">
            <a:spAutoFit/>
          </a:bodyPr>
          <a:lstStyle/>
          <a:p>
            <a:pPr algn="ctr" rtl="0"/>
            <a:r>
              <a:rPr lang="it-IT" sz="1600" b="1" dirty="0">
                <a:solidFill>
                  <a:schemeClr val="bg1"/>
                </a:solidFill>
              </a:rPr>
              <a:t>CREATE DATA VISUALIZATIONS AND DASHBOARDS</a:t>
            </a:r>
          </a:p>
        </p:txBody>
      </p:sp>
      <p:sp>
        <p:nvSpPr>
          <p:cNvPr id="51" name="Rettangolo 50">
            <a:extLst>
              <a:ext uri="{FF2B5EF4-FFF2-40B4-BE49-F238E27FC236}">
                <a16:creationId xmlns:a16="http://schemas.microsoft.com/office/drawing/2014/main" id="{8AA18108-5B8B-4147-84A7-D30A16BEC4EA}"/>
              </a:ext>
            </a:extLst>
          </p:cNvPr>
          <p:cNvSpPr/>
          <p:nvPr/>
        </p:nvSpPr>
        <p:spPr>
          <a:xfrm>
            <a:off x="859722" y="3782452"/>
            <a:ext cx="1805367" cy="1198020"/>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The dataset used for this analysis was sourced from Kaggle.</a:t>
            </a:r>
            <a:r>
              <a:rPr lang="it-IT" sz="1400" dirty="0">
                <a:solidFill>
                  <a:schemeClr val="bg1"/>
                </a:solidFill>
                <a:cs typeface="Segoe UI" panose="020B0502040204020203" pitchFamily="34" charset="0"/>
              </a:rPr>
              <a:t> </a:t>
            </a:r>
          </a:p>
          <a:p>
            <a:pPr algn="ctr" rtl="0">
              <a:lnSpc>
                <a:spcPts val="1900"/>
              </a:lnSpc>
            </a:pPr>
            <a:r>
              <a:rPr lang="en-US" sz="1400" dirty="0">
                <a:solidFill>
                  <a:schemeClr val="bg1"/>
                </a:solidFill>
                <a:cs typeface="Segoe UI" panose="020B0502040204020203" pitchFamily="34" charset="0"/>
              </a:rPr>
              <a:t>The dataset was obtained in CSV.</a:t>
            </a:r>
            <a:endParaRPr lang="it-IT" sz="1400" dirty="0">
              <a:solidFill>
                <a:schemeClr val="bg1"/>
              </a:solidFill>
              <a:cs typeface="Segoe UI" panose="020B0502040204020203" pitchFamily="34" charset="0"/>
            </a:endParaRPr>
          </a:p>
        </p:txBody>
      </p:sp>
      <p:sp>
        <p:nvSpPr>
          <p:cNvPr id="52" name="Rettangolo 51">
            <a:extLst>
              <a:ext uri="{FF2B5EF4-FFF2-40B4-BE49-F238E27FC236}">
                <a16:creationId xmlns:a16="http://schemas.microsoft.com/office/drawing/2014/main" id="{A8534162-B6E2-4579-9DAD-AD8DE07459BC}"/>
              </a:ext>
            </a:extLst>
          </p:cNvPr>
          <p:cNvSpPr/>
          <p:nvPr/>
        </p:nvSpPr>
        <p:spPr>
          <a:xfrm>
            <a:off x="2940912" y="3660624"/>
            <a:ext cx="1974417" cy="1441677"/>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The following data cleaning steps were performed:</a:t>
            </a:r>
          </a:p>
          <a:p>
            <a:pPr algn="ctr" rtl="0">
              <a:lnSpc>
                <a:spcPts val="1900"/>
              </a:lnSpc>
            </a:pPr>
            <a:r>
              <a:rPr lang="en-US" sz="1400" dirty="0">
                <a:solidFill>
                  <a:schemeClr val="bg1"/>
                </a:solidFill>
                <a:cs typeface="Segoe UI" panose="020B0502040204020203" pitchFamily="34" charset="0"/>
              </a:rPr>
              <a:t>- Handling Missing Values</a:t>
            </a:r>
          </a:p>
          <a:p>
            <a:pPr algn="ctr" rtl="0">
              <a:lnSpc>
                <a:spcPts val="1900"/>
              </a:lnSpc>
            </a:pPr>
            <a:r>
              <a:rPr lang="en-US" sz="1400" dirty="0">
                <a:solidFill>
                  <a:schemeClr val="bg1"/>
                </a:solidFill>
                <a:cs typeface="Segoe UI" panose="020B0502040204020203" pitchFamily="34" charset="0"/>
              </a:rPr>
              <a:t>- Dropping Duplicates</a:t>
            </a:r>
          </a:p>
          <a:p>
            <a:pPr algn="ctr" rtl="0">
              <a:lnSpc>
                <a:spcPts val="1900"/>
              </a:lnSpc>
            </a:pPr>
            <a:r>
              <a:rPr lang="en-US" sz="1400" dirty="0">
                <a:solidFill>
                  <a:schemeClr val="bg1"/>
                </a:solidFill>
                <a:cs typeface="Segoe UI" panose="020B0502040204020203" pitchFamily="34" charset="0"/>
              </a:rPr>
              <a:t>- Formatting the Data</a:t>
            </a:r>
          </a:p>
        </p:txBody>
      </p:sp>
      <p:sp>
        <p:nvSpPr>
          <p:cNvPr id="53" name="Rettangolo 52">
            <a:extLst>
              <a:ext uri="{FF2B5EF4-FFF2-40B4-BE49-F238E27FC236}">
                <a16:creationId xmlns:a16="http://schemas.microsoft.com/office/drawing/2014/main" id="{E1535E1C-6EBC-45D8-BCE1-D5B947A61FB6}"/>
              </a:ext>
            </a:extLst>
          </p:cNvPr>
          <p:cNvSpPr/>
          <p:nvPr/>
        </p:nvSpPr>
        <p:spPr>
          <a:xfrm>
            <a:off x="5179792" y="3173311"/>
            <a:ext cx="1812239" cy="2416302"/>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The use of Python’s libraries like Pandas, Seaborn, and Matplotlib was essential for analyzing the data. </a:t>
            </a:r>
          </a:p>
          <a:p>
            <a:pPr algn="ctr" rtl="0">
              <a:lnSpc>
                <a:spcPts val="1900"/>
              </a:lnSpc>
            </a:pPr>
            <a:r>
              <a:rPr lang="en-US" sz="1400" b="0" i="0" dirty="0">
                <a:solidFill>
                  <a:schemeClr val="bg1"/>
                </a:solidFill>
                <a:effectLst/>
              </a:rPr>
              <a:t>The analysis also utilizes MySQL's capabilities, including CTEs, JOIN, subqueries, and aggregate functions.</a:t>
            </a:r>
            <a:endParaRPr lang="it-IT" sz="1400" dirty="0">
              <a:solidFill>
                <a:schemeClr val="bg1"/>
              </a:solidFill>
              <a:cs typeface="Segoe UI" panose="020B0502040204020203" pitchFamily="34" charset="0"/>
            </a:endParaRPr>
          </a:p>
        </p:txBody>
      </p:sp>
      <p:sp>
        <p:nvSpPr>
          <p:cNvPr id="54" name="Rettangolo 53">
            <a:extLst>
              <a:ext uri="{FF2B5EF4-FFF2-40B4-BE49-F238E27FC236}">
                <a16:creationId xmlns:a16="http://schemas.microsoft.com/office/drawing/2014/main" id="{28FF18A5-7B4E-4493-B38D-E732E033F82F}"/>
              </a:ext>
            </a:extLst>
          </p:cNvPr>
          <p:cNvSpPr/>
          <p:nvPr/>
        </p:nvSpPr>
        <p:spPr>
          <a:xfrm>
            <a:off x="7387856" y="3660624"/>
            <a:ext cx="1752042" cy="1441677"/>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Summarize the most important and interesting insights that emerged from the analysis a</a:t>
            </a:r>
            <a:r>
              <a:rPr lang="it-IT" sz="1400" dirty="0" err="1">
                <a:solidFill>
                  <a:schemeClr val="bg1"/>
                </a:solidFill>
                <a:cs typeface="Segoe UI" panose="020B0502040204020203" pitchFamily="34" charset="0"/>
              </a:rPr>
              <a:t>cknowledging</a:t>
            </a:r>
            <a:r>
              <a:rPr lang="it-IT" sz="1400" dirty="0">
                <a:solidFill>
                  <a:schemeClr val="bg1"/>
                </a:solidFill>
                <a:cs typeface="Segoe UI" panose="020B0502040204020203" pitchFamily="34" charset="0"/>
              </a:rPr>
              <a:t> </a:t>
            </a:r>
            <a:r>
              <a:rPr lang="it-IT" sz="1400" dirty="0" err="1">
                <a:solidFill>
                  <a:schemeClr val="bg1"/>
                </a:solidFill>
                <a:cs typeface="Segoe UI" panose="020B0502040204020203" pitchFamily="34" charset="0"/>
              </a:rPr>
              <a:t>any</a:t>
            </a:r>
            <a:r>
              <a:rPr lang="it-IT" sz="1400" dirty="0">
                <a:solidFill>
                  <a:schemeClr val="bg1"/>
                </a:solidFill>
                <a:cs typeface="Segoe UI" panose="020B0502040204020203" pitchFamily="34" charset="0"/>
              </a:rPr>
              <a:t> </a:t>
            </a:r>
            <a:r>
              <a:rPr lang="it-IT" sz="1400" dirty="0" err="1">
                <a:solidFill>
                  <a:schemeClr val="bg1"/>
                </a:solidFill>
                <a:cs typeface="Segoe UI" panose="020B0502040204020203" pitchFamily="34" charset="0"/>
              </a:rPr>
              <a:t>limitations</a:t>
            </a:r>
            <a:r>
              <a:rPr lang="it-IT" sz="1400" dirty="0">
                <a:solidFill>
                  <a:schemeClr val="bg1"/>
                </a:solidFill>
                <a:cs typeface="Segoe UI" panose="020B0502040204020203" pitchFamily="34" charset="0"/>
              </a:rPr>
              <a:t>.</a:t>
            </a:r>
          </a:p>
        </p:txBody>
      </p:sp>
      <p:sp>
        <p:nvSpPr>
          <p:cNvPr id="55" name="Rettangolo 54">
            <a:extLst>
              <a:ext uri="{FF2B5EF4-FFF2-40B4-BE49-F238E27FC236}">
                <a16:creationId xmlns:a16="http://schemas.microsoft.com/office/drawing/2014/main" id="{5BCD242F-9A97-473E-8E17-3F6C3C75CE68}"/>
              </a:ext>
            </a:extLst>
          </p:cNvPr>
          <p:cNvSpPr/>
          <p:nvPr/>
        </p:nvSpPr>
        <p:spPr>
          <a:xfrm>
            <a:off x="9549539" y="3782452"/>
            <a:ext cx="1752042" cy="1198020"/>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Tableau was used to create interactive dashboards that breathe life into the IMDB dataset</a:t>
            </a:r>
            <a:r>
              <a:rPr lang="it-IT" sz="1400" dirty="0">
                <a:solidFill>
                  <a:schemeClr val="bg1"/>
                </a:solidFill>
                <a:cs typeface="Segoe UI" panose="020B0502040204020203" pitchFamily="34" charset="0"/>
              </a:rPr>
              <a:t> </a:t>
            </a:r>
          </a:p>
        </p:txBody>
      </p:sp>
      <p:grpSp>
        <p:nvGrpSpPr>
          <p:cNvPr id="10" name="Gruppo 9" descr="Icone di grafico a barre e grafico a linee.">
            <a:extLst>
              <a:ext uri="{FF2B5EF4-FFF2-40B4-BE49-F238E27FC236}">
                <a16:creationId xmlns:a16="http://schemas.microsoft.com/office/drawing/2014/main" id="{231FA9CD-7D38-1372-9125-0EC3D165B3E8}"/>
              </a:ext>
            </a:extLst>
          </p:cNvPr>
          <p:cNvGrpSpPr/>
          <p:nvPr/>
        </p:nvGrpSpPr>
        <p:grpSpPr>
          <a:xfrm>
            <a:off x="10191561" y="1877143"/>
            <a:ext cx="468000" cy="468000"/>
            <a:chOff x="4319588" y="2492375"/>
            <a:chExt cx="287338" cy="287338"/>
          </a:xfrm>
          <a:solidFill>
            <a:schemeClr val="bg1"/>
          </a:solidFill>
        </p:grpSpPr>
        <p:sp>
          <p:nvSpPr>
            <p:cNvPr id="12" name="Figura a mano libera 372">
              <a:extLst>
                <a:ext uri="{FF2B5EF4-FFF2-40B4-BE49-F238E27FC236}">
                  <a16:creationId xmlns:a16="http://schemas.microsoft.com/office/drawing/2014/main" id="{214E2076-6BE3-159D-5F3B-3056A93EDB4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 name="Figura a mano libera 373">
              <a:extLst>
                <a:ext uri="{FF2B5EF4-FFF2-40B4-BE49-F238E27FC236}">
                  <a16:creationId xmlns:a16="http://schemas.microsoft.com/office/drawing/2014/main" id="{610CA700-A2BB-D9A9-43E6-94D4616F28F7}"/>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15" name="Figura a mano libera 3886" descr="Icona di lente di ingrandimento per rappresentare la ricerca. ">
            <a:extLst>
              <a:ext uri="{FF2B5EF4-FFF2-40B4-BE49-F238E27FC236}">
                <a16:creationId xmlns:a16="http://schemas.microsoft.com/office/drawing/2014/main" id="{64739775-37DB-6AD2-9BF3-E903F40F829D}"/>
              </a:ext>
            </a:extLst>
          </p:cNvPr>
          <p:cNvSpPr>
            <a:spLocks noEditPoints="1"/>
          </p:cNvSpPr>
          <p:nvPr/>
        </p:nvSpPr>
        <p:spPr bwMode="auto">
          <a:xfrm>
            <a:off x="1546403" y="1887155"/>
            <a:ext cx="432000" cy="43200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pic>
        <p:nvPicPr>
          <p:cNvPr id="17" name="Elemento grafico 16" descr="Luci accese con riempimento a tinta unita">
            <a:extLst>
              <a:ext uri="{FF2B5EF4-FFF2-40B4-BE49-F238E27FC236}">
                <a16:creationId xmlns:a16="http://schemas.microsoft.com/office/drawing/2014/main" id="{D8AED183-592E-111D-5B8F-EC03467C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2797" y="1833131"/>
            <a:ext cx="540000" cy="540000"/>
          </a:xfrm>
          <a:prstGeom prst="rect">
            <a:avLst/>
          </a:prstGeom>
        </p:spPr>
      </p:pic>
      <p:pic>
        <p:nvPicPr>
          <p:cNvPr id="25" name="Elemento grafico 24" descr="Elenco di controllo con riempimento a tinta unita">
            <a:extLst>
              <a:ext uri="{FF2B5EF4-FFF2-40B4-BE49-F238E27FC236}">
                <a16:creationId xmlns:a16="http://schemas.microsoft.com/office/drawing/2014/main" id="{FF73FFC6-DEFD-1172-B2C4-6B1D1B6BAE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8122" y="1838528"/>
            <a:ext cx="540000" cy="540000"/>
          </a:xfrm>
          <a:prstGeom prst="rect">
            <a:avLst/>
          </a:prstGeom>
        </p:spPr>
      </p:pic>
      <p:pic>
        <p:nvPicPr>
          <p:cNvPr id="29" name="Elemento grafico 28" descr="Ingranaggi con riempimento a tinta unita">
            <a:extLst>
              <a:ext uri="{FF2B5EF4-FFF2-40B4-BE49-F238E27FC236}">
                <a16:creationId xmlns:a16="http://schemas.microsoft.com/office/drawing/2014/main" id="{B86A52F5-DC00-907F-14AF-577CF5AEA4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22169" y="1838528"/>
            <a:ext cx="540000" cy="540000"/>
          </a:xfrm>
          <a:prstGeom prst="rect">
            <a:avLst/>
          </a:prstGeom>
        </p:spPr>
      </p:pic>
      <p:cxnSp>
        <p:nvCxnSpPr>
          <p:cNvPr id="3" name="Connettore diritto 2">
            <a:extLst>
              <a:ext uri="{FF2B5EF4-FFF2-40B4-BE49-F238E27FC236}">
                <a16:creationId xmlns:a16="http://schemas.microsoft.com/office/drawing/2014/main" id="{D3F90D9A-0BF5-ECB5-39FF-8D86CF1C0173}"/>
              </a:ext>
              <a:ext uri="{C183D7F6-B498-43B3-948B-1728B52AA6E4}">
                <adec:decorative xmlns:adec="http://schemas.microsoft.com/office/drawing/2017/decorative" val="1"/>
              </a:ext>
            </a:extLst>
          </p:cNvPr>
          <p:cNvCxnSpPr>
            <a:cxnSpLocks/>
          </p:cNvCxnSpPr>
          <p:nvPr/>
        </p:nvCxnSpPr>
        <p:spPr>
          <a:xfrm>
            <a:off x="0" y="541570"/>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3EA6061C-271F-2C1E-1A7E-3757FDD751A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9" name="Rettangolo: Angoli arrotondati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dirty="0"/>
              <a:t>FIX STRUCTURAL ERRORS</a:t>
            </a:r>
          </a:p>
        </p:txBody>
      </p:sp>
      <p:sp>
        <p:nvSpPr>
          <p:cNvPr id="30" name="Oval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3</a:t>
            </a:r>
          </a:p>
        </p:txBody>
      </p:sp>
      <p:sp>
        <p:nvSpPr>
          <p:cNvPr id="4" name="Tito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it-IT" dirty="0"/>
              <a:t>Analisi progetto diapositiva 2</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27932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Data </a:t>
            </a:r>
            <a:r>
              <a:rPr lang="it-IT" sz="2800" b="1" dirty="0" err="1">
                <a:solidFill>
                  <a:schemeClr val="tx1">
                    <a:lumMod val="75000"/>
                    <a:lumOff val="25000"/>
                  </a:schemeClr>
                </a:solidFill>
              </a:rPr>
              <a:t>Cleaning</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ttangolo: Angoli arrotondati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0"/>
            <a:r>
              <a:rPr lang="it-IT" sz="1600" dirty="0"/>
              <a:t>DEAL WITH MISSING DATA</a:t>
            </a:r>
          </a:p>
        </p:txBody>
      </p:sp>
      <p:sp>
        <p:nvSpPr>
          <p:cNvPr id="15" name="Oval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4</a:t>
            </a:r>
          </a:p>
        </p:txBody>
      </p:sp>
      <p:sp>
        <p:nvSpPr>
          <p:cNvPr id="19" name="Rettangolo: Angoli arrotondati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r>
              <a:rPr lang="it-IT" sz="1600" dirty="0"/>
              <a:t>FILTER OUT OUTLIERS</a:t>
            </a:r>
          </a:p>
        </p:txBody>
      </p:sp>
      <p:sp>
        <p:nvSpPr>
          <p:cNvPr id="20" name="Oval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5</a:t>
            </a:r>
          </a:p>
        </p:txBody>
      </p:sp>
      <p:sp>
        <p:nvSpPr>
          <p:cNvPr id="21" name="Rettangolo: Angoli arrotondati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0"/>
            <a:r>
              <a:rPr lang="it-IT" sz="1600" dirty="0"/>
              <a:t>DATA VALIDATION</a:t>
            </a:r>
          </a:p>
        </p:txBody>
      </p:sp>
      <p:sp>
        <p:nvSpPr>
          <p:cNvPr id="22" name="Oval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6</a:t>
            </a:r>
          </a:p>
        </p:txBody>
      </p:sp>
      <p:sp>
        <p:nvSpPr>
          <p:cNvPr id="25" name="Rettangolo: Angoli arrotondati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dirty="0"/>
              <a:t>REMOVE IRRELEVANT DATA</a:t>
            </a:r>
          </a:p>
        </p:txBody>
      </p:sp>
      <p:sp>
        <p:nvSpPr>
          <p:cNvPr id="26" name="Oval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t>1</a:t>
            </a:r>
          </a:p>
        </p:txBody>
      </p:sp>
      <p:sp>
        <p:nvSpPr>
          <p:cNvPr id="27" name="Rettangolo: Angoli arrotondati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rtl="0"/>
            <a:r>
              <a:rPr lang="it-IT" sz="1600" dirty="0"/>
              <a:t>REMOVE DUPLICATES</a:t>
            </a:r>
          </a:p>
        </p:txBody>
      </p:sp>
      <p:sp>
        <p:nvSpPr>
          <p:cNvPr id="28" name="Oval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r>
              <a:rPr lang="it-IT" sz="2400" dirty="0"/>
              <a:t>2</a:t>
            </a:r>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718DC2BF-0FE1-4375-860F-F616AC067C67}"/>
              </a:ext>
            </a:extLst>
          </p:cNvPr>
          <p:cNvGraphicFramePr>
            <a:graphicFrameLocks/>
          </p:cNvGraphicFramePr>
          <p:nvPr>
            <p:extLst>
              <p:ext uri="{D42A27DB-BD31-4B8C-83A1-F6EECF244321}">
                <p14:modId xmlns:p14="http://schemas.microsoft.com/office/powerpoint/2010/main" val="2030269353"/>
              </p:ext>
            </p:extLst>
          </p:nvPr>
        </p:nvGraphicFramePr>
        <p:xfrm>
          <a:off x="700035" y="3230003"/>
          <a:ext cx="5170934" cy="3105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co 2">
            <a:extLst>
              <a:ext uri="{FF2B5EF4-FFF2-40B4-BE49-F238E27FC236}">
                <a16:creationId xmlns:a16="http://schemas.microsoft.com/office/drawing/2014/main" id="{99B44E38-A7FA-D94B-DF11-5B52D367871D}"/>
              </a:ext>
            </a:extLst>
          </p:cNvPr>
          <p:cNvGraphicFramePr>
            <a:graphicFrameLocks/>
          </p:cNvGraphicFramePr>
          <p:nvPr>
            <p:extLst>
              <p:ext uri="{D42A27DB-BD31-4B8C-83A1-F6EECF244321}">
                <p14:modId xmlns:p14="http://schemas.microsoft.com/office/powerpoint/2010/main" val="988555517"/>
              </p:ext>
            </p:extLst>
          </p:nvPr>
        </p:nvGraphicFramePr>
        <p:xfrm>
          <a:off x="5870969" y="921128"/>
          <a:ext cx="5620996" cy="2707105"/>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Connettore diritto 5">
            <a:extLst>
              <a:ext uri="{FF2B5EF4-FFF2-40B4-BE49-F238E27FC236}">
                <a16:creationId xmlns:a16="http://schemas.microsoft.com/office/drawing/2014/main" id="{764F8679-FB3C-3890-BFCA-7B791DAF7A1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olo 1">
            <a:extLst>
              <a:ext uri="{FF2B5EF4-FFF2-40B4-BE49-F238E27FC236}">
                <a16:creationId xmlns:a16="http://schemas.microsoft.com/office/drawing/2014/main" id="{53516672-EBB5-D02F-5055-91D63AE1F39A}"/>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Data Analysis</a:t>
            </a:r>
          </a:p>
        </p:txBody>
      </p:sp>
      <p:cxnSp>
        <p:nvCxnSpPr>
          <p:cNvPr id="8" name="Connettore diritto 7">
            <a:extLst>
              <a:ext uri="{FF2B5EF4-FFF2-40B4-BE49-F238E27FC236}">
                <a16:creationId xmlns:a16="http://schemas.microsoft.com/office/drawing/2014/main" id="{6B8722D8-C64B-AFA1-5ED3-DA21577030E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5176FEA9-37B2-B667-6E5F-DF8DD16EEDDE}"/>
              </a:ext>
            </a:extLst>
          </p:cNvPr>
          <p:cNvSpPr txBox="1"/>
          <p:nvPr/>
        </p:nvSpPr>
        <p:spPr>
          <a:xfrm>
            <a:off x="700035" y="1255252"/>
            <a:ext cx="4942334" cy="1600438"/>
          </a:xfrm>
          <a:prstGeom prst="rect">
            <a:avLst/>
          </a:prstGeom>
          <a:noFill/>
        </p:spPr>
        <p:txBody>
          <a:bodyPr wrap="square" rtlCol="0">
            <a:spAutoFit/>
          </a:bodyPr>
          <a:lstStyle/>
          <a:p>
            <a:pPr algn="l"/>
            <a:r>
              <a:rPr lang="en-US" sz="1400" b="0" i="0" dirty="0">
                <a:solidFill>
                  <a:srgbClr val="374151"/>
                </a:solidFill>
                <a:effectLst/>
              </a:rPr>
              <a:t>In our initial analysis, we extracted the following key insights:</a:t>
            </a:r>
          </a:p>
          <a:p>
            <a:pPr marL="342900" indent="-342900" algn="l">
              <a:buFont typeface="+mj-lt"/>
              <a:buAutoNum type="arabicPeriod"/>
            </a:pPr>
            <a:r>
              <a:rPr lang="en-US" sz="1400" b="0" i="0" dirty="0">
                <a:solidFill>
                  <a:srgbClr val="374151"/>
                </a:solidFill>
                <a:effectLst/>
              </a:rPr>
              <a:t>Number of Movies for each Year</a:t>
            </a:r>
          </a:p>
          <a:p>
            <a:pPr marL="342900" indent="-342900" algn="l">
              <a:buFont typeface="+mj-lt"/>
              <a:buAutoNum type="arabicPeriod"/>
            </a:pPr>
            <a:r>
              <a:rPr lang="en-US" sz="1400" b="0" i="0" dirty="0">
                <a:solidFill>
                  <a:srgbClr val="374151"/>
                </a:solidFill>
                <a:effectLst/>
              </a:rPr>
              <a:t>Relationship Between Rating and Revenue</a:t>
            </a:r>
          </a:p>
          <a:p>
            <a:pPr marL="342900" indent="-342900" algn="l">
              <a:buFont typeface="+mj-lt"/>
              <a:buAutoNum type="arabicPeriod"/>
            </a:pPr>
            <a:r>
              <a:rPr lang="en-US" sz="1400" b="0" i="0" dirty="0">
                <a:solidFill>
                  <a:srgbClr val="374151"/>
                </a:solidFill>
                <a:effectLst/>
              </a:rPr>
              <a:t>Top 5 Longest Movies</a:t>
            </a:r>
          </a:p>
          <a:p>
            <a:pPr marL="342900" indent="-342900" algn="l">
              <a:buFont typeface="+mj-lt"/>
              <a:buAutoNum type="arabicPeriod"/>
            </a:pPr>
            <a:endParaRPr lang="en-US" sz="1400" b="0" i="0" dirty="0">
              <a:solidFill>
                <a:srgbClr val="374151"/>
              </a:solidFill>
              <a:effectLst/>
            </a:endParaRPr>
          </a:p>
          <a:p>
            <a:pPr algn="l"/>
            <a:r>
              <a:rPr lang="en-US" sz="1400" b="0" i="0" dirty="0">
                <a:solidFill>
                  <a:srgbClr val="374151"/>
                </a:solidFill>
                <a:effectLst/>
              </a:rPr>
              <a:t>These initial findings serve as a foundation for further exploration and deeper understanding of the IMDb dataset. </a:t>
            </a:r>
            <a:endParaRPr lang="it-IT" sz="1400" dirty="0"/>
          </a:p>
        </p:txBody>
      </p:sp>
      <p:graphicFrame>
        <p:nvGraphicFramePr>
          <p:cNvPr id="11" name="Chart 10">
            <a:extLst>
              <a:ext uri="{FF2B5EF4-FFF2-40B4-BE49-F238E27FC236}">
                <a16:creationId xmlns:a16="http://schemas.microsoft.com/office/drawing/2014/main" id="{A5B1FB4C-0FA3-75A5-CF75-30B9B50559DF}"/>
              </a:ext>
            </a:extLst>
          </p:cNvPr>
          <p:cNvGraphicFramePr/>
          <p:nvPr>
            <p:extLst>
              <p:ext uri="{D42A27DB-BD31-4B8C-83A1-F6EECF244321}">
                <p14:modId xmlns:p14="http://schemas.microsoft.com/office/powerpoint/2010/main" val="1198365772"/>
              </p:ext>
            </p:extLst>
          </p:nvPr>
        </p:nvGraphicFramePr>
        <p:xfrm>
          <a:off x="5870969" y="3628116"/>
          <a:ext cx="5620996" cy="27071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598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615DBE28-C25B-2434-C9A8-F0DCA9BB8344}"/>
              </a:ext>
            </a:extLst>
          </p:cNvPr>
          <p:cNvGraphicFramePr>
            <a:graphicFrameLocks/>
          </p:cNvGraphicFramePr>
          <p:nvPr>
            <p:extLst>
              <p:ext uri="{D42A27DB-BD31-4B8C-83A1-F6EECF244321}">
                <p14:modId xmlns:p14="http://schemas.microsoft.com/office/powerpoint/2010/main" val="3165309423"/>
              </p:ext>
            </p:extLst>
          </p:nvPr>
        </p:nvGraphicFramePr>
        <p:xfrm>
          <a:off x="750638" y="3593953"/>
          <a:ext cx="5345361" cy="28964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co 2">
            <a:extLst>
              <a:ext uri="{FF2B5EF4-FFF2-40B4-BE49-F238E27FC236}">
                <a16:creationId xmlns:a16="http://schemas.microsoft.com/office/drawing/2014/main" id="{CE8879B6-3DDB-425A-AEFA-7163A4BA8C67}"/>
              </a:ext>
            </a:extLst>
          </p:cNvPr>
          <p:cNvGraphicFramePr>
            <a:graphicFrameLocks/>
          </p:cNvGraphicFramePr>
          <p:nvPr>
            <p:extLst>
              <p:ext uri="{D42A27DB-BD31-4B8C-83A1-F6EECF244321}">
                <p14:modId xmlns:p14="http://schemas.microsoft.com/office/powerpoint/2010/main" val="839168074"/>
              </p:ext>
            </p:extLst>
          </p:nvPr>
        </p:nvGraphicFramePr>
        <p:xfrm>
          <a:off x="6096000" y="3285811"/>
          <a:ext cx="5345361" cy="320458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Connettore diritto 3">
            <a:extLst>
              <a:ext uri="{FF2B5EF4-FFF2-40B4-BE49-F238E27FC236}">
                <a16:creationId xmlns:a16="http://schemas.microsoft.com/office/drawing/2014/main" id="{D7BE0E77-8893-3AA2-4C98-F04007A29C9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Rettangolo 4">
            <a:extLst>
              <a:ext uri="{FF2B5EF4-FFF2-40B4-BE49-F238E27FC236}">
                <a16:creationId xmlns:a16="http://schemas.microsoft.com/office/drawing/2014/main" id="{39AA12AB-CB63-358B-E580-6003F8959B87}"/>
              </a:ext>
            </a:extLst>
          </p:cNvPr>
          <p:cNvSpPr/>
          <p:nvPr/>
        </p:nvSpPr>
        <p:spPr>
          <a:xfrm>
            <a:off x="328245" y="1049796"/>
            <a:ext cx="11535507" cy="1928990"/>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We can observe that among the top 10 movies with the highest revenue and the top 10 movies with the highest rating, only two movies, "The Dark Knight" and "The Dark Knight Rises," appear in both lists. These films stand out as exceptional cases, achieving both commercial success and critical acclaim.</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"The Dark Knight," directed by Christopher Nolan, falls under the genres of Action, Crime, and Drama. It features Christian Bale as the iconic Batman, along with other notable actors like Heath Ledger, who delivered an unforgettable performance as the Joker.</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Similarly, "The Dark Knight Rises," also directed by Christopher Nolan, belongs to the Action and Thriller genres. Christian Bale reprised his role as Batman, and the film boasts a stellar ensemble cast, including Anne Hathaway as </a:t>
            </a:r>
            <a:r>
              <a:rPr lang="en-US" sz="1400" dirty="0" err="1">
                <a:solidFill>
                  <a:schemeClr val="tx1">
                    <a:lumMod val="65000"/>
                    <a:lumOff val="35000"/>
                  </a:schemeClr>
                </a:solidFill>
                <a:cs typeface="Segoe UI" panose="020B0502040204020203" pitchFamily="34" charset="0"/>
              </a:rPr>
              <a:t>Catwoman</a:t>
            </a:r>
            <a:r>
              <a:rPr lang="en-US" sz="1400" dirty="0">
                <a:solidFill>
                  <a:schemeClr val="tx1">
                    <a:lumMod val="65000"/>
                    <a:lumOff val="35000"/>
                  </a:schemeClr>
                </a:solidFill>
                <a:cs typeface="Segoe UI" panose="020B0502040204020203" pitchFamily="34" charset="0"/>
              </a:rPr>
              <a:t> and Tom Hardy as the formidable villain, Bane.</a:t>
            </a:r>
          </a:p>
        </p:txBody>
      </p:sp>
      <p:sp>
        <p:nvSpPr>
          <p:cNvPr id="6" name="Titolo 1">
            <a:extLst>
              <a:ext uri="{FF2B5EF4-FFF2-40B4-BE49-F238E27FC236}">
                <a16:creationId xmlns:a16="http://schemas.microsoft.com/office/drawing/2014/main" id="{27F420AC-1055-6514-49B3-75FB526761C1}"/>
              </a:ext>
            </a:extLst>
          </p:cNvPr>
          <p:cNvSpPr txBox="1">
            <a:spLocks/>
          </p:cNvSpPr>
          <p:nvPr/>
        </p:nvSpPr>
        <p:spPr>
          <a:xfrm>
            <a:off x="208503"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Data Analysis</a:t>
            </a:r>
          </a:p>
        </p:txBody>
      </p:sp>
      <p:cxnSp>
        <p:nvCxnSpPr>
          <p:cNvPr id="8" name="Connettore diritto 7">
            <a:extLst>
              <a:ext uri="{FF2B5EF4-FFF2-40B4-BE49-F238E27FC236}">
                <a16:creationId xmlns:a16="http://schemas.microsoft.com/office/drawing/2014/main" id="{37DE7CCA-60E5-4002-BEB6-EF4A87BEBA53}"/>
              </a:ext>
              <a:ext uri="{C183D7F6-B498-43B3-948B-1728B52AA6E4}">
                <adec:decorative xmlns:adec="http://schemas.microsoft.com/office/drawing/2017/decorative" val="1"/>
              </a:ext>
            </a:extLst>
          </p:cNvPr>
          <p:cNvCxnSpPr>
            <a:cxnSpLocks/>
          </p:cNvCxnSpPr>
          <p:nvPr/>
        </p:nvCxnSpPr>
        <p:spPr>
          <a:xfrm>
            <a:off x="-2009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0" name="Grafico 9">
            <a:extLst>
              <a:ext uri="{FF2B5EF4-FFF2-40B4-BE49-F238E27FC236}">
                <a16:creationId xmlns:a16="http://schemas.microsoft.com/office/drawing/2014/main" id="{5ED1D53F-CDFA-4612-A214-BA98E557BA86}"/>
              </a:ext>
            </a:extLst>
          </p:cNvPr>
          <p:cNvGraphicFramePr>
            <a:graphicFrameLocks/>
          </p:cNvGraphicFramePr>
          <p:nvPr>
            <p:extLst>
              <p:ext uri="{D42A27DB-BD31-4B8C-83A1-F6EECF244321}">
                <p14:modId xmlns:p14="http://schemas.microsoft.com/office/powerpoint/2010/main" val="691142079"/>
              </p:ext>
            </p:extLst>
          </p:nvPr>
        </p:nvGraphicFramePr>
        <p:xfrm>
          <a:off x="750638" y="3285812"/>
          <a:ext cx="5345362" cy="32045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7214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65000"/>
                    <a:lumOff val="35000"/>
                  </a:schemeClr>
                </a:solidFill>
              </a:rPr>
              <a:t>Conclusions</a:t>
            </a:r>
            <a:endParaRPr lang="it-IT" sz="2800" b="1" dirty="0">
              <a:solidFill>
                <a:schemeClr val="tx1">
                  <a:lumMod val="65000"/>
                  <a:lumOff val="3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706794" y="1172483"/>
            <a:ext cx="10778412" cy="1685333"/>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Christopher Nolan ranks among the top directors in terms of movie ratings, demonstrating his notable skill and creativity in filmmaking. Additionally, he is the most frequently featured directors in the top 10 movies with the highest revenue, sharing this distinction with Joss </a:t>
            </a:r>
            <a:r>
              <a:rPr lang="en-US" sz="1400" dirty="0" err="1">
                <a:solidFill>
                  <a:schemeClr val="tx1">
                    <a:lumMod val="65000"/>
                    <a:lumOff val="35000"/>
                  </a:schemeClr>
                </a:solidFill>
                <a:cs typeface="Segoe UI" panose="020B0502040204020203" pitchFamily="34" charset="0"/>
              </a:rPr>
              <a:t>Whedon</a:t>
            </a:r>
            <a:r>
              <a:rPr lang="en-US" sz="1400" dirty="0">
                <a:solidFill>
                  <a:schemeClr val="tx1">
                    <a:lumMod val="65000"/>
                    <a:lumOff val="35000"/>
                  </a:schemeClr>
                </a:solidFill>
                <a:cs typeface="Segoe UI" panose="020B0502040204020203" pitchFamily="34" charset="0"/>
              </a:rPr>
              <a:t>. Furthermore, Christopher Nolan's directorial work is prominently represented in the top 10 movies with the highest rating, as he has produced an impressive 5 out of the top 10 films in this category.</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His achievements in consistently delivering successful movies have earned him recognition and acclaim within the film industry. Christopher Nolan's influence on the cinematic landscape is evident, and his contributions continue to shape the art of storytelling in the realm of filmmaking.</a:t>
            </a:r>
          </a:p>
        </p:txBody>
      </p:sp>
      <p:graphicFrame>
        <p:nvGraphicFramePr>
          <p:cNvPr id="6" name="Grafico 5">
            <a:extLst>
              <a:ext uri="{FF2B5EF4-FFF2-40B4-BE49-F238E27FC236}">
                <a16:creationId xmlns:a16="http://schemas.microsoft.com/office/drawing/2014/main" id="{8DF27415-BE04-F140-E935-830B1AEAFAB6}"/>
              </a:ext>
            </a:extLst>
          </p:cNvPr>
          <p:cNvGraphicFramePr/>
          <p:nvPr>
            <p:extLst>
              <p:ext uri="{D42A27DB-BD31-4B8C-83A1-F6EECF244321}">
                <p14:modId xmlns:p14="http://schemas.microsoft.com/office/powerpoint/2010/main" val="3095524470"/>
              </p:ext>
            </p:extLst>
          </p:nvPr>
        </p:nvGraphicFramePr>
        <p:xfrm>
          <a:off x="706794" y="3346101"/>
          <a:ext cx="4719315" cy="27934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afico 9">
            <a:extLst>
              <a:ext uri="{FF2B5EF4-FFF2-40B4-BE49-F238E27FC236}">
                <a16:creationId xmlns:a16="http://schemas.microsoft.com/office/drawing/2014/main" id="{78E11D2B-954F-7CD8-F009-01C1FBA17A5A}"/>
              </a:ext>
            </a:extLst>
          </p:cNvPr>
          <p:cNvGraphicFramePr/>
          <p:nvPr>
            <p:extLst>
              <p:ext uri="{D42A27DB-BD31-4B8C-83A1-F6EECF244321}">
                <p14:modId xmlns:p14="http://schemas.microsoft.com/office/powerpoint/2010/main" val="2815906372"/>
              </p:ext>
            </p:extLst>
          </p:nvPr>
        </p:nvGraphicFramePr>
        <p:xfrm>
          <a:off x="5426109" y="3346102"/>
          <a:ext cx="6059097" cy="2989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7895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65000"/>
                    <a:lumOff val="35000"/>
                  </a:schemeClr>
                </a:solidFill>
              </a:rPr>
              <a:t>Conclusions</a:t>
            </a:r>
            <a:endParaRPr lang="it-IT" sz="2800" b="1" dirty="0">
              <a:solidFill>
                <a:schemeClr val="tx1">
                  <a:lumMod val="65000"/>
                  <a:lumOff val="3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706794" y="1172483"/>
            <a:ext cx="10778412" cy="1441677"/>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Christian Bale emerges as one of the most frequently featured actor in the top 10 movies with the highest revenue and he is also the most starred actor in the top 10 movies with the highest rating. His remarkable presence in these critically acclaimed and commercially successful films underscores his exceptional acting prowess and ability to captivate audiences across diverse cinematic genres.</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As a versatile and highly esteemed actor, Christian Bale continues to leave an indelible mark on the world of cinema through his exceptional contributions to the art of acting.</a:t>
            </a:r>
            <a:endParaRPr lang="it-IT" sz="1400" dirty="0">
              <a:solidFill>
                <a:schemeClr val="tx1">
                  <a:lumMod val="65000"/>
                  <a:lumOff val="35000"/>
                </a:schemeClr>
              </a:solidFill>
              <a:cs typeface="Segoe UI" panose="020B0502040204020203" pitchFamily="34" charset="0"/>
            </a:endParaRPr>
          </a:p>
        </p:txBody>
      </p:sp>
      <p:graphicFrame>
        <p:nvGraphicFramePr>
          <p:cNvPr id="4" name="Grafico 3">
            <a:extLst>
              <a:ext uri="{FF2B5EF4-FFF2-40B4-BE49-F238E27FC236}">
                <a16:creationId xmlns:a16="http://schemas.microsoft.com/office/drawing/2014/main" id="{A70A44A8-B78C-DF36-F5EB-5564D1C4FFD4}"/>
              </a:ext>
            </a:extLst>
          </p:cNvPr>
          <p:cNvGraphicFramePr/>
          <p:nvPr>
            <p:extLst>
              <p:ext uri="{D42A27DB-BD31-4B8C-83A1-F6EECF244321}">
                <p14:modId xmlns:p14="http://schemas.microsoft.com/office/powerpoint/2010/main" val="4003589595"/>
              </p:ext>
            </p:extLst>
          </p:nvPr>
        </p:nvGraphicFramePr>
        <p:xfrm>
          <a:off x="6096000" y="3031236"/>
          <a:ext cx="5389207" cy="31070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afico 6">
            <a:extLst>
              <a:ext uri="{FF2B5EF4-FFF2-40B4-BE49-F238E27FC236}">
                <a16:creationId xmlns:a16="http://schemas.microsoft.com/office/drawing/2014/main" id="{D58C9A7B-83A1-3A95-1ED8-8B52A764C8C8}"/>
              </a:ext>
            </a:extLst>
          </p:cNvPr>
          <p:cNvGraphicFramePr/>
          <p:nvPr>
            <p:extLst>
              <p:ext uri="{D42A27DB-BD31-4B8C-83A1-F6EECF244321}">
                <p14:modId xmlns:p14="http://schemas.microsoft.com/office/powerpoint/2010/main" val="4064786619"/>
              </p:ext>
            </p:extLst>
          </p:nvPr>
        </p:nvGraphicFramePr>
        <p:xfrm>
          <a:off x="706793" y="3031235"/>
          <a:ext cx="5389207" cy="31070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822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65000"/>
                    <a:lumOff val="35000"/>
                  </a:schemeClr>
                </a:solidFill>
              </a:rPr>
              <a:t>Conclusions</a:t>
            </a:r>
            <a:endParaRPr lang="it-IT" sz="2800" b="1" dirty="0">
              <a:solidFill>
                <a:schemeClr val="tx1">
                  <a:lumMod val="65000"/>
                  <a:lumOff val="3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228600" y="910696"/>
            <a:ext cx="11734800" cy="1928990"/>
          </a:xfrm>
          <a:prstGeom prst="rect">
            <a:avLst/>
          </a:prstGeom>
        </p:spPr>
        <p:txBody>
          <a:bodyPr wrap="square" lIns="0" tIns="0" rIns="0" bIns="0" rtlCol="0" anchor="t">
            <a:spAutoFit/>
          </a:bodyPr>
          <a:lstStyle/>
          <a:p>
            <a:pPr algn="ctr" rtl="0">
              <a:lnSpc>
                <a:spcPts val="1900"/>
              </a:lnSpc>
            </a:pPr>
            <a:r>
              <a:rPr lang="en-US" sz="1400" dirty="0">
                <a:solidFill>
                  <a:schemeClr val="tx1">
                    <a:lumMod val="65000"/>
                    <a:lumOff val="35000"/>
                  </a:schemeClr>
                </a:solidFill>
                <a:cs typeface="Segoe UI" panose="020B0502040204020203" pitchFamily="34" charset="0"/>
              </a:rPr>
              <a:t>At the conclusion of our analysis, an intriguing trend in the top 3 movies with high revenue but ratings below the 15th percentile was discovered. All three movies belong to the popular 'Twilight Saga.' It is noteworthy that these movies, despite receiving lower ratings, achieved significant success at the box office.</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Upon further examination, we observed a recurring pattern wherein movies catering to a younger audience or associated with the 'Twilight Saga,' tend to generate substantial revenue, even when accompanied by relatively negative ratings. This finding suggests that the target audience for these films might not actively contribute to ratings, potentially skewing the overall perception.</a:t>
            </a:r>
          </a:p>
          <a:p>
            <a:pPr algn="ctr" rtl="0">
              <a:lnSpc>
                <a:spcPts val="1900"/>
              </a:lnSpc>
            </a:pPr>
            <a:endParaRPr lang="en-US" sz="1400" dirty="0">
              <a:solidFill>
                <a:schemeClr val="tx1">
                  <a:lumMod val="65000"/>
                  <a:lumOff val="35000"/>
                </a:schemeClr>
              </a:solidFill>
              <a:cs typeface="Segoe UI" panose="020B0502040204020203" pitchFamily="34" charset="0"/>
            </a:endParaRPr>
          </a:p>
          <a:p>
            <a:pPr algn="ctr" rtl="0">
              <a:lnSpc>
                <a:spcPts val="1900"/>
              </a:lnSpc>
            </a:pPr>
            <a:r>
              <a:rPr lang="en-US" sz="1400" dirty="0">
                <a:solidFill>
                  <a:schemeClr val="tx1">
                    <a:lumMod val="65000"/>
                    <a:lumOff val="35000"/>
                  </a:schemeClr>
                </a:solidFill>
                <a:cs typeface="Segoe UI" panose="020B0502040204020203" pitchFamily="34" charset="0"/>
              </a:rPr>
              <a:t>The scatter plot below showcases movies that exhibit high revenue despite their lower ratings, offering further insights.</a:t>
            </a:r>
            <a:endParaRPr lang="it-IT" sz="1400" dirty="0">
              <a:solidFill>
                <a:schemeClr val="tx1">
                  <a:lumMod val="65000"/>
                  <a:lumOff val="35000"/>
                </a:schemeClr>
              </a:solidFill>
              <a:cs typeface="Segoe UI" panose="020B0502040204020203" pitchFamily="34" charset="0"/>
            </a:endParaRPr>
          </a:p>
        </p:txBody>
      </p:sp>
      <p:pic>
        <p:nvPicPr>
          <p:cNvPr id="3" name="slide2" descr="Top 3 movies with high revenue and ratings below the 15th percentile">
            <a:extLst>
              <a:ext uri="{FF2B5EF4-FFF2-40B4-BE49-F238E27FC236}">
                <a16:creationId xmlns:a16="http://schemas.microsoft.com/office/drawing/2014/main" id="{F5951122-F41C-10F3-7678-3284BAD70380}"/>
              </a:ext>
            </a:extLst>
          </p:cNvPr>
          <p:cNvPicPr>
            <a:picLocks noChangeAspect="1"/>
          </p:cNvPicPr>
          <p:nvPr/>
        </p:nvPicPr>
        <p:blipFill rotWithShape="1">
          <a:blip r:embed="rId3">
            <a:extLst>
              <a:ext uri="{28A0092B-C50C-407E-A947-70E740481C1C}">
                <a14:useLocalDpi xmlns:a14="http://schemas.microsoft.com/office/drawing/2010/main" val="0"/>
              </a:ext>
            </a:extLst>
          </a:blip>
          <a:srcRect t="8193"/>
          <a:stretch/>
        </p:blipFill>
        <p:spPr>
          <a:xfrm>
            <a:off x="1646634" y="2994975"/>
            <a:ext cx="8898732" cy="3492000"/>
          </a:xfrm>
          <a:prstGeom prst="rect">
            <a:avLst/>
          </a:prstGeom>
        </p:spPr>
      </p:pic>
    </p:spTree>
    <p:extLst>
      <p:ext uri="{BB962C8B-B14F-4D97-AF65-F5344CB8AC3E}">
        <p14:creationId xmlns:p14="http://schemas.microsoft.com/office/powerpoint/2010/main" val="277350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36760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65000"/>
                    <a:lumOff val="35000"/>
                  </a:schemeClr>
                </a:solidFill>
              </a:rPr>
              <a:t>Tableau Dashboard</a:t>
            </a: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ttangolo 32">
            <a:extLst>
              <a:ext uri="{FF2B5EF4-FFF2-40B4-BE49-F238E27FC236}">
                <a16:creationId xmlns:a16="http://schemas.microsoft.com/office/drawing/2014/main" id="{913AB221-FD8D-4664-9B4C-AE1B1660ECAA}"/>
              </a:ext>
            </a:extLst>
          </p:cNvPr>
          <p:cNvSpPr/>
          <p:nvPr/>
        </p:nvSpPr>
        <p:spPr>
          <a:xfrm>
            <a:off x="709612" y="5774361"/>
            <a:ext cx="10772774" cy="716030"/>
          </a:xfrm>
          <a:prstGeom prst="rect">
            <a:avLst/>
          </a:prstGeom>
        </p:spPr>
        <p:txBody>
          <a:bodyPr wrap="square" lIns="0" tIns="0" rIns="0" bIns="0" rtlCol="0" anchor="t">
            <a:spAutoFit/>
          </a:bodyPr>
          <a:lstStyle/>
          <a:p>
            <a:pPr algn="ctr" rtl="0">
              <a:lnSpc>
                <a:spcPts val="1900"/>
              </a:lnSpc>
            </a:pPr>
            <a:r>
              <a:rPr lang="en-US" sz="1400" b="0" i="0" dirty="0">
                <a:solidFill>
                  <a:schemeClr val="tx1">
                    <a:lumMod val="65000"/>
                    <a:lumOff val="35000"/>
                  </a:schemeClr>
                </a:solidFill>
                <a:effectLst/>
                <a:latin typeface="Söhne Mono"/>
              </a:rPr>
              <a:t>To explore the interactive Tableau dashboard with detailed movie insights, please click on the link below: </a:t>
            </a:r>
          </a:p>
          <a:p>
            <a:pPr algn="ctr" rtl="0">
              <a:lnSpc>
                <a:spcPts val="1900"/>
              </a:lnSpc>
            </a:pPr>
            <a:r>
              <a:rPr lang="en-US" sz="1400" b="0" i="0" dirty="0">
                <a:solidFill>
                  <a:schemeClr val="tx1">
                    <a:lumMod val="65000"/>
                    <a:lumOff val="35000"/>
                  </a:schemeClr>
                </a:solidFill>
                <a:effectLst/>
                <a:latin typeface="Söhne Mono"/>
                <a:hlinkClick r:id="rId3">
                  <a:extLst>
                    <a:ext uri="{A12FA001-AC4F-418D-AE19-62706E023703}">
                      <ahyp:hlinkClr xmlns:ahyp="http://schemas.microsoft.com/office/drawing/2018/hyperlinkcolor" val="tx"/>
                    </a:ext>
                  </a:extLst>
                </a:hlinkClick>
              </a:rPr>
              <a:t>https://public.tableau.com/views/IMDB_16907340540630/Dashboard?:language=it-IT&amp;:display_count=n&amp;:origin=viz_share_link</a:t>
            </a:r>
            <a:endParaRPr lang="en-US" sz="1400" b="0" i="0" dirty="0">
              <a:solidFill>
                <a:schemeClr val="tx1">
                  <a:lumMod val="65000"/>
                  <a:lumOff val="35000"/>
                </a:schemeClr>
              </a:solidFill>
              <a:effectLst/>
              <a:latin typeface="Söhne Mono"/>
            </a:endParaRPr>
          </a:p>
          <a:p>
            <a:pPr algn="ctr" rtl="0">
              <a:lnSpc>
                <a:spcPts val="1900"/>
              </a:lnSpc>
            </a:pPr>
            <a:r>
              <a:rPr lang="en-US" sz="1400" b="0" i="0" dirty="0">
                <a:solidFill>
                  <a:schemeClr val="tx1">
                    <a:lumMod val="65000"/>
                    <a:lumOff val="35000"/>
                  </a:schemeClr>
                </a:solidFill>
                <a:effectLst/>
                <a:latin typeface="Söhne Mono"/>
              </a:rPr>
              <a:t>Note: Internet access is required to view the dashboard.</a:t>
            </a:r>
            <a:endParaRPr lang="it-IT" sz="1400" dirty="0">
              <a:solidFill>
                <a:schemeClr val="tx1">
                  <a:lumMod val="65000"/>
                  <a:lumOff val="35000"/>
                </a:schemeClr>
              </a:solidFill>
              <a:cs typeface="Segoe UI" panose="020B0502040204020203" pitchFamily="34" charset="0"/>
            </a:endParaRPr>
          </a:p>
        </p:txBody>
      </p:sp>
      <p:pic>
        <p:nvPicPr>
          <p:cNvPr id="6" name="Picture 5" descr="A close-up of a graph">
            <a:extLst>
              <a:ext uri="{FF2B5EF4-FFF2-40B4-BE49-F238E27FC236}">
                <a16:creationId xmlns:a16="http://schemas.microsoft.com/office/drawing/2014/main" id="{57874FD3-A399-D399-C8F5-5FDED2986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67" y="1080590"/>
            <a:ext cx="10290464" cy="4032000"/>
          </a:xfrm>
          <a:prstGeom prst="rect">
            <a:avLst/>
          </a:prstGeom>
        </p:spPr>
      </p:pic>
    </p:spTree>
    <p:extLst>
      <p:ext uri="{BB962C8B-B14F-4D97-AF65-F5344CB8AC3E}">
        <p14:creationId xmlns:p14="http://schemas.microsoft.com/office/powerpoint/2010/main" val="2275478364"/>
      </p:ext>
    </p:extLst>
  </p:cSld>
  <p:clrMapOvr>
    <a:masterClrMapping/>
  </p:clrMapOvr>
</p:sld>
</file>

<file path=ppt/theme/theme1.xml><?xml version="1.0" encoding="utf-8"?>
<a:theme xmlns:a="http://schemas.openxmlformats.org/drawingml/2006/main" name="Tema di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2_TF78455520.potx" id="{18B1944C-1E7D-43C4-975E-E50ACFFDB4A4}" vid="{83F0D432-2B92-4580-B168-71CC71A93FA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Analisi di progetto, da 24Slides</Template>
  <TotalTime>640</TotalTime>
  <Words>907</Words>
  <Application>Microsoft Office PowerPoint</Application>
  <PresentationFormat>Widescreen</PresentationFormat>
  <Paragraphs>83</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Impact</vt:lpstr>
      <vt:lpstr>Segoe UI Light</vt:lpstr>
      <vt:lpstr>Söhne</vt:lpstr>
      <vt:lpstr>Söhne Mono</vt:lpstr>
      <vt:lpstr>Tema di Office</vt:lpstr>
      <vt:lpstr>UNRAVELING THE SILVER SCREEN  A Data Analysis Journey through  IMDb Data</vt:lpstr>
      <vt:lpstr>Analisi progetto diapositiva 3</vt:lpstr>
      <vt:lpstr>Analisi progetto diapositiva 2</vt:lpstr>
      <vt:lpstr>PowerPoint Presentation</vt:lpstr>
      <vt:lpstr>PowerPoint Presentation</vt:lpstr>
      <vt:lpstr>PowerPoint Presentation</vt:lpstr>
      <vt:lpstr>PowerPoint Presentation</vt:lpstr>
      <vt:lpstr>PowerPoint Presentation</vt:lpstr>
      <vt:lpstr>PowerPoint Presentation</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URAVELING THE SILVER SCREEN  A Data Analysis Journey through  IMDb Data</dc:title>
  <dc:creator>Alice Langone</dc:creator>
  <cp:lastModifiedBy>Alice Langone</cp:lastModifiedBy>
  <cp:revision>11</cp:revision>
  <dcterms:created xsi:type="dcterms:W3CDTF">2023-07-29T16:12:38Z</dcterms:created>
  <dcterms:modified xsi:type="dcterms:W3CDTF">2023-08-17T13:59:36Z</dcterms:modified>
</cp:coreProperties>
</file>