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D7"/>
    <a:srgbClr val="EBFFFF"/>
    <a:srgbClr val="C9FFFF"/>
    <a:srgbClr val="009999"/>
    <a:srgbClr val="CC0066"/>
    <a:srgbClr val="B7E6E7"/>
    <a:srgbClr val="D6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7950-E912-4979-4DD6-8012C4652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1EA74-79EE-2C8F-F7C1-A9B257E71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EF39B-DA9C-E012-DF36-8A54D6B6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46F-15B8-4904-9876-53FADD9F601D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E449B-F8EC-91EB-3063-940D7A3D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2B027-61CD-62DE-E355-5DDCB749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40C-835F-4E14-B55D-196A021BE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60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E85-49F5-AED4-4613-98370D89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DE0EF-1C95-F379-CA4E-DE40B3C73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C09A6-3036-A444-A325-18BDEFA0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46F-15B8-4904-9876-53FADD9F601D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93A2D-DEDD-31A1-5B63-95F95ABC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B28D0-2591-67BA-E6CB-08D6EA63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40C-835F-4E14-B55D-196A021BE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66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0DCBA-6202-B954-CDF1-750237781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41BEC-199F-3752-C1AD-DAE098D2C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9B8F5-1D4E-84E4-D5F7-E8FBEF98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46F-15B8-4904-9876-53FADD9F601D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A8A1A-F3F8-D32D-BE0E-1CD1AA6D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478BB-4802-CE0D-2DAE-66398708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40C-835F-4E14-B55D-196A021BE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0F35-ECDF-03EC-7857-87C5AA5F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3E5EA-5081-DB3A-74FC-A4986E939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D8A9B-B72C-9ADF-62FF-CEFCB52E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46F-15B8-4904-9876-53FADD9F601D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4527B-4D6B-9548-2996-1D30EF1F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3BFDC-55FF-A50D-3E8D-499D1307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40C-835F-4E14-B55D-196A021BE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1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31E7-94E8-691D-49F4-3DC4214E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E83B9-E19A-5235-19AE-8C3D2306D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F87B-700A-9733-9E42-4246857E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46F-15B8-4904-9876-53FADD9F601D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A5233-0FE9-53E7-A45D-76645803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672F1-9B0C-0B5C-1A2B-81A694C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40C-835F-4E14-B55D-196A021BE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3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6536-E9A2-74BA-17BF-66BB5395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31B72-7278-C4D4-A907-4AFB82533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72852-F162-4D31-9CC1-5C055282B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8F9DE-21A5-01B0-BCBA-647EB02F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46F-15B8-4904-9876-53FADD9F601D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6E6ED-D040-CED7-B95D-003BFD9E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DEAAE-4B1F-976D-2393-1DBCCD32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40C-835F-4E14-B55D-196A021BE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63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F235-83E4-FC2F-475C-A9417334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D1FFC-1F14-F580-4EF9-21FF9C5A3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FE90F-71E6-1E72-671D-EEE521907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0BE49-27D7-F738-F782-27A7A451A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B7FBB-683D-4739-3562-487B4A55F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BC89B-B7FF-2862-4BF3-CC81D6D4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46F-15B8-4904-9876-53FADD9F601D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F7333-99E9-69FE-1885-CD0CF785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110FDB-9BE3-D51C-2B74-0750799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40C-835F-4E14-B55D-196A021BE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15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2169-04EC-726E-713F-F1360E87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ED8B4-FDC8-DE5C-990B-BC495841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46F-15B8-4904-9876-53FADD9F601D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E2044-ADF2-9A7A-68F4-152CE234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4227A-377D-401A-AF19-953A1184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40C-835F-4E14-B55D-196A021BE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84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D1D12-32E7-628A-6A80-27D54813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46F-15B8-4904-9876-53FADD9F601D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C9D2F-DED5-5843-6E30-50A7416CE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A8BCA-703C-50F7-190F-7257FD6B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40C-835F-4E14-B55D-196A021BE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78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D823-07BD-16C7-036E-05D3E8BC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16918-BE3A-46C1-ED88-DD5F95E05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65132-0CBF-31FC-80BD-0518D3B55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6A0D7-59E1-0B62-3B76-C85C79BD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46F-15B8-4904-9876-53FADD9F601D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DA508-5BB0-68D6-6BD1-E8D9B70C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A23DE-13CB-A5D1-18A4-11375247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40C-835F-4E14-B55D-196A021BE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23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62E4-B9CC-584C-831B-BB5EF003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B5A3C-DD5F-839B-69A7-2868E4439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DBF16-7C78-28E5-D47D-EB5D9FA98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15A3-051F-8CE6-C934-5109CE24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46F-15B8-4904-9876-53FADD9F601D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A1DC9-A9F1-1534-64AD-CDFF0D30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48B1D-D385-4E24-0B0E-15F31418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40C-835F-4E14-B55D-196A021BE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93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DBEF0-5876-6588-9846-E4F0342D4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B918B-F1F0-8A26-B3C0-15374F3D8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047DC-062B-ACD2-704D-05A6EF58F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DF46F-15B8-4904-9876-53FADD9F601D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B10A1-39B0-A0A6-6F0B-D7E3A6568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0AC9B-D101-E376-CFF1-410A0663E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C40C-835F-4E14-B55D-196A021BE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0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653029-EEF8-0EAC-BDF1-3DC6B4494691}"/>
              </a:ext>
            </a:extLst>
          </p:cNvPr>
          <p:cNvSpPr txBox="1"/>
          <p:nvPr/>
        </p:nvSpPr>
        <p:spPr>
          <a:xfrm>
            <a:off x="768576" y="993819"/>
            <a:ext cx="6452558" cy="508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500"/>
              </a:lnSpc>
            </a:pPr>
            <a:r>
              <a:rPr lang="en-GB" sz="13800" spc="-300" dirty="0">
                <a:ln>
                  <a:solidFill>
                    <a:srgbClr val="009999"/>
                  </a:solidFill>
                </a:ln>
                <a:solidFill>
                  <a:srgbClr val="B7E6E7">
                    <a:alpha val="42000"/>
                  </a:srgbClr>
                </a:solidFill>
                <a:effectLst>
                  <a:outerShdw dist="101600" dir="18900000" algn="bl" rotWithShape="0">
                    <a:srgbClr val="CC0066">
                      <a:alpha val="9000"/>
                    </a:srgbClr>
                  </a:outerShdw>
                </a:effectLst>
                <a:latin typeface="Unbounded Black" pitchFamily="2" charset="0"/>
              </a:rPr>
              <a:t>Look At The Sky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EE217-AFB1-292D-25E1-655FE484E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1290" y="1567326"/>
            <a:ext cx="5707813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GB" b="1" dirty="0">
                <a:effectLst>
                  <a:outerShdw dist="76200" dir="18900000" algn="bl" rotWithShape="0">
                    <a:srgbClr val="CC0066">
                      <a:alpha val="14000"/>
                    </a:srgbClr>
                  </a:outerShdw>
                </a:effectLst>
                <a:latin typeface="Atkinson Hyperlegible" pitchFamily="2" charset="0"/>
              </a:rPr>
              <a:t>AUDIO AUGMENTED REALITY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A79D7-261C-9C5D-E129-AAE3A810D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4169" y="4030810"/>
            <a:ext cx="5707813" cy="1655762"/>
          </a:xfrm>
        </p:spPr>
        <p:txBody>
          <a:bodyPr/>
          <a:lstStyle/>
          <a:p>
            <a:pPr algn="r"/>
            <a:r>
              <a:rPr lang="en-GB" b="1" dirty="0">
                <a:solidFill>
                  <a:srgbClr val="CC0066"/>
                </a:solidFill>
                <a:latin typeface="Atkinson Hyperlegible" pitchFamily="2" charset="0"/>
              </a:rPr>
              <a:t>Laura M. Henry</a:t>
            </a:r>
          </a:p>
          <a:p>
            <a:pPr algn="r"/>
            <a:r>
              <a:rPr lang="en-GB" b="1" dirty="0">
                <a:solidFill>
                  <a:srgbClr val="CC0066"/>
                </a:solidFill>
                <a:latin typeface="Atkinson Hyperlegible" pitchFamily="2" charset="0"/>
              </a:rPr>
              <a:t>2467245H</a:t>
            </a:r>
          </a:p>
        </p:txBody>
      </p:sp>
      <p:pic>
        <p:nvPicPr>
          <p:cNvPr id="13" name="Graphic 12" descr="Headphones with solid fill">
            <a:extLst>
              <a:ext uri="{FF2B5EF4-FFF2-40B4-BE49-F238E27FC236}">
                <a16:creationId xmlns:a16="http://schemas.microsoft.com/office/drawing/2014/main" id="{AD59E04E-D224-FDA1-C671-ADA68D368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4762" y="2022763"/>
            <a:ext cx="1234772" cy="1144944"/>
          </a:xfrm>
          <a:prstGeom prst="rect">
            <a:avLst/>
          </a:prstGeom>
          <a:effectLst>
            <a:outerShdw dist="101600" dir="18900000" algn="bl" rotWithShape="0">
              <a:srgbClr val="009999">
                <a:alpha val="26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BB10521-E4F1-A206-C880-0ECA2F4805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80975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48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354CD28-43B7-5284-A57C-F24663423577}"/>
              </a:ext>
            </a:extLst>
          </p:cNvPr>
          <p:cNvSpPr txBox="1"/>
          <p:nvPr/>
        </p:nvSpPr>
        <p:spPr>
          <a:xfrm rot="5400000">
            <a:off x="6089502" y="539365"/>
            <a:ext cx="6452558" cy="50804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9500"/>
              </a:lnSpc>
            </a:pPr>
            <a:r>
              <a:rPr lang="en-GB" sz="13800" dirty="0">
                <a:ln>
                  <a:solidFill>
                    <a:srgbClr val="009999">
                      <a:alpha val="18000"/>
                    </a:srgbClr>
                  </a:solidFill>
                </a:ln>
                <a:solidFill>
                  <a:srgbClr val="EBFFFF">
                    <a:alpha val="24000"/>
                  </a:srgbClr>
                </a:solidFill>
                <a:effectLst>
                  <a:outerShdw dist="101600" dir="18900000" algn="bl" rotWithShape="0">
                    <a:srgbClr val="CC0066">
                      <a:alpha val="9000"/>
                    </a:srgbClr>
                  </a:outerShdw>
                </a:effectLst>
                <a:latin typeface="Unbounded Black" pitchFamily="2" charset="0"/>
              </a:rPr>
              <a:t>Project Overview</a:t>
            </a:r>
          </a:p>
        </p:txBody>
      </p:sp>
      <p:pic>
        <p:nvPicPr>
          <p:cNvPr id="5" name="Graphic 4" descr="Headphones with solid fill">
            <a:extLst>
              <a:ext uri="{FF2B5EF4-FFF2-40B4-BE49-F238E27FC236}">
                <a16:creationId xmlns:a16="http://schemas.microsoft.com/office/drawing/2014/main" id="{08876A42-6BFA-C333-7EB7-0169C5611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12239" y="3241834"/>
            <a:ext cx="3727371" cy="3456209"/>
          </a:xfrm>
          <a:prstGeom prst="rect">
            <a:avLst/>
          </a:prstGeom>
          <a:effectLst>
            <a:outerShdw dist="101600" dir="18900000" algn="bl" rotWithShape="0">
              <a:srgbClr val="009999">
                <a:alpha val="26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E0F394-4B0B-5E23-8C02-143B4A74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74511"/>
          </a:xfrm>
        </p:spPr>
        <p:txBody>
          <a:bodyPr/>
          <a:lstStyle/>
          <a:p>
            <a:r>
              <a:rPr lang="en-GB" b="1" dirty="0">
                <a:latin typeface="Unbounded Black" pitchFamily="2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BC08D-9CDD-089A-FC9D-45B928B78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Atkinson Hyperlegible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55288D-EC48-5929-6502-9CCDA5F293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28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354CD28-43B7-5284-A57C-F24663423577}"/>
              </a:ext>
            </a:extLst>
          </p:cNvPr>
          <p:cNvSpPr txBox="1"/>
          <p:nvPr/>
        </p:nvSpPr>
        <p:spPr>
          <a:xfrm rot="5400000">
            <a:off x="6006374" y="686034"/>
            <a:ext cx="6452558" cy="50804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9500"/>
              </a:lnSpc>
            </a:pPr>
            <a:r>
              <a:rPr lang="en-GB" sz="13800" dirty="0">
                <a:ln>
                  <a:solidFill>
                    <a:srgbClr val="009999">
                      <a:alpha val="18000"/>
                    </a:srgbClr>
                  </a:solidFill>
                </a:ln>
                <a:solidFill>
                  <a:srgbClr val="EBFFFF">
                    <a:alpha val="24000"/>
                  </a:srgbClr>
                </a:solidFill>
                <a:effectLst>
                  <a:outerShdw dist="101600" dir="18900000" algn="bl" rotWithShape="0">
                    <a:srgbClr val="CC0066">
                      <a:alpha val="9000"/>
                    </a:srgbClr>
                  </a:outerShdw>
                </a:effectLst>
                <a:latin typeface="Unbounded Black" pitchFamily="2" charset="0"/>
              </a:rPr>
              <a:t>Audio Design</a:t>
            </a:r>
          </a:p>
        </p:txBody>
      </p:sp>
      <p:pic>
        <p:nvPicPr>
          <p:cNvPr id="5" name="Graphic 4" descr="Headphones with solid fill">
            <a:extLst>
              <a:ext uri="{FF2B5EF4-FFF2-40B4-BE49-F238E27FC236}">
                <a16:creationId xmlns:a16="http://schemas.microsoft.com/office/drawing/2014/main" id="{08876A42-6BFA-C333-7EB7-0169C5611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12239" y="3241834"/>
            <a:ext cx="3727371" cy="3456209"/>
          </a:xfrm>
          <a:prstGeom prst="rect">
            <a:avLst/>
          </a:prstGeom>
          <a:effectLst>
            <a:outerShdw dist="101600" dir="18900000" algn="bl" rotWithShape="0">
              <a:srgbClr val="009999">
                <a:alpha val="26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E0F394-4B0B-5E23-8C02-143B4A74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74511"/>
          </a:xfrm>
        </p:spPr>
        <p:txBody>
          <a:bodyPr/>
          <a:lstStyle/>
          <a:p>
            <a:r>
              <a:rPr lang="en-GB" b="1" dirty="0">
                <a:latin typeface="Unbounded Black" pitchFamily="2" charset="0"/>
              </a:rPr>
              <a:t>AUDIO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BC08D-9CDD-089A-FC9D-45B928B78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Atkinson Hyperlegible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55288D-EC48-5929-6502-9CCDA5F293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08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354CD28-43B7-5284-A57C-F24663423577}"/>
              </a:ext>
            </a:extLst>
          </p:cNvPr>
          <p:cNvSpPr txBox="1"/>
          <p:nvPr/>
        </p:nvSpPr>
        <p:spPr>
          <a:xfrm rot="5400000">
            <a:off x="6615515" y="1139269"/>
            <a:ext cx="6452558" cy="3862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9500"/>
              </a:lnSpc>
            </a:pPr>
            <a:r>
              <a:rPr lang="en-GB" sz="13800" dirty="0">
                <a:ln>
                  <a:solidFill>
                    <a:srgbClr val="009999">
                      <a:alpha val="18000"/>
                    </a:srgbClr>
                  </a:solidFill>
                </a:ln>
                <a:solidFill>
                  <a:srgbClr val="EBFFFF">
                    <a:alpha val="24000"/>
                  </a:srgbClr>
                </a:solidFill>
                <a:effectLst>
                  <a:outerShdw dist="101600" dir="18900000" algn="bl" rotWithShape="0">
                    <a:srgbClr val="CC0066">
                      <a:alpha val="9000"/>
                    </a:srgbClr>
                  </a:outerShdw>
                </a:effectLst>
                <a:latin typeface="Unbounded Black" pitchFamily="2" charset="0"/>
              </a:rPr>
              <a:t>Implementation</a:t>
            </a:r>
          </a:p>
        </p:txBody>
      </p:sp>
      <p:pic>
        <p:nvPicPr>
          <p:cNvPr id="5" name="Graphic 4" descr="Headphones with solid fill">
            <a:extLst>
              <a:ext uri="{FF2B5EF4-FFF2-40B4-BE49-F238E27FC236}">
                <a16:creationId xmlns:a16="http://schemas.microsoft.com/office/drawing/2014/main" id="{08876A42-6BFA-C333-7EB7-0169C5611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12239" y="3241834"/>
            <a:ext cx="3727371" cy="3456209"/>
          </a:xfrm>
          <a:prstGeom prst="rect">
            <a:avLst/>
          </a:prstGeom>
          <a:effectLst>
            <a:outerShdw dist="101600" dir="18900000" algn="bl" rotWithShape="0">
              <a:srgbClr val="009999">
                <a:alpha val="26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E0F394-4B0B-5E23-8C02-143B4A74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74511"/>
          </a:xfrm>
        </p:spPr>
        <p:txBody>
          <a:bodyPr/>
          <a:lstStyle/>
          <a:p>
            <a:r>
              <a:rPr lang="en-GB" b="1" dirty="0">
                <a:latin typeface="Unbounded Black" pitchFamily="2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BC08D-9CDD-089A-FC9D-45B928B78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tkinson Hyperlegible" pitchFamily="2" charset="0"/>
              </a:rPr>
              <a:t>The project was implemented entirely in the Unity Engine.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55288D-EC48-5929-6502-9CCDA5F293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35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354CD28-43B7-5284-A57C-F24663423577}"/>
              </a:ext>
            </a:extLst>
          </p:cNvPr>
          <p:cNvSpPr txBox="1"/>
          <p:nvPr/>
        </p:nvSpPr>
        <p:spPr>
          <a:xfrm rot="5400000">
            <a:off x="6615515" y="1176215"/>
            <a:ext cx="6452558" cy="3862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9500"/>
              </a:lnSpc>
            </a:pPr>
            <a:r>
              <a:rPr lang="en-GB" sz="13800" dirty="0">
                <a:ln>
                  <a:solidFill>
                    <a:srgbClr val="009999">
                      <a:alpha val="18000"/>
                    </a:srgbClr>
                  </a:solidFill>
                </a:ln>
                <a:solidFill>
                  <a:srgbClr val="EBFFFF">
                    <a:alpha val="24000"/>
                  </a:srgbClr>
                </a:solidFill>
                <a:effectLst>
                  <a:outerShdw dist="101600" dir="18900000" algn="bl" rotWithShape="0">
                    <a:srgbClr val="CC0066">
                      <a:alpha val="9000"/>
                    </a:srgbClr>
                  </a:outerShdw>
                </a:effectLst>
                <a:latin typeface="Unbounded Black" pitchFamily="2" charset="0"/>
              </a:rPr>
              <a:t>Evaluation</a:t>
            </a:r>
          </a:p>
        </p:txBody>
      </p:sp>
      <p:pic>
        <p:nvPicPr>
          <p:cNvPr id="5" name="Graphic 4" descr="Headphones with solid fill">
            <a:extLst>
              <a:ext uri="{FF2B5EF4-FFF2-40B4-BE49-F238E27FC236}">
                <a16:creationId xmlns:a16="http://schemas.microsoft.com/office/drawing/2014/main" id="{08876A42-6BFA-C333-7EB7-0169C5611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12239" y="3241834"/>
            <a:ext cx="3727371" cy="3456209"/>
          </a:xfrm>
          <a:prstGeom prst="rect">
            <a:avLst/>
          </a:prstGeom>
          <a:effectLst>
            <a:outerShdw dist="101600" dir="18900000" algn="bl" rotWithShape="0">
              <a:srgbClr val="009999">
                <a:alpha val="26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E0F394-4B0B-5E23-8C02-143B4A74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74511"/>
          </a:xfrm>
        </p:spPr>
        <p:txBody>
          <a:bodyPr/>
          <a:lstStyle/>
          <a:p>
            <a:r>
              <a:rPr lang="en-GB" b="1" dirty="0">
                <a:latin typeface="Unbounded Black" pitchFamily="2" charset="0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BC08D-9CDD-089A-FC9D-45B928B78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Atkinson Hyperlegible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55288D-EC48-5929-6502-9CCDA5F293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43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Atkinson Hyperlegible</vt:lpstr>
      <vt:lpstr>Calibri</vt:lpstr>
      <vt:lpstr>Calibri Light</vt:lpstr>
      <vt:lpstr>Unbounded Black</vt:lpstr>
      <vt:lpstr>Office Theme</vt:lpstr>
      <vt:lpstr>AUDIO AUGMENTED REALITY</vt:lpstr>
      <vt:lpstr>PROJECT OVERVIEW</vt:lpstr>
      <vt:lpstr>AUDIO DESIGN</vt:lpstr>
      <vt:lpstr>IMPLEMENTATION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AUGMENTED REALITY</dc:title>
  <dc:creator>Laura Henry (student)</dc:creator>
  <cp:lastModifiedBy>Laura Henry (student)</cp:lastModifiedBy>
  <cp:revision>3</cp:revision>
  <dcterms:created xsi:type="dcterms:W3CDTF">2023-03-24T12:47:20Z</dcterms:created>
  <dcterms:modified xsi:type="dcterms:W3CDTF">2023-03-29T23:35:13Z</dcterms:modified>
</cp:coreProperties>
</file>