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4C73-5F72-4626-AB71-E1013C1D552B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CEB-8610-43D2-B0FB-CDE1A470B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85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4C73-5F72-4626-AB71-E1013C1D552B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CEB-8610-43D2-B0FB-CDE1A470B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95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4C73-5F72-4626-AB71-E1013C1D552B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CEB-8610-43D2-B0FB-CDE1A470B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52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4C73-5F72-4626-AB71-E1013C1D552B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CEB-8610-43D2-B0FB-CDE1A470B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8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4C73-5F72-4626-AB71-E1013C1D552B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CEB-8610-43D2-B0FB-CDE1A470B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4C73-5F72-4626-AB71-E1013C1D552B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CEB-8610-43D2-B0FB-CDE1A470B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7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4C73-5F72-4626-AB71-E1013C1D552B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CEB-8610-43D2-B0FB-CDE1A470B67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1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4C73-5F72-4626-AB71-E1013C1D552B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CEB-8610-43D2-B0FB-CDE1A470B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7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4C73-5F72-4626-AB71-E1013C1D552B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CEB-8610-43D2-B0FB-CDE1A470B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27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4C73-5F72-4626-AB71-E1013C1D552B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CEB-8610-43D2-B0FB-CDE1A470B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68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4DE4C73-5F72-4626-AB71-E1013C1D552B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CEB-8610-43D2-B0FB-CDE1A470B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75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4DE4C73-5F72-4626-AB71-E1013C1D552B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955DCEB-8610-43D2-B0FB-CDE1A470B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44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nding-page-roan-two.vercel.ap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34BE-7806-416D-8401-194C72E0C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Landing page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2932F-0DE2-4E87-92B1-BC639C78A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Tech Stack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ReactJs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Vercel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21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3B0F-7B74-4D15-84E9-4583DA86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A37DD-1190-4732-9B40-11E0959F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 of multiple sections: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           The intro section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           About us section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           The team section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           And contact us </a:t>
            </a:r>
          </a:p>
          <a:p>
            <a:r>
              <a:rPr lang="en-US" dirty="0"/>
              <a:t>The navbar links also takes you to their respective sections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63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7063-29DE-4281-BB08-3AA78422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86" y="157132"/>
            <a:ext cx="7729728" cy="1188720"/>
          </a:xfrm>
        </p:spPr>
        <p:txBody>
          <a:bodyPr/>
          <a:lstStyle/>
          <a:p>
            <a:r>
              <a:rPr lang="en-US" dirty="0"/>
              <a:t>Responsive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D765-80A5-438A-8D5C-4BBBF6D2E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4257C-1298-4079-8247-04A7C756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1613617"/>
            <a:ext cx="4608273" cy="4911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B38BC-4DF3-4981-AA63-AE152A07F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741" y="1613617"/>
            <a:ext cx="4699982" cy="498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6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DE29-E0F7-4D04-A7EA-C2E131C1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Sign-up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B32F-A1DD-44BA-B190-0FEB80593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a form for signing up </a:t>
            </a:r>
          </a:p>
          <a:p>
            <a:r>
              <a:rPr lang="en-US" dirty="0"/>
              <a:t>Has form validation for the inputs</a:t>
            </a:r>
          </a:p>
          <a:p>
            <a:r>
              <a:rPr lang="en-US" dirty="0"/>
              <a:t>On submit redirects the page back to Home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66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290B-9DEE-431B-9648-3ED86548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15C0-8795-476E-8862-5B2E3ABA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 </a:t>
            </a:r>
            <a:r>
              <a:rPr lang="en-US" dirty="0" err="1"/>
              <a:t>Vercel</a:t>
            </a:r>
            <a:r>
              <a:rPr lang="en-US" dirty="0"/>
              <a:t> to deploy the web application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Checkout the live application :  </a:t>
            </a:r>
            <a:r>
              <a:rPr lang="en-US" dirty="0">
                <a:hlinkClick r:id="rId2"/>
              </a:rPr>
              <a:t>React App (landing-page-roan-</a:t>
            </a:r>
            <a:r>
              <a:rPr lang="en-US" dirty="0" err="1">
                <a:hlinkClick r:id="rId2"/>
              </a:rPr>
              <a:t>two.vercel.app</a:t>
            </a:r>
            <a:r>
              <a:rPr lang="en-US" dirty="0">
                <a:hlinkClick r:id="rId2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33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BC27-D129-42A9-8F78-CB5ACC83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B73E-539E-4BF9-AC2F-77A17491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google maps API</a:t>
            </a:r>
          </a:p>
          <a:p>
            <a:r>
              <a:rPr lang="en-US" dirty="0"/>
              <a:t>Dark theme option for the signup page</a:t>
            </a:r>
          </a:p>
          <a:p>
            <a:r>
              <a:rPr lang="en-US" dirty="0"/>
              <a:t>Adding more responsiveness</a:t>
            </a:r>
          </a:p>
          <a:p>
            <a:r>
              <a:rPr lang="en-US" dirty="0"/>
              <a:t>Converting the whole application into a </a:t>
            </a:r>
            <a:r>
              <a:rPr lang="en-US" dirty="0" err="1"/>
              <a:t>NextJs</a:t>
            </a:r>
            <a:r>
              <a:rPr lang="en-US" dirty="0"/>
              <a:t> application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8079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</TotalTime>
  <Words>111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Landing page </vt:lpstr>
      <vt:lpstr>Home page</vt:lpstr>
      <vt:lpstr>Responsive</vt:lpstr>
      <vt:lpstr>Sign-up</vt:lpstr>
      <vt:lpstr>Deployment</vt:lpstr>
      <vt:lpstr>Ideas: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Landing page </dc:title>
  <dc:creator>Siddhi Mule</dc:creator>
  <cp:lastModifiedBy>Siddhi Mule</cp:lastModifiedBy>
  <cp:revision>3</cp:revision>
  <dcterms:created xsi:type="dcterms:W3CDTF">2021-05-01T18:35:00Z</dcterms:created>
  <dcterms:modified xsi:type="dcterms:W3CDTF">2021-05-01T18:50:16Z</dcterms:modified>
</cp:coreProperties>
</file>