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6.xml" ContentType="application/vnd.openxmlformats-officedocument.presentationml.comments+xml"/>
  <Override PartName="/ppt/notesSlides/notesSlide15.xml" ContentType="application/vnd.openxmlformats-officedocument.presentationml.notesSlide+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 id="2147483765" r:id="rId2"/>
  </p:sldMasterIdLst>
  <p:notesMasterIdLst>
    <p:notesMasterId r:id="rId19"/>
  </p:notesMasterIdLst>
  <p:handoutMasterIdLst>
    <p:handoutMasterId r:id="rId20"/>
  </p:handoutMasterIdLst>
  <p:sldIdLst>
    <p:sldId id="353" r:id="rId3"/>
    <p:sldId id="354" r:id="rId4"/>
    <p:sldId id="356" r:id="rId5"/>
    <p:sldId id="361" r:id="rId6"/>
    <p:sldId id="357" r:id="rId7"/>
    <p:sldId id="358" r:id="rId8"/>
    <p:sldId id="355" r:id="rId9"/>
    <p:sldId id="360" r:id="rId10"/>
    <p:sldId id="362" r:id="rId11"/>
    <p:sldId id="363" r:id="rId12"/>
    <p:sldId id="364" r:id="rId13"/>
    <p:sldId id="365" r:id="rId14"/>
    <p:sldId id="366" r:id="rId15"/>
    <p:sldId id="367" r:id="rId16"/>
    <p:sldId id="368" r:id="rId17"/>
    <p:sldId id="359" r:id="rId18"/>
  </p:sldIdLst>
  <p:sldSz cx="12161838" cy="6858000"/>
  <p:notesSz cx="6858000" cy="9144000"/>
  <p:defaultTextStyle>
    <a:defPPr>
      <a:defRPr lang="en-US"/>
    </a:defPPr>
    <a:lvl1pPr algn="l" defTabSz="608561"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8561" algn="l" defTabSz="608561"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7121" algn="l" defTabSz="608561"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5681" algn="l" defTabSz="608561"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4241" algn="l" defTabSz="608561"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2802" algn="l" defTabSz="608561" rtl="0" eaLnBrk="1" latinLnBrk="0" hangingPunct="1">
      <a:defRPr kern="1200">
        <a:solidFill>
          <a:schemeClr val="tx1"/>
        </a:solidFill>
        <a:latin typeface="Arial" charset="0"/>
        <a:ea typeface="ＭＳ Ｐゴシック" charset="0"/>
        <a:cs typeface="ＭＳ Ｐゴシック" charset="0"/>
      </a:defRPr>
    </a:lvl6pPr>
    <a:lvl7pPr marL="3651362" algn="l" defTabSz="608561" rtl="0" eaLnBrk="1" latinLnBrk="0" hangingPunct="1">
      <a:defRPr kern="1200">
        <a:solidFill>
          <a:schemeClr val="tx1"/>
        </a:solidFill>
        <a:latin typeface="Arial" charset="0"/>
        <a:ea typeface="ＭＳ Ｐゴシック" charset="0"/>
        <a:cs typeface="ＭＳ Ｐゴシック" charset="0"/>
      </a:defRPr>
    </a:lvl7pPr>
    <a:lvl8pPr marL="4259922" algn="l" defTabSz="608561" rtl="0" eaLnBrk="1" latinLnBrk="0" hangingPunct="1">
      <a:defRPr kern="1200">
        <a:solidFill>
          <a:schemeClr val="tx1"/>
        </a:solidFill>
        <a:latin typeface="Arial" charset="0"/>
        <a:ea typeface="ＭＳ Ｐゴシック" charset="0"/>
        <a:cs typeface="ＭＳ Ｐゴシック" charset="0"/>
      </a:defRPr>
    </a:lvl8pPr>
    <a:lvl9pPr marL="4868483" algn="l" defTabSz="608561"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59">
          <p15:clr>
            <a:srgbClr val="A4A3A4"/>
          </p15:clr>
        </p15:guide>
        <p15:guide id="2" orient="horz" pos="3913">
          <p15:clr>
            <a:srgbClr val="A4A3A4"/>
          </p15:clr>
        </p15:guide>
        <p15:guide id="3" orient="horz" pos="749">
          <p15:clr>
            <a:srgbClr val="A4A3A4"/>
          </p15:clr>
        </p15:guide>
        <p15:guide id="4" pos="393">
          <p15:clr>
            <a:srgbClr val="A4A3A4"/>
          </p15:clr>
        </p15:guide>
        <p15:guide id="5" pos="7287">
          <p15:clr>
            <a:srgbClr val="A4A3A4"/>
          </p15:clr>
        </p15:guide>
        <p15:guide id="6" pos="3842">
          <p15:clr>
            <a:srgbClr val="A4A3A4"/>
          </p15:clr>
        </p15:guide>
        <p15:guide id="7" orient="horz" pos="2158">
          <p15:clr>
            <a:srgbClr val="A4A3A4"/>
          </p15:clr>
        </p15:guide>
        <p15:guide id="8" pos="392">
          <p15:clr>
            <a:srgbClr val="A4A3A4"/>
          </p15:clr>
        </p15:guide>
        <p15:guide id="9" pos="7271">
          <p15:clr>
            <a:srgbClr val="A4A3A4"/>
          </p15:clr>
        </p15:guide>
        <p15:guide id="10" pos="383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Cha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899"/>
    <a:srgbClr val="000000"/>
    <a:srgbClr val="FFFFFF"/>
    <a:srgbClr val="1D1D1C"/>
    <a:srgbClr val="00A1DF"/>
    <a:srgbClr val="414042"/>
    <a:srgbClr val="00607C"/>
    <a:srgbClr val="646469"/>
    <a:srgbClr val="00B39C"/>
    <a:srgbClr val="9A63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98" autoAdjust="0"/>
    <p:restoredTop sz="77213" autoAdjust="0"/>
  </p:normalViewPr>
  <p:slideViewPr>
    <p:cSldViewPr snapToGrid="0" snapToObjects="1">
      <p:cViewPr varScale="1">
        <p:scale>
          <a:sx n="69" d="100"/>
          <a:sy n="69" d="100"/>
        </p:scale>
        <p:origin x="208" y="656"/>
      </p:cViewPr>
      <p:guideLst>
        <p:guide orient="horz" pos="2159"/>
        <p:guide orient="horz" pos="3913"/>
        <p:guide orient="horz" pos="749"/>
        <p:guide pos="393"/>
        <p:guide pos="7287"/>
        <p:guide pos="3842"/>
        <p:guide orient="horz" pos="2158"/>
        <p:guide pos="392"/>
        <p:guide pos="7271"/>
        <p:guide pos="383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971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handoutMaster" Target="handoutMasters/handoutMaster1.xml"/><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p:cm authorId="1" idx="1">
    <p:pos x="6000" y="0"/>
    <p:text>Make clear that we have built a set of simple patient and physician facing applications, but that these are very much for demo purposes only and it is not our intention to build out a patient portal, but rather simply a vehicle to demo the APIs that we have built</p:text>
  </p:cm>
</p:cmLst>
</file>

<file path=ppt/comments/comment2.xml><?xml version="1.0" encoding="utf-8"?>
<p:cmLst xmlns:a="http://schemas.openxmlformats.org/drawingml/2006/main" xmlns:r="http://schemas.openxmlformats.org/officeDocument/2006/relationships" xmlns:p="http://schemas.openxmlformats.org/presentationml/2006/main">
  <p:cm authorId="1" idx="1">
    <p:pos x="6000" y="0"/>
    <p:text>Make clear that we have built a set of simple patient and physician facing applications, but that these are very much for demo purposes only and it is not our intention to build out a patient portal, but rather simply a vehicle to demo the APIs that we have built</p:text>
  </p:cm>
</p:cmLst>
</file>

<file path=ppt/comments/comment3.xml><?xml version="1.0" encoding="utf-8"?>
<p:cmLst xmlns:a="http://schemas.openxmlformats.org/drawingml/2006/main" xmlns:r="http://schemas.openxmlformats.org/officeDocument/2006/relationships" xmlns:p="http://schemas.openxmlformats.org/presentationml/2006/main">
  <p:cm authorId="1" idx="1">
    <p:pos x="6000" y="0"/>
    <p:text>Make clear that we have built a set of simple patient and physician facing applications, but that these are very much for demo purposes only and it is not our intention to build out a patient portal, but rather simply a vehicle to demo the APIs that we have built</p:text>
  </p:cm>
</p:cmLst>
</file>

<file path=ppt/comments/comment4.xml><?xml version="1.0" encoding="utf-8"?>
<p:cmLst xmlns:a="http://schemas.openxmlformats.org/drawingml/2006/main" xmlns:r="http://schemas.openxmlformats.org/officeDocument/2006/relationships" xmlns:p="http://schemas.openxmlformats.org/presentationml/2006/main">
  <p:cm authorId="1" idx="1">
    <p:pos x="6000" y="0"/>
    <p:text>Make clear that we have built a set of simple patient and physician facing applications, but that these are very much for demo purposes only and it is not our intention to build out a patient portal, but rather simply a vehicle to demo the APIs that we have built</p:text>
  </p:cm>
</p:cmLst>
</file>

<file path=ppt/comments/comment5.xml><?xml version="1.0" encoding="utf-8"?>
<p:cmLst xmlns:a="http://schemas.openxmlformats.org/drawingml/2006/main" xmlns:r="http://schemas.openxmlformats.org/officeDocument/2006/relationships" xmlns:p="http://schemas.openxmlformats.org/presentationml/2006/main">
  <p:cm authorId="1" idx="1">
    <p:pos x="6000" y="0"/>
    <p:text>Make clear that we have built a set of simple patient and physician facing applications, but that these are very much for demo purposes only and it is not our intention to build out a patient portal, but rather simply a vehicle to demo the APIs that we have built</p:text>
  </p:cm>
</p:cmLst>
</file>

<file path=ppt/comments/comment6.xml><?xml version="1.0" encoding="utf-8"?>
<p:cmLst xmlns:a="http://schemas.openxmlformats.org/drawingml/2006/main" xmlns:r="http://schemas.openxmlformats.org/officeDocument/2006/relationships" xmlns:p="http://schemas.openxmlformats.org/presentationml/2006/main">
  <p:cm authorId="1" idx="1">
    <p:pos x="6000" y="0"/>
    <p:text>Make clear that we have built a set of simple patient and physician facing applications, but that these are very much for demo purposes only and it is not our intention to build out a patient portal, but rather simply a vehicle to demo the APIs that we have built</p:text>
  </p:cm>
</p:cmLst>
</file>

<file path=ppt/comments/comment7.xml><?xml version="1.0" encoding="utf-8"?>
<p:cmLst xmlns:a="http://schemas.openxmlformats.org/drawingml/2006/main" xmlns:r="http://schemas.openxmlformats.org/officeDocument/2006/relationships" xmlns:p="http://schemas.openxmlformats.org/presentationml/2006/main">
  <p:cm authorId="1" idx="1">
    <p:pos x="6000" y="0"/>
    <p:text>Make clear that we have built a set of simple patient and physician facing applications, but that these are very much for demo purposes only and it is not our intention to build out a patient portal, but rather simply a vehicle to demo the APIs that we have built</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latin typeface="Verdana" panose="020B060403050404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2DEA219-41EE-714E-A744-28B1F250A469}" type="datetimeFigureOut">
              <a:rPr lang="en-US">
                <a:latin typeface="Verdana" panose="020B0604030504040204" pitchFamily="34" charset="0"/>
              </a:rPr>
              <a:pPr>
                <a:defRPr/>
              </a:pPr>
              <a:t>3/25/17</a:t>
            </a:fld>
            <a:endParaRPr lang="en-US">
              <a:latin typeface="Verdana" panose="020B060403050404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latin typeface="Verdana" panose="020B060403050404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56A20D4-BEAD-B440-9D02-CCCABCF04B03}" type="slidenum">
              <a:rPr lang="en-US">
                <a:latin typeface="Verdana" panose="020B0604030504040204" pitchFamily="34" charset="0"/>
              </a:rPr>
              <a:pPr>
                <a:defRPr/>
              </a:pPr>
              <a:t>‹#›</a:t>
            </a:fld>
            <a:endParaRPr lang="en-US">
              <a:latin typeface="Verdana" panose="020B0604030504040204" pitchFamily="34" charset="0"/>
            </a:endParaRPr>
          </a:p>
        </p:txBody>
      </p:sp>
    </p:spTree>
    <p:extLst>
      <p:ext uri="{BB962C8B-B14F-4D97-AF65-F5344CB8AC3E}">
        <p14:creationId xmlns:p14="http://schemas.microsoft.com/office/powerpoint/2010/main" val="27393164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Verdana" panose="020B0604030504040204" pitchFamily="34" charset="0"/>
                <a:ea typeface="+mn-ea"/>
                <a:cs typeface="+mn-cs"/>
              </a:defRPr>
            </a:lvl1pPr>
          </a:lstStyle>
          <a:p>
            <a:pPr>
              <a:defRPr/>
            </a:pPr>
            <a:fld id="{248ED3D1-5F0A-2E4E-B181-0A9A379B910F}" type="datetimeFigureOut">
              <a:rPr lang="en-US" smtClean="0"/>
              <a:pPr>
                <a:defRPr/>
              </a:pPr>
              <a:t>3/25/17</a:t>
            </a:fld>
            <a:endParaRPr lang="en-US"/>
          </a:p>
        </p:txBody>
      </p:sp>
      <p:sp>
        <p:nvSpPr>
          <p:cNvPr id="4" name="Slide Image Placeholder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Verdana" panose="020B0604030504040204" pitchFamily="34" charset="0"/>
                <a:ea typeface="+mn-ea"/>
                <a:cs typeface="+mn-cs"/>
              </a:defRPr>
            </a:lvl1pPr>
          </a:lstStyle>
          <a:p>
            <a:pPr>
              <a:defRPr/>
            </a:pPr>
            <a:fld id="{4B5E011A-69A2-1D4E-B3EE-C7DE7E7E5E44}" type="slidenum">
              <a:rPr lang="en-US" smtClean="0"/>
              <a:pPr>
                <a:defRPr/>
              </a:pPr>
              <a:t>‹#›</a:t>
            </a:fld>
            <a:endParaRPr lang="en-US"/>
          </a:p>
        </p:txBody>
      </p:sp>
    </p:spTree>
    <p:extLst>
      <p:ext uri="{BB962C8B-B14F-4D97-AF65-F5344CB8AC3E}">
        <p14:creationId xmlns:p14="http://schemas.microsoft.com/office/powerpoint/2010/main" val="618154682"/>
      </p:ext>
    </p:extLst>
  </p:cSld>
  <p:clrMap bg1="lt1" tx1="dk1" bg2="lt2" tx2="dk2" accent1="accent1" accent2="accent2" accent3="accent3" accent4="accent4" accent5="accent5" accent6="accent6" hlink="hlink" folHlink="folHlink"/>
  <p:hf hdr="0" ftr="0" dt="0"/>
  <p:notesStyle>
    <a:lvl1pPr algn="l" defTabSz="608561"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ＭＳ Ｐゴシック" charset="0"/>
      </a:defRPr>
    </a:lvl1pPr>
    <a:lvl2pPr marL="608561" algn="l" defTabSz="608561"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2pPr>
    <a:lvl3pPr marL="1217121" algn="l" defTabSz="608561"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3pPr>
    <a:lvl4pPr marL="1825681" algn="l" defTabSz="608561"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4pPr>
    <a:lvl5pPr marL="2434241" algn="l" defTabSz="608561"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5pPr>
    <a:lvl6pPr marL="3042802" algn="l" defTabSz="608561" rtl="0" eaLnBrk="1" latinLnBrk="0" hangingPunct="1">
      <a:defRPr sz="1600" kern="1200">
        <a:solidFill>
          <a:schemeClr val="tx1"/>
        </a:solidFill>
        <a:latin typeface="+mn-lt"/>
        <a:ea typeface="+mn-ea"/>
        <a:cs typeface="+mn-cs"/>
      </a:defRPr>
    </a:lvl6pPr>
    <a:lvl7pPr marL="3651362" algn="l" defTabSz="608561" rtl="0" eaLnBrk="1" latinLnBrk="0" hangingPunct="1">
      <a:defRPr sz="1600" kern="1200">
        <a:solidFill>
          <a:schemeClr val="tx1"/>
        </a:solidFill>
        <a:latin typeface="+mn-lt"/>
        <a:ea typeface="+mn-ea"/>
        <a:cs typeface="+mn-cs"/>
      </a:defRPr>
    </a:lvl7pPr>
    <a:lvl8pPr marL="4259922" algn="l" defTabSz="608561" rtl="0" eaLnBrk="1" latinLnBrk="0" hangingPunct="1">
      <a:defRPr sz="1600" kern="1200">
        <a:solidFill>
          <a:schemeClr val="tx1"/>
        </a:solidFill>
        <a:latin typeface="+mn-lt"/>
        <a:ea typeface="+mn-ea"/>
        <a:cs typeface="+mn-cs"/>
      </a:defRPr>
    </a:lvl8pPr>
    <a:lvl9pPr marL="4868483" algn="l" defTabSz="608561"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mulesoft.com/webinar/esb/sutter-health-predictive-analytics" TargetMode="External"/><Relationship Id="rId4" Type="http://schemas.openxmlformats.org/officeDocument/2006/relationships/hyperlink" Target="https://docs.google.com/presentation/d/1EUZqfDEBsv2qlkr2LX1TGZ63vNW9kdRJfSmR-zAKj5w/edit#slide=id.g75839b2b9_2_43" TargetMode="External"/><Relationship Id="rId5" Type="http://schemas.openxmlformats.org/officeDocument/2006/relationships/hyperlink" Target="https://www.youtube.com/watch?v=IT9Lh7lNtm0"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6"/>
        <p:cNvGrpSpPr/>
        <p:nvPr/>
      </p:nvGrpSpPr>
      <p:grpSpPr>
        <a:xfrm>
          <a:off x="0" y="0"/>
          <a:ext cx="0" cy="0"/>
          <a:chOff x="0" y="0"/>
          <a:chExt cx="0" cy="0"/>
        </a:xfrm>
      </p:grpSpPr>
      <p:sp>
        <p:nvSpPr>
          <p:cNvPr id="2347" name="Shape 234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348" name="Shape 2348"/>
          <p:cNvSpPr>
            <a:spLocks noGrp="1" noRot="1" noChangeAspect="1"/>
          </p:cNvSpPr>
          <p:nvPr>
            <p:ph type="sldImg" idx="2"/>
          </p:nvPr>
        </p:nvSpPr>
        <p:spPr>
          <a:xfrm>
            <a:off x="387350" y="685800"/>
            <a:ext cx="6081713"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1536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Shape 252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529" name="Shape 2529"/>
          <p:cNvSpPr>
            <a:spLocks noGrp="1" noRot="1" noChangeAspect="1"/>
          </p:cNvSpPr>
          <p:nvPr>
            <p:ph type="sldImg" idx="2"/>
          </p:nvPr>
        </p:nvSpPr>
        <p:spPr>
          <a:xfrm>
            <a:off x="388938" y="685800"/>
            <a:ext cx="60801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0881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3"/>
        <p:cNvGrpSpPr/>
        <p:nvPr/>
      </p:nvGrpSpPr>
      <p:grpSpPr>
        <a:xfrm>
          <a:off x="0" y="0"/>
          <a:ext cx="0" cy="0"/>
          <a:chOff x="0" y="0"/>
          <a:chExt cx="0" cy="0"/>
        </a:xfrm>
      </p:grpSpPr>
      <p:sp>
        <p:nvSpPr>
          <p:cNvPr id="2354" name="Shape 2354"/>
          <p:cNvSpPr>
            <a:spLocks noGrp="1" noRot="1" noChangeAspect="1"/>
          </p:cNvSpPr>
          <p:nvPr>
            <p:ph type="sldImg" idx="2"/>
          </p:nvPr>
        </p:nvSpPr>
        <p:spPr>
          <a:xfrm>
            <a:off x="388938" y="685800"/>
            <a:ext cx="60801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5" name="Shape 23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AutoNum type="romanUcPeriod"/>
            </a:pPr>
            <a:endParaRPr lang="en-GB" dirty="0"/>
          </a:p>
        </p:txBody>
      </p:sp>
    </p:spTree>
    <p:extLst>
      <p:ext uri="{BB962C8B-B14F-4D97-AF65-F5344CB8AC3E}">
        <p14:creationId xmlns:p14="http://schemas.microsoft.com/office/powerpoint/2010/main" val="1013583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
        <p:cNvGrpSpPr/>
        <p:nvPr/>
      </p:nvGrpSpPr>
      <p:grpSpPr>
        <a:xfrm>
          <a:off x="0" y="0"/>
          <a:ext cx="0" cy="0"/>
          <a:chOff x="0" y="0"/>
          <a:chExt cx="0" cy="0"/>
        </a:xfrm>
      </p:grpSpPr>
      <p:sp>
        <p:nvSpPr>
          <p:cNvPr id="2374" name="Shape 2374"/>
          <p:cNvSpPr>
            <a:spLocks noGrp="1" noRot="1" noChangeAspect="1"/>
          </p:cNvSpPr>
          <p:nvPr>
            <p:ph type="sldImg" idx="2"/>
          </p:nvPr>
        </p:nvSpPr>
        <p:spPr>
          <a:xfrm>
            <a:off x="388938" y="685800"/>
            <a:ext cx="60801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5" name="Shape 23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AutoNum type="romanUcPeriod"/>
            </a:pPr>
            <a:r>
              <a:rPr lang="en-GB" dirty="0"/>
              <a:t>Digital transformation imperative is clearly understood. The question is “how?” </a:t>
            </a:r>
          </a:p>
          <a:p>
            <a:pPr marL="457200" lvl="0" indent="-228600" rtl="0">
              <a:spcBef>
                <a:spcPts val="0"/>
              </a:spcBef>
              <a:buAutoNum type="romanUcPeriod"/>
            </a:pPr>
            <a:r>
              <a:rPr lang="en-GB" dirty="0"/>
              <a:t>Over the past 5 years, we’ve worked with many of the largest and most progressive organizations across providers, payers, and life sciences to help drive digital transformation with our </a:t>
            </a:r>
            <a:r>
              <a:rPr lang="en-GB" dirty="0" err="1"/>
              <a:t>Anypoint</a:t>
            </a:r>
            <a:r>
              <a:rPr lang="en-GB" dirty="0"/>
              <a:t> platform. </a:t>
            </a:r>
          </a:p>
          <a:p>
            <a:pPr marL="457200" lvl="0" indent="-228600" rtl="0">
              <a:spcBef>
                <a:spcPts val="0"/>
              </a:spcBef>
              <a:buAutoNum type="romanUcPeriod"/>
            </a:pPr>
            <a:r>
              <a:rPr lang="en-GB" dirty="0"/>
              <a:t>This experience has given us a unique vantage point into the </a:t>
            </a:r>
            <a:r>
              <a:rPr lang="en-GB" dirty="0" err="1"/>
              <a:t>connectivty</a:t>
            </a:r>
            <a:r>
              <a:rPr lang="en-GB" dirty="0"/>
              <a:t> challenges facing healthcare IT teams, and helped us develop a set of “best practices” for driving digital transformation in healthcare.</a:t>
            </a:r>
          </a:p>
          <a:p>
            <a:pPr marL="914400" lvl="1" indent="-228600" rtl="0">
              <a:spcBef>
                <a:spcPts val="0"/>
              </a:spcBef>
              <a:buAutoNum type="alphaUcPeriod"/>
            </a:pPr>
            <a:r>
              <a:rPr lang="en-GB" dirty="0"/>
              <a:t>Exposing data through APIs. As the world moves towards the FHIR standard, APIs have rightfully taken </a:t>
            </a:r>
            <a:r>
              <a:rPr lang="en-GB" dirty="0" err="1"/>
              <a:t>center</a:t>
            </a:r>
            <a:r>
              <a:rPr lang="en-GB" dirty="0"/>
              <a:t> stage as a core component toward enabling digital transformation in healthcare. </a:t>
            </a:r>
          </a:p>
          <a:p>
            <a:pPr marL="914400" lvl="1" indent="-228600" rtl="0">
              <a:spcBef>
                <a:spcPts val="0"/>
              </a:spcBef>
              <a:buAutoNum type="alphaUcPeriod"/>
            </a:pPr>
            <a:r>
              <a:rPr lang="en-GB" dirty="0"/>
              <a:t>However, APIs ON THEIR OWN are insufficient to drive transformation in healthcare. Getting the right data into those APIs requires data transformation, between HL7 and JSON or other data patterns, in order to connect between clinical systems like EHRs, and non-clinical systems like Salesforce Health Cloud, </a:t>
            </a:r>
            <a:r>
              <a:rPr lang="en-GB" dirty="0" err="1"/>
              <a:t>Trizetto</a:t>
            </a:r>
            <a:r>
              <a:rPr lang="en-GB" dirty="0"/>
              <a:t> Facets, or other key systems of record in healthcare. One of the primary reasons that so many healthcare organizations have chosen </a:t>
            </a:r>
            <a:r>
              <a:rPr lang="en-GB" dirty="0" err="1"/>
              <a:t>MuleSoft</a:t>
            </a:r>
            <a:r>
              <a:rPr lang="en-GB" dirty="0"/>
              <a:t> to serve as the heart and lungs of their digital transformation efforts is because we support API management and HL7 integration on a single platform, on the same run-time.</a:t>
            </a:r>
          </a:p>
          <a:p>
            <a:pPr marL="914400" lvl="1" indent="-228600">
              <a:spcBef>
                <a:spcPts val="0"/>
              </a:spcBef>
              <a:buAutoNum type="alphaUcPeriod"/>
            </a:pPr>
            <a:r>
              <a:rPr lang="en-GB" dirty="0"/>
              <a:t>Lastly, we’ve found that the architecture really matters. </a:t>
            </a:r>
            <a:r>
              <a:rPr lang="en-GB" dirty="0" err="1"/>
              <a:t>OUr</a:t>
            </a:r>
            <a:r>
              <a:rPr lang="en-GB" dirty="0"/>
              <a:t> most successful customers in healthcare have employed an</a:t>
            </a:r>
            <a:r>
              <a:rPr lang="en-GB" b="1" dirty="0"/>
              <a:t> </a:t>
            </a:r>
            <a:r>
              <a:rPr lang="en-GB" dirty="0"/>
              <a:t>API-led connectivity approach to architecture, which has allowed them to increase project delivery speed by building and leveraging self-service, reusable </a:t>
            </a:r>
            <a:r>
              <a:rPr lang="en-GB" dirty="0" err="1"/>
              <a:t>artifacts</a:t>
            </a:r>
            <a:r>
              <a:rPr lang="en-GB" dirty="0"/>
              <a:t> on the system, process, and experience level. </a:t>
            </a:r>
          </a:p>
        </p:txBody>
      </p:sp>
    </p:spTree>
    <p:extLst>
      <p:ext uri="{BB962C8B-B14F-4D97-AF65-F5344CB8AC3E}">
        <p14:creationId xmlns:p14="http://schemas.microsoft.com/office/powerpoint/2010/main" val="1097727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0"/>
        <p:cNvGrpSpPr/>
        <p:nvPr/>
      </p:nvGrpSpPr>
      <p:grpSpPr>
        <a:xfrm>
          <a:off x="0" y="0"/>
          <a:ext cx="0" cy="0"/>
          <a:chOff x="0" y="0"/>
          <a:chExt cx="0" cy="0"/>
        </a:xfrm>
      </p:grpSpPr>
      <p:sp>
        <p:nvSpPr>
          <p:cNvPr id="8281" name="Shape 8281"/>
          <p:cNvSpPr>
            <a:spLocks noGrp="1" noRot="1" noChangeAspect="1"/>
          </p:cNvSpPr>
          <p:nvPr>
            <p:ph type="sldImg" idx="2"/>
          </p:nvPr>
        </p:nvSpPr>
        <p:spPr>
          <a:xfrm>
            <a:off x="388938" y="685800"/>
            <a:ext cx="60801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82" name="Shape 828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spcBef>
                <a:spcPts val="0"/>
              </a:spcBef>
              <a:buClr>
                <a:srgbClr val="000000"/>
              </a:buClr>
              <a:buSzPct val="110000"/>
              <a:buNone/>
            </a:pPr>
            <a:r>
              <a:rPr lang="en-GB" sz="1000" b="1">
                <a:solidFill>
                  <a:srgbClr val="FF0000"/>
                </a:solidFill>
                <a:latin typeface="Verdana"/>
                <a:ea typeface="Verdana"/>
                <a:cs typeface="Verdana"/>
                <a:sym typeface="Verdana"/>
              </a:rPr>
              <a:t>Industry</a:t>
            </a:r>
            <a:r>
              <a:rPr lang="en-GB" sz="1000">
                <a:solidFill>
                  <a:srgbClr val="FF0000"/>
                </a:solidFill>
                <a:latin typeface="Verdana"/>
                <a:ea typeface="Verdana"/>
                <a:cs typeface="Verdana"/>
                <a:sym typeface="Verdana"/>
              </a:rPr>
              <a:t>: Healthcare and Life Sciences</a:t>
            </a:r>
          </a:p>
          <a:p>
            <a:pPr lvl="0" rtl="0">
              <a:spcBef>
                <a:spcPts val="300"/>
              </a:spcBef>
              <a:buClr>
                <a:srgbClr val="000000"/>
              </a:buClr>
              <a:buSzPct val="110000"/>
              <a:buNone/>
            </a:pPr>
            <a:r>
              <a:rPr lang="en-GB" sz="1000" b="1">
                <a:solidFill>
                  <a:srgbClr val="FF0000"/>
                </a:solidFill>
                <a:latin typeface="Verdana"/>
                <a:ea typeface="Verdana"/>
                <a:cs typeface="Verdana"/>
                <a:sym typeface="Verdana"/>
              </a:rPr>
              <a:t>Segment</a:t>
            </a:r>
            <a:r>
              <a:rPr lang="en-GB" sz="1000">
                <a:solidFill>
                  <a:srgbClr val="FF0000"/>
                </a:solidFill>
                <a:latin typeface="Verdana"/>
                <a:ea typeface="Verdana"/>
                <a:cs typeface="Verdana"/>
                <a:sym typeface="Verdana"/>
              </a:rPr>
              <a:t>: Healthcare Provider</a:t>
            </a:r>
          </a:p>
          <a:p>
            <a:pPr lvl="0" rtl="0">
              <a:spcBef>
                <a:spcPts val="300"/>
              </a:spcBef>
              <a:buClr>
                <a:srgbClr val="000000"/>
              </a:buClr>
              <a:buSzPct val="110000"/>
              <a:buNone/>
            </a:pPr>
            <a:endParaRPr sz="1000" u="sng">
              <a:solidFill>
                <a:srgbClr val="FF0000"/>
              </a:solidFill>
              <a:latin typeface="Verdana"/>
              <a:ea typeface="Verdana"/>
              <a:cs typeface="Verdana"/>
              <a:sym typeface="Verdana"/>
            </a:endParaRPr>
          </a:p>
          <a:p>
            <a:pPr lvl="0" rtl="0">
              <a:spcBef>
                <a:spcPts val="360"/>
              </a:spcBef>
              <a:buClr>
                <a:srgbClr val="000000"/>
              </a:buClr>
              <a:buSzPct val="110000"/>
              <a:buNone/>
            </a:pPr>
            <a:r>
              <a:rPr lang="en-GB" sz="1000" b="1">
                <a:solidFill>
                  <a:schemeClr val="dk1"/>
                </a:solidFill>
                <a:latin typeface="Verdana"/>
                <a:ea typeface="Verdana"/>
                <a:cs typeface="Verdana"/>
                <a:sym typeface="Verdana"/>
              </a:rPr>
              <a:t>About Sutter Health</a:t>
            </a:r>
          </a:p>
          <a:p>
            <a:pPr lvl="0" rtl="0">
              <a:spcBef>
                <a:spcPts val="360"/>
              </a:spcBef>
              <a:buClr>
                <a:srgbClr val="000000"/>
              </a:buClr>
              <a:buSzPct val="110000"/>
              <a:buFont typeface="Verdana"/>
              <a:buNone/>
            </a:pPr>
            <a:r>
              <a:rPr lang="en-GB" sz="1000">
                <a:solidFill>
                  <a:schemeClr val="dk1"/>
                </a:solidFill>
                <a:latin typeface="Verdana"/>
                <a:ea typeface="Verdana"/>
                <a:cs typeface="Verdana"/>
                <a:sym typeface="Verdana"/>
              </a:rPr>
              <a:t>Sutter Health is a not-for-profit health system serving more than 100 communities in Northern California; each year its 5,000 physicians care for more than 10 million outpatient visits and discharge more than 200,000 in-patients. Sutter Health was recently named by Truven Analytics as one of the top-20 health care systems for quality in the United States.</a:t>
            </a:r>
          </a:p>
          <a:p>
            <a:pPr lvl="0" rtl="0">
              <a:spcBef>
                <a:spcPts val="360"/>
              </a:spcBef>
              <a:buClr>
                <a:srgbClr val="000000"/>
              </a:buClr>
              <a:buSzPct val="110000"/>
              <a:buNone/>
            </a:pPr>
            <a:endParaRPr sz="1000">
              <a:solidFill>
                <a:schemeClr val="dk1"/>
              </a:solidFill>
              <a:latin typeface="Verdana"/>
              <a:ea typeface="Verdana"/>
              <a:cs typeface="Verdana"/>
              <a:sym typeface="Verdana"/>
            </a:endParaRPr>
          </a:p>
          <a:p>
            <a:pPr lvl="0" rtl="0">
              <a:spcBef>
                <a:spcPts val="360"/>
              </a:spcBef>
              <a:buClr>
                <a:srgbClr val="000000"/>
              </a:buClr>
              <a:buSzPct val="110000"/>
              <a:buNone/>
            </a:pPr>
            <a:r>
              <a:rPr lang="en-GB" sz="1000" b="1">
                <a:solidFill>
                  <a:schemeClr val="dk1"/>
                </a:solidFill>
                <a:latin typeface="Verdana"/>
                <a:ea typeface="Verdana"/>
                <a:cs typeface="Verdana"/>
                <a:sym typeface="Verdana"/>
              </a:rPr>
              <a:t>Background</a:t>
            </a:r>
          </a:p>
          <a:p>
            <a:pPr lvl="0" rtl="0">
              <a:spcBef>
                <a:spcPts val="360"/>
              </a:spcBef>
              <a:buClr>
                <a:srgbClr val="000000"/>
              </a:buClr>
              <a:buSzPct val="110000"/>
              <a:buNone/>
            </a:pPr>
            <a:r>
              <a:rPr lang="en-GB" sz="1000">
                <a:solidFill>
                  <a:schemeClr val="dk1"/>
                </a:solidFill>
                <a:latin typeface="Verdana"/>
                <a:ea typeface="Verdana"/>
                <a:cs typeface="Verdana"/>
                <a:sym typeface="Verdana"/>
              </a:rPr>
              <a:t>Sutter Health’s Central IT was under increasing pressure from line of business teams to be more responsive and deliver applications more quickly.</a:t>
            </a:r>
          </a:p>
          <a:p>
            <a:pPr lvl="0" rtl="0">
              <a:spcBef>
                <a:spcPts val="360"/>
              </a:spcBef>
              <a:buClr>
                <a:srgbClr val="000000"/>
              </a:buClr>
              <a:buSzPct val="110000"/>
              <a:buNone/>
            </a:pPr>
            <a:endParaRPr sz="1000">
              <a:solidFill>
                <a:schemeClr val="dk1"/>
              </a:solidFill>
              <a:latin typeface="Verdana"/>
              <a:ea typeface="Verdana"/>
              <a:cs typeface="Verdana"/>
              <a:sym typeface="Verdana"/>
            </a:endParaRPr>
          </a:p>
          <a:p>
            <a:pPr lvl="0" rtl="0">
              <a:spcBef>
                <a:spcPts val="300"/>
              </a:spcBef>
              <a:buClr>
                <a:srgbClr val="000000"/>
              </a:buClr>
              <a:buSzPct val="110000"/>
              <a:buNone/>
            </a:pPr>
            <a:r>
              <a:rPr lang="en-GB" sz="1000" b="1">
                <a:solidFill>
                  <a:schemeClr val="dk1"/>
                </a:solidFill>
                <a:latin typeface="Verdana"/>
                <a:ea typeface="Verdana"/>
                <a:cs typeface="Verdana"/>
                <a:sym typeface="Verdana"/>
              </a:rPr>
              <a:t>Challenges</a:t>
            </a:r>
          </a:p>
          <a:p>
            <a:pPr marL="228600" lvl="0" indent="-228600" rtl="0">
              <a:spcBef>
                <a:spcPts val="300"/>
              </a:spcBef>
              <a:buClr>
                <a:schemeClr val="dk1"/>
              </a:buClr>
              <a:buSzPct val="100000"/>
              <a:buFont typeface="Verdana"/>
              <a:buAutoNum type="arabicPeriod"/>
            </a:pPr>
            <a:r>
              <a:rPr lang="en-GB" sz="1000">
                <a:solidFill>
                  <a:schemeClr val="dk1"/>
                </a:solidFill>
                <a:latin typeface="Verdana"/>
                <a:ea typeface="Verdana"/>
                <a:cs typeface="Verdana"/>
                <a:sym typeface="Verdana"/>
              </a:rPr>
              <a:t>Increasing pressure from line of business teams for Central IT to be more responsive and deliver applications more quickly</a:t>
            </a:r>
          </a:p>
          <a:p>
            <a:pPr marL="228600" lvl="0" indent="-228600" rtl="0">
              <a:spcBef>
                <a:spcPts val="300"/>
              </a:spcBef>
              <a:buClr>
                <a:schemeClr val="dk1"/>
              </a:buClr>
              <a:buSzPct val="100000"/>
              <a:buFont typeface="Verdana"/>
              <a:buAutoNum type="arabicPeriod"/>
            </a:pPr>
            <a:r>
              <a:rPr lang="en-GB" sz="1000">
                <a:solidFill>
                  <a:schemeClr val="dk1"/>
                </a:solidFill>
                <a:latin typeface="Verdana"/>
                <a:ea typeface="Verdana"/>
                <a:cs typeface="Verdana"/>
                <a:sym typeface="Verdana"/>
              </a:rPr>
              <a:t>Duplication of effort across multiple application development initiatives</a:t>
            </a:r>
          </a:p>
          <a:p>
            <a:pPr marL="228600" lvl="0" indent="-228600" rtl="0">
              <a:spcBef>
                <a:spcPts val="300"/>
              </a:spcBef>
              <a:buClr>
                <a:schemeClr val="dk1"/>
              </a:buClr>
              <a:buSzPct val="100000"/>
              <a:buFont typeface="Verdana"/>
              <a:buAutoNum type="arabicPeriod"/>
            </a:pPr>
            <a:r>
              <a:rPr lang="en-GB" sz="1000">
                <a:solidFill>
                  <a:schemeClr val="dk1"/>
                </a:solidFill>
                <a:latin typeface="Verdana"/>
                <a:ea typeface="Verdana"/>
                <a:cs typeface="Verdana"/>
                <a:sym typeface="Verdana"/>
              </a:rPr>
              <a:t>IT unable to meet the pace of change required in the ‘new normal’ competitive paradigm</a:t>
            </a:r>
          </a:p>
          <a:p>
            <a:pPr lvl="0" rtl="0">
              <a:spcBef>
                <a:spcPts val="300"/>
              </a:spcBef>
              <a:buClr>
                <a:srgbClr val="000000"/>
              </a:buClr>
              <a:buSzPct val="110000"/>
              <a:buNone/>
            </a:pPr>
            <a:endParaRPr sz="1000" b="1">
              <a:solidFill>
                <a:schemeClr val="dk1"/>
              </a:solidFill>
              <a:latin typeface="Verdana"/>
              <a:ea typeface="Verdana"/>
              <a:cs typeface="Verdana"/>
              <a:sym typeface="Verdana"/>
            </a:endParaRPr>
          </a:p>
          <a:p>
            <a:pPr lvl="0" rtl="0">
              <a:spcBef>
                <a:spcPts val="300"/>
              </a:spcBef>
              <a:buClr>
                <a:srgbClr val="000000"/>
              </a:buClr>
              <a:buSzPct val="110000"/>
              <a:buNone/>
            </a:pPr>
            <a:r>
              <a:rPr lang="en-GB" sz="1000" b="1">
                <a:solidFill>
                  <a:schemeClr val="dk1"/>
                </a:solidFill>
                <a:latin typeface="Verdana"/>
                <a:ea typeface="Verdana"/>
                <a:cs typeface="Verdana"/>
                <a:sym typeface="Verdana"/>
              </a:rPr>
              <a:t>Solution</a:t>
            </a:r>
          </a:p>
          <a:p>
            <a:pPr marL="228600" lvl="0" indent="-215900" rtl="0">
              <a:spcBef>
                <a:spcPts val="360"/>
              </a:spcBef>
              <a:buClr>
                <a:schemeClr val="dk1"/>
              </a:buClr>
              <a:buSzPct val="100000"/>
              <a:buFont typeface="Verdana"/>
              <a:buAutoNum type="arabicPeriod"/>
            </a:pPr>
            <a:r>
              <a:rPr lang="en-GB" sz="1000">
                <a:solidFill>
                  <a:schemeClr val="dk1"/>
                </a:solidFill>
                <a:latin typeface="Verdana"/>
                <a:ea typeface="Verdana"/>
                <a:cs typeface="Verdana"/>
                <a:sym typeface="Verdana"/>
              </a:rPr>
              <a:t>Sutter selected MuleSoft’s Anypoint to power Project Maestro, a platform of reusable microservices, exposing data from Epic, HIE, case management and call center applications, that is leveraged across multiple population health management and patient engagement applications.</a:t>
            </a:r>
          </a:p>
          <a:p>
            <a:pPr marL="228600" lvl="0" indent="-215900" rtl="0">
              <a:spcBef>
                <a:spcPts val="360"/>
              </a:spcBef>
              <a:buClr>
                <a:schemeClr val="dk1"/>
              </a:buClr>
              <a:buSzPct val="100000"/>
              <a:buFont typeface="Verdana"/>
              <a:buAutoNum type="arabicPeriod"/>
            </a:pPr>
            <a:r>
              <a:rPr lang="en-GB" sz="1000">
                <a:solidFill>
                  <a:schemeClr val="dk1"/>
                </a:solidFill>
                <a:latin typeface="Verdana"/>
                <a:ea typeface="Verdana"/>
                <a:cs typeface="Verdana"/>
                <a:sym typeface="Verdana"/>
              </a:rPr>
              <a:t>Leverage APIs to ‘unbundle’ data assets and services into a series of re-usable building blocks that can be leveraged by multiple stakeholders</a:t>
            </a:r>
          </a:p>
          <a:p>
            <a:pPr marL="914400" lvl="1" indent="-292100" rtl="0">
              <a:spcBef>
                <a:spcPts val="360"/>
              </a:spcBef>
              <a:buClr>
                <a:schemeClr val="dk1"/>
              </a:buClr>
              <a:buSzPct val="100000"/>
              <a:buFont typeface="Verdana"/>
            </a:pPr>
            <a:r>
              <a:rPr lang="en-GB" sz="1000">
                <a:solidFill>
                  <a:schemeClr val="dk1"/>
                </a:solidFill>
                <a:latin typeface="Verdana"/>
                <a:ea typeface="Verdana"/>
                <a:cs typeface="Verdana"/>
                <a:sym typeface="Verdana"/>
              </a:rPr>
              <a:t>e.g. Built a composite Patient Demographics API that exposes a single patient data object that a/ is sourced from multiple system and b/ can be accessed by multiple downstream applications</a:t>
            </a:r>
          </a:p>
          <a:p>
            <a:pPr marL="228600" lvl="0" indent="-215900" rtl="0">
              <a:spcBef>
                <a:spcPts val="360"/>
              </a:spcBef>
              <a:buClr>
                <a:schemeClr val="dk1"/>
              </a:buClr>
              <a:buSzPct val="100000"/>
              <a:buFont typeface="Verdana"/>
              <a:buAutoNum type="arabicPeriod"/>
            </a:pPr>
            <a:r>
              <a:rPr lang="en-GB" sz="1000">
                <a:solidFill>
                  <a:schemeClr val="dk1"/>
                </a:solidFill>
                <a:latin typeface="Verdana"/>
                <a:ea typeface="Verdana"/>
                <a:cs typeface="Verdana"/>
                <a:sym typeface="Verdana"/>
              </a:rPr>
              <a:t>Drive greater organizational agility and decreased operational cost by driving re-use of APIs and drive a developer first strategy that increases focus on business outcomes and abstracts away non value added work</a:t>
            </a:r>
          </a:p>
          <a:p>
            <a:pPr marL="228600" lvl="0" indent="-234950" rtl="0">
              <a:spcBef>
                <a:spcPts val="300"/>
              </a:spcBef>
              <a:buClr>
                <a:srgbClr val="000000"/>
              </a:buClr>
              <a:buSzPct val="110000"/>
              <a:buNone/>
            </a:pPr>
            <a:endParaRPr sz="1000">
              <a:solidFill>
                <a:schemeClr val="dk1"/>
              </a:solidFill>
              <a:latin typeface="Verdana"/>
              <a:ea typeface="Verdana"/>
              <a:cs typeface="Verdana"/>
              <a:sym typeface="Verdana"/>
            </a:endParaRPr>
          </a:p>
          <a:p>
            <a:pPr lvl="0" rtl="0">
              <a:spcBef>
                <a:spcPts val="300"/>
              </a:spcBef>
              <a:buClr>
                <a:srgbClr val="000000"/>
              </a:buClr>
              <a:buSzPct val="110000"/>
              <a:buNone/>
            </a:pPr>
            <a:r>
              <a:rPr lang="en-GB" sz="1000" b="1">
                <a:solidFill>
                  <a:schemeClr val="dk1"/>
                </a:solidFill>
                <a:latin typeface="Verdana"/>
                <a:ea typeface="Verdana"/>
                <a:cs typeface="Verdana"/>
                <a:sym typeface="Verdana"/>
              </a:rPr>
              <a:t>Results</a:t>
            </a:r>
          </a:p>
          <a:p>
            <a:pPr lvl="0" rtl="0">
              <a:spcBef>
                <a:spcPts val="360"/>
              </a:spcBef>
              <a:buClr>
                <a:srgbClr val="000000"/>
              </a:buClr>
              <a:buSzPct val="110000"/>
              <a:buNone/>
            </a:pPr>
            <a:r>
              <a:rPr lang="en-GB" sz="1000">
                <a:solidFill>
                  <a:schemeClr val="dk1"/>
                </a:solidFill>
                <a:latin typeface="Verdana"/>
                <a:ea typeface="Verdana"/>
                <a:cs typeface="Verdana"/>
                <a:sym typeface="Verdana"/>
              </a:rPr>
              <a:t>66% shorter application development cycles: applications that would typically have taken 9 months to develop, now delivered in 3.</a:t>
            </a:r>
          </a:p>
          <a:p>
            <a:pPr lvl="0" rtl="0">
              <a:spcBef>
                <a:spcPts val="360"/>
              </a:spcBef>
              <a:buClr>
                <a:srgbClr val="000000"/>
              </a:buClr>
              <a:buSzPct val="91666"/>
              <a:buNone/>
            </a:pPr>
            <a:endParaRPr sz="1200">
              <a:solidFill>
                <a:schemeClr val="dk1"/>
              </a:solidFill>
              <a:latin typeface="Calibri"/>
              <a:ea typeface="Calibri"/>
              <a:cs typeface="Calibri"/>
              <a:sym typeface="Calibri"/>
            </a:endParaRPr>
          </a:p>
          <a:p>
            <a:pPr lvl="0" rtl="0">
              <a:spcBef>
                <a:spcPts val="360"/>
              </a:spcBef>
              <a:buClr>
                <a:srgbClr val="000000"/>
              </a:buClr>
              <a:buSzPct val="91666"/>
              <a:buNone/>
            </a:pPr>
            <a:r>
              <a:rPr lang="en-GB" sz="1200" b="1">
                <a:solidFill>
                  <a:schemeClr val="dk1"/>
                </a:solidFill>
                <a:latin typeface="Calibri"/>
                <a:ea typeface="Calibri"/>
                <a:cs typeface="Calibri"/>
                <a:sym typeface="Calibri"/>
              </a:rPr>
              <a:t>Quote</a:t>
            </a:r>
          </a:p>
          <a:p>
            <a:pPr lvl="0" rtl="0">
              <a:spcBef>
                <a:spcPts val="360"/>
              </a:spcBef>
              <a:buClr>
                <a:srgbClr val="000000"/>
              </a:buClr>
              <a:buSzPct val="110000"/>
              <a:buNone/>
            </a:pPr>
            <a:r>
              <a:rPr lang="en-GB" sz="1000">
                <a:solidFill>
                  <a:schemeClr val="dk1"/>
                </a:solidFill>
                <a:latin typeface="Verdana"/>
                <a:ea typeface="Verdana"/>
                <a:cs typeface="Verdana"/>
                <a:sym typeface="Verdana"/>
              </a:rPr>
              <a:t>“MuleSoft powers our innovation vision. We chose to partner with them to drive speed of execution”, Kristen Wilson-Jones, CTO RD&amp;D, Sutter Health</a:t>
            </a:r>
          </a:p>
          <a:p>
            <a:pPr lvl="0" rtl="0">
              <a:spcBef>
                <a:spcPts val="360"/>
              </a:spcBef>
              <a:buClr>
                <a:srgbClr val="000000"/>
              </a:buClr>
              <a:buSzPct val="110000"/>
              <a:buNone/>
            </a:pPr>
            <a:endParaRPr sz="1000">
              <a:solidFill>
                <a:schemeClr val="dk1"/>
              </a:solidFill>
              <a:latin typeface="Verdana"/>
              <a:ea typeface="Verdana"/>
              <a:cs typeface="Verdana"/>
              <a:sym typeface="Verdana"/>
            </a:endParaRPr>
          </a:p>
          <a:p>
            <a:pPr lvl="0" rtl="0">
              <a:spcBef>
                <a:spcPts val="360"/>
              </a:spcBef>
              <a:buClr>
                <a:srgbClr val="000000"/>
              </a:buClr>
              <a:buSzPct val="91666"/>
              <a:buNone/>
            </a:pPr>
            <a:r>
              <a:rPr lang="en-GB" sz="1200" b="1">
                <a:solidFill>
                  <a:schemeClr val="dk1"/>
                </a:solidFill>
                <a:latin typeface="Calibri"/>
                <a:ea typeface="Calibri"/>
                <a:cs typeface="Calibri"/>
                <a:sym typeface="Calibri"/>
              </a:rPr>
              <a:t>Supporting Assets</a:t>
            </a:r>
          </a:p>
          <a:p>
            <a:pPr marL="457200" lvl="0" indent="-304800" rtl="0">
              <a:spcBef>
                <a:spcPts val="360"/>
              </a:spcBef>
              <a:buClr>
                <a:schemeClr val="dk1"/>
              </a:buClr>
              <a:buSzPct val="100000"/>
              <a:buFont typeface="Calibri"/>
              <a:buChar char="●"/>
            </a:pPr>
            <a:r>
              <a:rPr lang="en-GB" sz="1200">
                <a:solidFill>
                  <a:schemeClr val="dk1"/>
                </a:solidFill>
                <a:latin typeface="Calibri"/>
                <a:ea typeface="Calibri"/>
                <a:cs typeface="Calibri"/>
                <a:sym typeface="Calibri"/>
              </a:rPr>
              <a:t>Customer webinar: Sutter Health: Leveraging Predictive Analytics to Lower 30-Day Readmit Rates (</a:t>
            </a:r>
            <a:r>
              <a:rPr lang="en-GB" sz="1200" u="sng">
                <a:solidFill>
                  <a:schemeClr val="hlink"/>
                </a:solidFill>
                <a:latin typeface="Calibri"/>
                <a:ea typeface="Calibri"/>
                <a:cs typeface="Calibri"/>
                <a:sym typeface="Calibri"/>
                <a:hlinkClick r:id="rId3"/>
              </a:rPr>
              <a:t>Link</a:t>
            </a:r>
            <a:r>
              <a:rPr lang="en-GB" sz="1200">
                <a:solidFill>
                  <a:schemeClr val="dk1"/>
                </a:solidFill>
                <a:latin typeface="Calibri"/>
                <a:ea typeface="Calibri"/>
                <a:cs typeface="Calibri"/>
                <a:sym typeface="Calibri"/>
              </a:rPr>
              <a:t>)</a:t>
            </a:r>
          </a:p>
          <a:p>
            <a:pPr marL="457200" lvl="0" indent="-304800" rtl="0">
              <a:spcBef>
                <a:spcPts val="360"/>
              </a:spcBef>
              <a:buClr>
                <a:schemeClr val="dk1"/>
              </a:buClr>
              <a:buSzPct val="100000"/>
              <a:buFont typeface="Calibri"/>
              <a:buChar char="●"/>
            </a:pPr>
            <a:r>
              <a:rPr lang="en-GB" sz="1200">
                <a:solidFill>
                  <a:schemeClr val="dk1"/>
                </a:solidFill>
                <a:latin typeface="Calibri"/>
                <a:ea typeface="Calibri"/>
                <a:cs typeface="Calibri"/>
                <a:sym typeface="Calibri"/>
              </a:rPr>
              <a:t>Customer webinar slides: Sutter Health: Leveraging Predictive Analytics to Lower 30-Day Readmit Rates (</a:t>
            </a:r>
            <a:r>
              <a:rPr lang="en-GB" sz="1200" u="sng">
                <a:solidFill>
                  <a:schemeClr val="hlink"/>
                </a:solidFill>
                <a:latin typeface="Calibri"/>
                <a:ea typeface="Calibri"/>
                <a:cs typeface="Calibri"/>
                <a:sym typeface="Calibri"/>
                <a:hlinkClick r:id="rId4"/>
              </a:rPr>
              <a:t>Link</a:t>
            </a:r>
            <a:r>
              <a:rPr lang="en-GB" sz="1200">
                <a:solidFill>
                  <a:schemeClr val="dk1"/>
                </a:solidFill>
                <a:latin typeface="Calibri"/>
                <a:ea typeface="Calibri"/>
                <a:cs typeface="Calibri"/>
                <a:sym typeface="Calibri"/>
              </a:rPr>
              <a:t>)</a:t>
            </a:r>
          </a:p>
          <a:p>
            <a:pPr marL="457200" lvl="0" indent="-304800" rtl="0">
              <a:spcBef>
                <a:spcPts val="360"/>
              </a:spcBef>
              <a:buClr>
                <a:schemeClr val="dk1"/>
              </a:buClr>
              <a:buSzPct val="100000"/>
              <a:buFont typeface="Calibri"/>
              <a:buChar char="●"/>
            </a:pPr>
            <a:r>
              <a:rPr lang="en-GB" sz="1200">
                <a:solidFill>
                  <a:schemeClr val="dk1"/>
                </a:solidFill>
                <a:latin typeface="Calibri"/>
                <a:ea typeface="Calibri"/>
                <a:cs typeface="Calibri"/>
                <a:sym typeface="Calibri"/>
              </a:rPr>
              <a:t>Customer video: YouTube (</a:t>
            </a:r>
            <a:r>
              <a:rPr lang="en-GB" sz="1200" u="sng">
                <a:solidFill>
                  <a:schemeClr val="hlink"/>
                </a:solidFill>
                <a:latin typeface="Calibri"/>
                <a:ea typeface="Calibri"/>
                <a:cs typeface="Calibri"/>
                <a:sym typeface="Calibri"/>
                <a:hlinkClick r:id="rId5"/>
              </a:rPr>
              <a:t>Link</a:t>
            </a:r>
            <a:r>
              <a:rPr lang="en-GB" sz="1200">
                <a:solidFill>
                  <a:schemeClr val="dk1"/>
                </a:solidFill>
                <a:latin typeface="Calibri"/>
                <a:ea typeface="Calibri"/>
                <a:cs typeface="Calibri"/>
                <a:sym typeface="Calibri"/>
              </a:rPr>
              <a:t>)</a:t>
            </a:r>
          </a:p>
        </p:txBody>
      </p:sp>
    </p:spTree>
    <p:extLst>
      <p:ext uri="{BB962C8B-B14F-4D97-AF65-F5344CB8AC3E}">
        <p14:creationId xmlns:p14="http://schemas.microsoft.com/office/powerpoint/2010/main" val="85261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2"/>
        <p:cNvGrpSpPr/>
        <p:nvPr/>
      </p:nvGrpSpPr>
      <p:grpSpPr>
        <a:xfrm>
          <a:off x="0" y="0"/>
          <a:ext cx="0" cy="0"/>
          <a:chOff x="0" y="0"/>
          <a:chExt cx="0" cy="0"/>
        </a:xfrm>
      </p:grpSpPr>
      <p:sp>
        <p:nvSpPr>
          <p:cNvPr id="2423" name="Shape 242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lang="en-GB" dirty="0"/>
          </a:p>
        </p:txBody>
      </p:sp>
      <p:sp>
        <p:nvSpPr>
          <p:cNvPr id="2424" name="Shape 2424"/>
          <p:cNvSpPr>
            <a:spLocks noGrp="1" noRot="1" noChangeAspect="1"/>
          </p:cNvSpPr>
          <p:nvPr>
            <p:ph type="sldImg" idx="2"/>
          </p:nvPr>
        </p:nvSpPr>
        <p:spPr>
          <a:xfrm>
            <a:off x="387350" y="685800"/>
            <a:ext cx="6081713"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263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2"/>
        <p:cNvGrpSpPr/>
        <p:nvPr/>
      </p:nvGrpSpPr>
      <p:grpSpPr>
        <a:xfrm>
          <a:off x="0" y="0"/>
          <a:ext cx="0" cy="0"/>
          <a:chOff x="0" y="0"/>
          <a:chExt cx="0" cy="0"/>
        </a:xfrm>
      </p:grpSpPr>
      <p:sp>
        <p:nvSpPr>
          <p:cNvPr id="2423" name="Shape 242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lang="en-GB" dirty="0"/>
          </a:p>
        </p:txBody>
      </p:sp>
      <p:sp>
        <p:nvSpPr>
          <p:cNvPr id="2424" name="Shape 2424"/>
          <p:cNvSpPr>
            <a:spLocks noGrp="1" noRot="1" noChangeAspect="1"/>
          </p:cNvSpPr>
          <p:nvPr>
            <p:ph type="sldImg" idx="2"/>
          </p:nvPr>
        </p:nvSpPr>
        <p:spPr>
          <a:xfrm>
            <a:off x="387350" y="685800"/>
            <a:ext cx="6081713"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747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Shape 1724"/>
          <p:cNvSpPr>
            <a:spLocks noGrp="1" noRot="1" noChangeAspect="1"/>
          </p:cNvSpPr>
          <p:nvPr>
            <p:ph type="sldImg" idx="2"/>
          </p:nvPr>
        </p:nvSpPr>
        <p:spPr>
          <a:xfrm>
            <a:off x="793750" y="609600"/>
            <a:ext cx="5270500" cy="2971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25" name="Shape 172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Verdana"/>
              <a:buNone/>
            </a:pPr>
            <a:endParaRPr sz="1600" b="0" i="0" u="none" strike="noStrike" cap="none">
              <a:solidFill>
                <a:schemeClr val="dk1"/>
              </a:solidFill>
              <a:latin typeface="Verdana"/>
              <a:ea typeface="Verdana"/>
              <a:cs typeface="Verdana"/>
              <a:sym typeface="Verdana"/>
            </a:endParaRPr>
          </a:p>
        </p:txBody>
      </p:sp>
      <p:sp>
        <p:nvSpPr>
          <p:cNvPr id="1726" name="Shape 172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sz="1200" b="0" i="0" u="none" strike="noStrike" cap="none">
                <a:solidFill>
                  <a:schemeClr val="dk1"/>
                </a:solidFill>
                <a:latin typeface="Verdana"/>
                <a:ea typeface="Verdana"/>
                <a:cs typeface="Verdana"/>
                <a:sym typeface="Verdana"/>
              </a:rPr>
              <a:t>2</a:t>
            </a:fld>
            <a:endParaRPr lang="en-US" sz="1200"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7332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2"/>
        <p:cNvGrpSpPr/>
        <p:nvPr/>
      </p:nvGrpSpPr>
      <p:grpSpPr>
        <a:xfrm>
          <a:off x="0" y="0"/>
          <a:ext cx="0" cy="0"/>
          <a:chOff x="0" y="0"/>
          <a:chExt cx="0" cy="0"/>
        </a:xfrm>
      </p:grpSpPr>
      <p:sp>
        <p:nvSpPr>
          <p:cNvPr id="2423" name="Shape 242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lang="en-GB" dirty="0"/>
          </a:p>
        </p:txBody>
      </p:sp>
      <p:sp>
        <p:nvSpPr>
          <p:cNvPr id="2424" name="Shape 2424"/>
          <p:cNvSpPr>
            <a:spLocks noGrp="1" noRot="1" noChangeAspect="1"/>
          </p:cNvSpPr>
          <p:nvPr>
            <p:ph type="sldImg" idx="2"/>
          </p:nvPr>
        </p:nvSpPr>
        <p:spPr>
          <a:xfrm>
            <a:off x="387350" y="685800"/>
            <a:ext cx="6081713"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063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2"/>
        <p:cNvGrpSpPr/>
        <p:nvPr/>
      </p:nvGrpSpPr>
      <p:grpSpPr>
        <a:xfrm>
          <a:off x="0" y="0"/>
          <a:ext cx="0" cy="0"/>
          <a:chOff x="0" y="0"/>
          <a:chExt cx="0" cy="0"/>
        </a:xfrm>
      </p:grpSpPr>
      <p:sp>
        <p:nvSpPr>
          <p:cNvPr id="2423" name="Shape 242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lang="en-GB" dirty="0"/>
          </a:p>
        </p:txBody>
      </p:sp>
      <p:sp>
        <p:nvSpPr>
          <p:cNvPr id="2424" name="Shape 2424"/>
          <p:cNvSpPr>
            <a:spLocks noGrp="1" noRot="1" noChangeAspect="1"/>
          </p:cNvSpPr>
          <p:nvPr>
            <p:ph type="sldImg" idx="2"/>
          </p:nvPr>
        </p:nvSpPr>
        <p:spPr>
          <a:xfrm>
            <a:off x="387350" y="685800"/>
            <a:ext cx="6081713"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1333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2"/>
        <p:cNvGrpSpPr/>
        <p:nvPr/>
      </p:nvGrpSpPr>
      <p:grpSpPr>
        <a:xfrm>
          <a:off x="0" y="0"/>
          <a:ext cx="0" cy="0"/>
          <a:chOff x="0" y="0"/>
          <a:chExt cx="0" cy="0"/>
        </a:xfrm>
      </p:grpSpPr>
      <p:sp>
        <p:nvSpPr>
          <p:cNvPr id="2423" name="Shape 242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lang="en-GB" dirty="0"/>
          </a:p>
        </p:txBody>
      </p:sp>
      <p:sp>
        <p:nvSpPr>
          <p:cNvPr id="2424" name="Shape 2424"/>
          <p:cNvSpPr>
            <a:spLocks noGrp="1" noRot="1" noChangeAspect="1"/>
          </p:cNvSpPr>
          <p:nvPr>
            <p:ph type="sldImg" idx="2"/>
          </p:nvPr>
        </p:nvSpPr>
        <p:spPr>
          <a:xfrm>
            <a:off x="387350" y="685800"/>
            <a:ext cx="6081713"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6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2"/>
        <p:cNvGrpSpPr/>
        <p:nvPr/>
      </p:nvGrpSpPr>
      <p:grpSpPr>
        <a:xfrm>
          <a:off x="0" y="0"/>
          <a:ext cx="0" cy="0"/>
          <a:chOff x="0" y="0"/>
          <a:chExt cx="0" cy="0"/>
        </a:xfrm>
      </p:grpSpPr>
      <p:sp>
        <p:nvSpPr>
          <p:cNvPr id="2423" name="Shape 242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lang="en-GB" dirty="0"/>
          </a:p>
        </p:txBody>
      </p:sp>
      <p:sp>
        <p:nvSpPr>
          <p:cNvPr id="2424" name="Shape 2424"/>
          <p:cNvSpPr>
            <a:spLocks noGrp="1" noRot="1" noChangeAspect="1"/>
          </p:cNvSpPr>
          <p:nvPr>
            <p:ph type="sldImg" idx="2"/>
          </p:nvPr>
        </p:nvSpPr>
        <p:spPr>
          <a:xfrm>
            <a:off x="387350" y="685800"/>
            <a:ext cx="6081713"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018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2"/>
        <p:cNvGrpSpPr/>
        <p:nvPr/>
      </p:nvGrpSpPr>
      <p:grpSpPr>
        <a:xfrm>
          <a:off x="0" y="0"/>
          <a:ext cx="0" cy="0"/>
          <a:chOff x="0" y="0"/>
          <a:chExt cx="0" cy="0"/>
        </a:xfrm>
      </p:grpSpPr>
      <p:sp>
        <p:nvSpPr>
          <p:cNvPr id="2423" name="Shape 242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lang="en-GB" dirty="0"/>
          </a:p>
        </p:txBody>
      </p:sp>
      <p:sp>
        <p:nvSpPr>
          <p:cNvPr id="2424" name="Shape 2424"/>
          <p:cNvSpPr>
            <a:spLocks noGrp="1" noRot="1" noChangeAspect="1"/>
          </p:cNvSpPr>
          <p:nvPr>
            <p:ph type="sldImg" idx="2"/>
          </p:nvPr>
        </p:nvSpPr>
        <p:spPr>
          <a:xfrm>
            <a:off x="387350" y="685800"/>
            <a:ext cx="6081713"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9653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6"/>
        <p:cNvGrpSpPr/>
        <p:nvPr/>
      </p:nvGrpSpPr>
      <p:grpSpPr>
        <a:xfrm>
          <a:off x="0" y="0"/>
          <a:ext cx="0" cy="0"/>
          <a:chOff x="0" y="0"/>
          <a:chExt cx="0" cy="0"/>
        </a:xfrm>
      </p:grpSpPr>
      <p:sp>
        <p:nvSpPr>
          <p:cNvPr id="2347" name="Shape 234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348" name="Shape 2348"/>
          <p:cNvSpPr>
            <a:spLocks noGrp="1" noRot="1" noChangeAspect="1"/>
          </p:cNvSpPr>
          <p:nvPr>
            <p:ph type="sldImg" idx="2"/>
          </p:nvPr>
        </p:nvSpPr>
        <p:spPr>
          <a:xfrm>
            <a:off x="387350" y="685800"/>
            <a:ext cx="6081713"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702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Shape 1724"/>
          <p:cNvSpPr>
            <a:spLocks noGrp="1" noRot="1" noChangeAspect="1"/>
          </p:cNvSpPr>
          <p:nvPr>
            <p:ph type="sldImg" idx="2"/>
          </p:nvPr>
        </p:nvSpPr>
        <p:spPr>
          <a:xfrm>
            <a:off x="793750" y="609600"/>
            <a:ext cx="5270500" cy="2971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25" name="Shape 172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Verdana"/>
              <a:buNone/>
            </a:pPr>
            <a:endParaRPr sz="1600" b="0" i="0" u="none" strike="noStrike" cap="none">
              <a:solidFill>
                <a:schemeClr val="dk1"/>
              </a:solidFill>
              <a:latin typeface="Verdana"/>
              <a:ea typeface="Verdana"/>
              <a:cs typeface="Verdana"/>
              <a:sym typeface="Verdana"/>
            </a:endParaRPr>
          </a:p>
        </p:txBody>
      </p:sp>
      <p:sp>
        <p:nvSpPr>
          <p:cNvPr id="1726" name="Shape 172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sz="1200" b="0" i="0" u="none" strike="noStrike" cap="none">
                <a:solidFill>
                  <a:schemeClr val="dk1"/>
                </a:solidFill>
                <a:latin typeface="Verdana"/>
                <a:ea typeface="Verdana"/>
                <a:cs typeface="Verdana"/>
                <a:sym typeface="Verdana"/>
              </a:rPr>
              <a:t>10</a:t>
            </a:fld>
            <a:endParaRPr lang="en-US" sz="1200"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452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61520" cy="6858000"/>
          </a:xfrm>
          <a:prstGeom prst="rect">
            <a:avLst/>
          </a:prstGeom>
        </p:spPr>
      </p:pic>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61520" cy="6858000"/>
          </a:xfrm>
          <a:prstGeom prst="rect">
            <a:avLst/>
          </a:prstGeom>
        </p:spPr>
      </p:pic>
      <p:sp>
        <p:nvSpPr>
          <p:cNvPr id="3" name="Text Placeholder 2"/>
          <p:cNvSpPr>
            <a:spLocks noGrp="1"/>
          </p:cNvSpPr>
          <p:nvPr>
            <p:ph type="body" sz="quarter" idx="10" hasCustomPrompt="1"/>
          </p:nvPr>
        </p:nvSpPr>
        <p:spPr>
          <a:xfrm>
            <a:off x="622876" y="4278600"/>
            <a:ext cx="10920317" cy="1265767"/>
          </a:xfrm>
        </p:spPr>
        <p:txBody>
          <a:bodyPr/>
          <a:lstStyle>
            <a:lvl1pPr marL="0" indent="0" algn="ctr">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Subtitle</a:t>
            </a:r>
            <a:br>
              <a:rPr lang="en-US" dirty="0" smtClean="0"/>
            </a:br>
            <a:r>
              <a:rPr lang="en-US" dirty="0" smtClean="0"/>
              <a:t>Date</a:t>
            </a:r>
          </a:p>
        </p:txBody>
      </p:sp>
      <p:sp>
        <p:nvSpPr>
          <p:cNvPr id="5" name="Title 4"/>
          <p:cNvSpPr>
            <a:spLocks noGrp="1"/>
          </p:cNvSpPr>
          <p:nvPr>
            <p:ph type="title" hasCustomPrompt="1"/>
          </p:nvPr>
        </p:nvSpPr>
        <p:spPr bwMode="black">
          <a:xfrm>
            <a:off x="608096" y="2443524"/>
            <a:ext cx="10935098" cy="1340667"/>
          </a:xfrm>
        </p:spPr>
        <p:txBody>
          <a:bodyPr anchor="b"/>
          <a:lstStyle>
            <a:lvl1pPr algn="ctr">
              <a:lnSpc>
                <a:spcPct val="100000"/>
              </a:lnSpc>
              <a:defRPr sz="5300"/>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3194" y="1649500"/>
            <a:ext cx="2935450" cy="1188720"/>
          </a:xfrm>
          <a:prstGeom prst="rect">
            <a:avLst/>
          </a:prstGeom>
        </p:spPr>
      </p:pic>
    </p:spTree>
    <p:extLst>
      <p:ext uri="{BB962C8B-B14F-4D97-AF65-F5344CB8AC3E}">
        <p14:creationId xmlns:p14="http://schemas.microsoft.com/office/powerpoint/2010/main" val="736561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a:xfrm>
            <a:off x="10859245" y="6339104"/>
            <a:ext cx="683259" cy="365125"/>
          </a:xfrm>
          <a:prstGeom prst="rect">
            <a:avLst/>
          </a:prstGeom>
        </p:spPr>
        <p:txBody>
          <a:bodyPr/>
          <a:lstStyle/>
          <a:p>
            <a:fld id="{6EBA610F-6DE2-6644-8764-FCBE8B310C98}" type="slidenum">
              <a:rPr lang="en-US" smtClean="0"/>
              <a:pPr/>
              <a:t>‹#›</a:t>
            </a:fld>
            <a:endParaRPr lang="en-US" dirty="0"/>
          </a:p>
        </p:txBody>
      </p:sp>
      <p:sp>
        <p:nvSpPr>
          <p:cNvPr id="10" name="Content Placeholder 9"/>
          <p:cNvSpPr>
            <a:spLocks noGrp="1"/>
          </p:cNvSpPr>
          <p:nvPr>
            <p:ph sz="quarter" idx="11"/>
          </p:nvPr>
        </p:nvSpPr>
        <p:spPr>
          <a:xfrm>
            <a:off x="608251" y="1189043"/>
            <a:ext cx="3193314" cy="5022851"/>
          </a:xfrm>
        </p:spPr>
        <p:txBody>
          <a:bodyPr/>
          <a:lstStyle>
            <a:lvl1pPr marL="0" indent="0">
              <a:buFont typeface="Arial" panose="020B0604020202020204" pitchFamily="34" charset="0"/>
              <a:buNone/>
              <a:defRPr sz="2000"/>
            </a:lvl1pPr>
            <a:lvl2pPr>
              <a:defRPr sz="1800"/>
            </a:lvl2pPr>
            <a:lvl3pPr>
              <a:defRPr sz="1600"/>
            </a:lvl3pPr>
            <a:lvl4pPr>
              <a:defRPr sz="15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Content Placeholder 12"/>
          <p:cNvSpPr>
            <a:spLocks noGrp="1"/>
          </p:cNvSpPr>
          <p:nvPr>
            <p:ph sz="quarter" idx="12"/>
          </p:nvPr>
        </p:nvSpPr>
        <p:spPr>
          <a:xfrm>
            <a:off x="4478720" y="1189043"/>
            <a:ext cx="3193314" cy="5022851"/>
          </a:xfrm>
        </p:spPr>
        <p:txBody>
          <a:bodyPr/>
          <a:lstStyle>
            <a:lvl1pPr marL="0" indent="0">
              <a:buFont typeface="Arial" panose="020B0604020202020204" pitchFamily="34" charset="0"/>
              <a:buNone/>
              <a:defRPr sz="2000"/>
            </a:lvl1pPr>
            <a:lvl2pPr>
              <a:defRPr sz="1800"/>
            </a:lvl2pPr>
            <a:lvl3pPr>
              <a:defRPr sz="1600"/>
            </a:lvl3pPr>
            <a:lvl4pPr>
              <a:defRPr sz="15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5" name="Content Placeholder 14"/>
          <p:cNvSpPr>
            <a:spLocks noGrp="1"/>
          </p:cNvSpPr>
          <p:nvPr>
            <p:ph sz="quarter" idx="13"/>
          </p:nvPr>
        </p:nvSpPr>
        <p:spPr>
          <a:xfrm>
            <a:off x="8349188" y="1189043"/>
            <a:ext cx="3193314" cy="5022851"/>
          </a:xfrm>
        </p:spPr>
        <p:txBody>
          <a:bodyPr/>
          <a:lstStyle>
            <a:lvl1pPr marL="0" indent="0">
              <a:buFont typeface="Arial" panose="020B0604020202020204" pitchFamily="34" charset="0"/>
              <a:buNone/>
              <a:defRPr sz="2000"/>
            </a:lvl1pPr>
            <a:lvl2pPr>
              <a:defRPr sz="1800"/>
            </a:lvl2pPr>
            <a:lvl3pPr>
              <a:defRPr sz="1600"/>
            </a:lvl3pPr>
            <a:lvl4pPr>
              <a:defRPr sz="15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544865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a:xfrm>
            <a:off x="10859245" y="6339104"/>
            <a:ext cx="683259" cy="365125"/>
          </a:xfrm>
          <a:prstGeom prst="rect">
            <a:avLst/>
          </a:prstGeom>
        </p:spPr>
        <p:txBody>
          <a:bodyPr/>
          <a:lstStyle/>
          <a:p>
            <a:fld id="{6EBA610F-6DE2-6644-8764-FCBE8B310C98}" type="slidenum">
              <a:rPr lang="en-US" smtClean="0"/>
              <a:pPr/>
              <a:t>‹#›</a:t>
            </a:fld>
            <a:endParaRPr lang="en-US" dirty="0"/>
          </a:p>
        </p:txBody>
      </p:sp>
      <p:sp>
        <p:nvSpPr>
          <p:cNvPr id="4" name="Picture Placeholder 3"/>
          <p:cNvSpPr>
            <a:spLocks noGrp="1"/>
          </p:cNvSpPr>
          <p:nvPr>
            <p:ph type="pic" sz="quarter" idx="11"/>
          </p:nvPr>
        </p:nvSpPr>
        <p:spPr>
          <a:xfrm>
            <a:off x="608250" y="1189045"/>
            <a:ext cx="3467027" cy="4165015"/>
          </a:xfrm>
        </p:spPr>
        <p:txBody>
          <a:bodyPr anchor="ctr"/>
          <a:lstStyle>
            <a:lvl1pPr marL="0" indent="0" algn="ctr">
              <a:buFont typeface="Arial" panose="020B0604020202020204" pitchFamily="34" charset="0"/>
              <a:buNone/>
              <a:defRPr/>
            </a:lvl1pPr>
          </a:lstStyle>
          <a:p>
            <a:endParaRPr lang="en-US" dirty="0"/>
          </a:p>
        </p:txBody>
      </p:sp>
      <p:sp>
        <p:nvSpPr>
          <p:cNvPr id="6" name="Picture Placeholder 5"/>
          <p:cNvSpPr>
            <a:spLocks noGrp="1"/>
          </p:cNvSpPr>
          <p:nvPr>
            <p:ph type="pic" sz="quarter" idx="12"/>
          </p:nvPr>
        </p:nvSpPr>
        <p:spPr>
          <a:xfrm>
            <a:off x="4341863" y="1189045"/>
            <a:ext cx="3467027" cy="4165015"/>
          </a:xfrm>
        </p:spPr>
        <p:txBody>
          <a:bodyPr anchor="ctr"/>
          <a:lstStyle>
            <a:lvl1pPr marL="0" indent="0" algn="ctr">
              <a:buFont typeface="Arial" panose="020B0604020202020204" pitchFamily="34" charset="0"/>
              <a:buNone/>
              <a:defRPr/>
            </a:lvl1pPr>
          </a:lstStyle>
          <a:p>
            <a:endParaRPr lang="en-US" dirty="0"/>
          </a:p>
        </p:txBody>
      </p:sp>
      <p:sp>
        <p:nvSpPr>
          <p:cNvPr id="9" name="Picture Placeholder 8"/>
          <p:cNvSpPr>
            <a:spLocks noGrp="1"/>
          </p:cNvSpPr>
          <p:nvPr>
            <p:ph type="pic" sz="quarter" idx="13"/>
          </p:nvPr>
        </p:nvSpPr>
        <p:spPr>
          <a:xfrm>
            <a:off x="8075475" y="1189045"/>
            <a:ext cx="3467027" cy="4165015"/>
          </a:xfrm>
        </p:spPr>
        <p:txBody>
          <a:bodyPr anchor="ctr"/>
          <a:lstStyle>
            <a:lvl1pPr marL="0" indent="0" algn="ctr">
              <a:buFont typeface="Arial" panose="020B0604020202020204" pitchFamily="34" charset="0"/>
              <a:buNone/>
              <a:defRPr/>
            </a:lvl1pPr>
          </a:lstStyle>
          <a:p>
            <a:endParaRPr lang="en-US" dirty="0"/>
          </a:p>
        </p:txBody>
      </p:sp>
      <p:sp>
        <p:nvSpPr>
          <p:cNvPr id="12" name="Text Placeholder 11"/>
          <p:cNvSpPr>
            <a:spLocks noGrp="1"/>
          </p:cNvSpPr>
          <p:nvPr>
            <p:ph type="body" sz="quarter" idx="14"/>
          </p:nvPr>
        </p:nvSpPr>
        <p:spPr>
          <a:xfrm>
            <a:off x="608253" y="5654680"/>
            <a:ext cx="3467343" cy="557213"/>
          </a:xfrm>
        </p:spPr>
        <p:txBody>
          <a:bodyPr/>
          <a:lstStyle>
            <a:lvl1pPr marL="0" indent="0">
              <a:buFont typeface="Arial" panose="020B0604020202020204" pitchFamily="34" charset="0"/>
              <a:buNone/>
              <a:defRPr sz="1500"/>
            </a:lvl1pPr>
          </a:lstStyle>
          <a:p>
            <a:pPr lvl="0"/>
            <a:r>
              <a:rPr lang="en-US" dirty="0" smtClean="0"/>
              <a:t>Click to edit Master text styles</a:t>
            </a:r>
          </a:p>
        </p:txBody>
      </p:sp>
      <p:cxnSp>
        <p:nvCxnSpPr>
          <p:cNvPr id="16" name="Straight Connector 15"/>
          <p:cNvCxnSpPr/>
          <p:nvPr userDrawn="1"/>
        </p:nvCxnSpPr>
        <p:spPr>
          <a:xfrm>
            <a:off x="601127" y="5521827"/>
            <a:ext cx="3467027"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338299" y="5521827"/>
            <a:ext cx="3467027"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075475" y="5521827"/>
            <a:ext cx="3467027"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 Placeholder 18"/>
          <p:cNvSpPr>
            <a:spLocks noGrp="1"/>
          </p:cNvSpPr>
          <p:nvPr>
            <p:ph type="body" sz="quarter" idx="15"/>
          </p:nvPr>
        </p:nvSpPr>
        <p:spPr>
          <a:xfrm>
            <a:off x="4341864" y="5654680"/>
            <a:ext cx="3467027" cy="557213"/>
          </a:xfrm>
        </p:spPr>
        <p:txBody>
          <a:bodyPr/>
          <a:lstStyle>
            <a:lvl1pPr marL="0" indent="0">
              <a:buFont typeface="Arial" panose="020B0604020202020204" pitchFamily="34" charset="0"/>
              <a:buNone/>
              <a:defRPr sz="1500"/>
            </a:lvl1pPr>
          </a:lstStyle>
          <a:p>
            <a:pPr lvl="0"/>
            <a:r>
              <a:rPr lang="en-US" dirty="0" smtClean="0"/>
              <a:t>Click to edit Master text styles</a:t>
            </a:r>
          </a:p>
        </p:txBody>
      </p:sp>
      <p:sp>
        <p:nvSpPr>
          <p:cNvPr id="21" name="Text Placeholder 20"/>
          <p:cNvSpPr>
            <a:spLocks noGrp="1"/>
          </p:cNvSpPr>
          <p:nvPr>
            <p:ph type="body" sz="quarter" idx="16"/>
          </p:nvPr>
        </p:nvSpPr>
        <p:spPr>
          <a:xfrm>
            <a:off x="8075156" y="5654680"/>
            <a:ext cx="3467027" cy="557213"/>
          </a:xfrm>
        </p:spPr>
        <p:txBody>
          <a:bodyPr/>
          <a:lstStyle>
            <a:lvl1pPr marL="0" indent="0">
              <a:buFont typeface="Arial" panose="020B0604020202020204" pitchFamily="34" charset="0"/>
              <a:buNone/>
              <a:defRPr sz="1500"/>
            </a:lvl1pPr>
          </a:lstStyle>
          <a:p>
            <a:pPr lvl="0"/>
            <a:r>
              <a:rPr lang="en-US" dirty="0" smtClean="0"/>
              <a:t>Click to edit Master text styles</a:t>
            </a:r>
          </a:p>
        </p:txBody>
      </p:sp>
    </p:spTree>
    <p:extLst>
      <p:ext uri="{BB962C8B-B14F-4D97-AF65-F5344CB8AC3E}">
        <p14:creationId xmlns:p14="http://schemas.microsoft.com/office/powerpoint/2010/main" val="23696438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split">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0859245" y="6339104"/>
            <a:ext cx="683259" cy="365125"/>
          </a:xfrm>
          <a:prstGeom prst="rect">
            <a:avLst/>
          </a:prstGeom>
        </p:spPr>
        <p:txBody>
          <a:bodyPr/>
          <a:lstStyle/>
          <a:p>
            <a:fld id="{6EBA610F-6DE2-6644-8764-FCBE8B310C98}" type="slidenum">
              <a:rPr lang="en-US" smtClean="0"/>
              <a:pPr/>
              <a:t>‹#›</a:t>
            </a:fld>
            <a:endParaRPr lang="en-US" dirty="0"/>
          </a:p>
        </p:txBody>
      </p:sp>
      <p:sp>
        <p:nvSpPr>
          <p:cNvPr id="11" name="Rectangle 10"/>
          <p:cNvSpPr/>
          <p:nvPr userDrawn="1"/>
        </p:nvSpPr>
        <p:spPr>
          <a:xfrm>
            <a:off x="8160683" y="2"/>
            <a:ext cx="4001161" cy="6858002"/>
          </a:xfrm>
          <a:prstGeom prst="rect">
            <a:avLst/>
          </a:prstGeom>
          <a:solidFill>
            <a:srgbClr val="00A1DF"/>
          </a:solidFill>
          <a:ln>
            <a:noFill/>
          </a:ln>
          <a:effectLst/>
        </p:spPr>
        <p:style>
          <a:lnRef idx="1">
            <a:schemeClr val="accent1"/>
          </a:lnRef>
          <a:fillRef idx="3">
            <a:schemeClr val="accent1"/>
          </a:fillRef>
          <a:effectRef idx="2">
            <a:schemeClr val="accent1"/>
          </a:effectRef>
          <a:fontRef idx="minor">
            <a:schemeClr val="lt1"/>
          </a:fontRef>
        </p:style>
        <p:txBody>
          <a:bodyPr lIns="91299" tIns="45651" rIns="91299" bIns="45651" rtlCol="0" anchor="ctr"/>
          <a:lstStyle/>
          <a:p>
            <a:pPr algn="ctr"/>
            <a:endParaRPr lang="en-US" dirty="0" smtClean="0"/>
          </a:p>
        </p:txBody>
      </p:sp>
      <p:sp>
        <p:nvSpPr>
          <p:cNvPr id="4" name="Text Placeholder 3"/>
          <p:cNvSpPr>
            <a:spLocks noGrp="1"/>
          </p:cNvSpPr>
          <p:nvPr>
            <p:ph type="body" sz="half" idx="2" hasCustomPrompt="1"/>
          </p:nvPr>
        </p:nvSpPr>
        <p:spPr>
          <a:xfrm>
            <a:off x="8160683" y="0"/>
            <a:ext cx="4001161" cy="6858000"/>
          </a:xfrm>
          <a:noFill/>
        </p:spPr>
        <p:txBody>
          <a:bodyPr anchor="ctr"/>
          <a:lstStyle>
            <a:lvl1pPr marL="0" marR="0" indent="0" algn="ctr" defTabSz="608561" rtl="0" eaLnBrk="1" fontAlgn="base" latinLnBrk="0" hangingPunct="1">
              <a:lnSpc>
                <a:spcPct val="100000"/>
              </a:lnSpc>
              <a:spcBef>
                <a:spcPts val="799"/>
              </a:spcBef>
              <a:spcAft>
                <a:spcPct val="0"/>
              </a:spcAft>
              <a:buClr>
                <a:srgbClr val="00A0DF"/>
              </a:buClr>
              <a:buSzTx/>
              <a:buFont typeface="Arial"/>
              <a:buNone/>
              <a:tabLst/>
              <a:defRPr sz="2700" baseline="0">
                <a:solidFill>
                  <a:srgbClr val="FFFFFF"/>
                </a:solidFill>
              </a:defRPr>
            </a:lvl1pPr>
            <a:lvl2pPr marL="608561" indent="0">
              <a:buNone/>
              <a:defRPr sz="1600"/>
            </a:lvl2pPr>
            <a:lvl3pPr marL="1217121" indent="0">
              <a:buNone/>
              <a:defRPr sz="1300"/>
            </a:lvl3pPr>
            <a:lvl4pPr marL="1825681" indent="0">
              <a:buNone/>
              <a:defRPr sz="1200"/>
            </a:lvl4pPr>
            <a:lvl5pPr marL="2434241" indent="0">
              <a:buNone/>
              <a:defRPr sz="1200"/>
            </a:lvl5pPr>
            <a:lvl6pPr marL="3042802" indent="0">
              <a:buNone/>
              <a:defRPr sz="1200"/>
            </a:lvl6pPr>
            <a:lvl7pPr marL="3651362" indent="0">
              <a:buNone/>
              <a:defRPr sz="1200"/>
            </a:lvl7pPr>
            <a:lvl8pPr marL="4259922" indent="0">
              <a:buNone/>
              <a:defRPr sz="1200"/>
            </a:lvl8pPr>
            <a:lvl9pPr marL="4868483" indent="0">
              <a:buNone/>
              <a:defRPr sz="1200"/>
            </a:lvl9pPr>
          </a:lstStyle>
          <a:p>
            <a:pPr marL="0" marR="0" lvl="0" indent="0" algn="ctr" defTabSz="608561" rtl="0" eaLnBrk="1" fontAlgn="base" latinLnBrk="0" hangingPunct="1">
              <a:lnSpc>
                <a:spcPct val="100000"/>
              </a:lnSpc>
              <a:spcBef>
                <a:spcPts val="799"/>
              </a:spcBef>
              <a:spcAft>
                <a:spcPct val="0"/>
              </a:spcAft>
              <a:buClr>
                <a:srgbClr val="00A0DF"/>
              </a:buClr>
              <a:buSzTx/>
              <a:buFont typeface="Arial"/>
              <a:buNone/>
              <a:tabLst/>
              <a:defRPr/>
            </a:pPr>
            <a:r>
              <a:rPr lang="en-US" dirty="0" smtClean="0"/>
              <a:t>Callout Content: </a:t>
            </a:r>
            <a:br>
              <a:rPr lang="en-US" dirty="0" smtClean="0"/>
            </a:br>
            <a:r>
              <a:rPr lang="en-US" dirty="0" smtClean="0"/>
              <a:t>image, graph, etc.</a:t>
            </a:r>
          </a:p>
          <a:p>
            <a:pPr lvl="0"/>
            <a:endParaRPr lang="en-US" dirty="0" smtClean="0"/>
          </a:p>
        </p:txBody>
      </p:sp>
      <p:sp>
        <p:nvSpPr>
          <p:cNvPr id="7" name="Text Placeholder 6"/>
          <p:cNvSpPr>
            <a:spLocks noGrp="1"/>
          </p:cNvSpPr>
          <p:nvPr>
            <p:ph type="body" sz="quarter" idx="11"/>
          </p:nvPr>
        </p:nvSpPr>
        <p:spPr>
          <a:xfrm>
            <a:off x="610507" y="1189043"/>
            <a:ext cx="7384788" cy="502285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a:xfrm>
            <a:off x="608098" y="0"/>
            <a:ext cx="7552585" cy="902368"/>
          </a:xfrm>
        </p:spPr>
        <p:txBody>
          <a:bodyPr/>
          <a:lstStyle/>
          <a:p>
            <a:r>
              <a:rPr lang="en-US" smtClean="0"/>
              <a:t>Click to edit Master title style</a:t>
            </a:r>
            <a:endParaRPr lang="en-US"/>
          </a:p>
        </p:txBody>
      </p:sp>
    </p:spTree>
    <p:extLst>
      <p:ext uri="{BB962C8B-B14F-4D97-AF65-F5344CB8AC3E}">
        <p14:creationId xmlns:p14="http://schemas.microsoft.com/office/powerpoint/2010/main" val="57435321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608099" y="1209790"/>
            <a:ext cx="4001161" cy="5002633"/>
          </a:xfrm>
          <a:solidFill>
            <a:schemeClr val="accent2"/>
          </a:solidFill>
        </p:spPr>
        <p:txBody>
          <a:bodyPr anchor="ctr"/>
          <a:lstStyle>
            <a:lvl1pPr marL="0" marR="0" indent="0" algn="ctr" defTabSz="608561" rtl="0" eaLnBrk="1" fontAlgn="base" latinLnBrk="0" hangingPunct="1">
              <a:lnSpc>
                <a:spcPct val="100000"/>
              </a:lnSpc>
              <a:spcBef>
                <a:spcPts val="799"/>
              </a:spcBef>
              <a:spcAft>
                <a:spcPct val="0"/>
              </a:spcAft>
              <a:buClr>
                <a:srgbClr val="00A0DF"/>
              </a:buClr>
              <a:buSzTx/>
              <a:buFont typeface="Arial"/>
              <a:buNone/>
              <a:tabLst/>
              <a:defRPr sz="2700" baseline="0">
                <a:solidFill>
                  <a:srgbClr val="FFFFFF"/>
                </a:solidFill>
              </a:defRPr>
            </a:lvl1pPr>
            <a:lvl2pPr marL="608561" indent="0">
              <a:buNone/>
              <a:defRPr sz="1600"/>
            </a:lvl2pPr>
            <a:lvl3pPr marL="1217121" indent="0">
              <a:buNone/>
              <a:defRPr sz="1300"/>
            </a:lvl3pPr>
            <a:lvl4pPr marL="1825681" indent="0">
              <a:buNone/>
              <a:defRPr sz="1200"/>
            </a:lvl4pPr>
            <a:lvl5pPr marL="2434241" indent="0">
              <a:buNone/>
              <a:defRPr sz="1200"/>
            </a:lvl5pPr>
            <a:lvl6pPr marL="3042802" indent="0">
              <a:buNone/>
              <a:defRPr sz="1200"/>
            </a:lvl6pPr>
            <a:lvl7pPr marL="3651362" indent="0">
              <a:buNone/>
              <a:defRPr sz="1200"/>
            </a:lvl7pPr>
            <a:lvl8pPr marL="4259922" indent="0">
              <a:buNone/>
              <a:defRPr sz="1200"/>
            </a:lvl8pPr>
            <a:lvl9pPr marL="4868483" indent="0">
              <a:buNone/>
              <a:defRPr sz="1200"/>
            </a:lvl9pPr>
          </a:lstStyle>
          <a:p>
            <a:pPr marL="0" marR="0" lvl="0" indent="0" algn="ctr" defTabSz="608561" rtl="0" eaLnBrk="1" fontAlgn="base" latinLnBrk="0" hangingPunct="1">
              <a:lnSpc>
                <a:spcPct val="100000"/>
              </a:lnSpc>
              <a:spcBef>
                <a:spcPts val="799"/>
              </a:spcBef>
              <a:spcAft>
                <a:spcPct val="0"/>
              </a:spcAft>
              <a:buClr>
                <a:srgbClr val="00A0DF"/>
              </a:buClr>
              <a:buSzTx/>
              <a:buFont typeface="Arial"/>
              <a:buNone/>
              <a:tabLst/>
              <a:defRPr/>
            </a:pPr>
            <a:r>
              <a:rPr lang="en-US" dirty="0" smtClean="0"/>
              <a:t>Callout Content: </a:t>
            </a:r>
            <a:br>
              <a:rPr lang="en-US" dirty="0" smtClean="0"/>
            </a:br>
            <a:r>
              <a:rPr lang="en-US" dirty="0" smtClean="0"/>
              <a:t>image, graph, etc.</a:t>
            </a:r>
          </a:p>
          <a:p>
            <a:pPr lvl="0"/>
            <a:endParaRPr lang="en-US" dirty="0" smtClean="0"/>
          </a:p>
        </p:txBody>
      </p:sp>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5" name="Slide Number Placeholder 4"/>
          <p:cNvSpPr>
            <a:spLocks noGrp="1"/>
          </p:cNvSpPr>
          <p:nvPr>
            <p:ph type="sldNum" sz="quarter" idx="10"/>
          </p:nvPr>
        </p:nvSpPr>
        <p:spPr>
          <a:xfrm>
            <a:off x="10859245" y="6339104"/>
            <a:ext cx="683259" cy="365125"/>
          </a:xfrm>
          <a:prstGeom prst="rect">
            <a:avLst/>
          </a:prstGeom>
        </p:spPr>
        <p:txBody>
          <a:bodyPr/>
          <a:lstStyle/>
          <a:p>
            <a:fld id="{6EBA610F-6DE2-6644-8764-FCBE8B310C98}" type="slidenum">
              <a:rPr lang="en-US" smtClean="0"/>
              <a:pPr/>
              <a:t>‹#›</a:t>
            </a:fld>
            <a:endParaRPr lang="en-US" dirty="0"/>
          </a:p>
        </p:txBody>
      </p:sp>
      <p:sp>
        <p:nvSpPr>
          <p:cNvPr id="7" name="Text Placeholder 6"/>
          <p:cNvSpPr>
            <a:spLocks noGrp="1"/>
          </p:cNvSpPr>
          <p:nvPr>
            <p:ph type="body" sz="quarter" idx="11"/>
          </p:nvPr>
        </p:nvSpPr>
        <p:spPr>
          <a:xfrm>
            <a:off x="4751957" y="1189043"/>
            <a:ext cx="6790544" cy="50228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206063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61838" cy="5943600"/>
          </a:xfrm>
        </p:spPr>
        <p:txBody>
          <a:bodyPr anchor="ctr"/>
          <a:lstStyle>
            <a:lvl1pPr marL="0" indent="0" algn="ctr">
              <a:buNone/>
              <a:defRPr baseline="0"/>
            </a:lvl1pPr>
          </a:lstStyle>
          <a:p>
            <a:r>
              <a:rPr lang="en-US" dirty="0" smtClean="0"/>
              <a:t>Click to insert image from file</a:t>
            </a:r>
            <a:br>
              <a:rPr lang="en-US" dirty="0" smtClean="0"/>
            </a:br>
            <a:r>
              <a:rPr lang="en-US" dirty="0" smtClean="0"/>
              <a:t/>
            </a:r>
            <a:br>
              <a:rPr lang="en-US" dirty="0" smtClean="0"/>
            </a:br>
            <a:r>
              <a:rPr lang="en-US" dirty="0" smtClean="0"/>
              <a:t/>
            </a:r>
            <a:br>
              <a:rPr lang="en-US" dirty="0" smtClean="0"/>
            </a:br>
            <a:r>
              <a:rPr lang="en-US" dirty="0" smtClean="0"/>
              <a:t>Note: Using the crop tool will allow custom placement of the image</a:t>
            </a:r>
            <a:endParaRPr lang="en-US" dirty="0"/>
          </a:p>
        </p:txBody>
      </p:sp>
      <p:sp>
        <p:nvSpPr>
          <p:cNvPr id="5" name="Rectangle 4"/>
          <p:cNvSpPr/>
          <p:nvPr userDrawn="1"/>
        </p:nvSpPr>
        <p:spPr>
          <a:xfrm>
            <a:off x="5" y="5943600"/>
            <a:ext cx="12250633" cy="914400"/>
          </a:xfrm>
          <a:prstGeom prst="rect">
            <a:avLst/>
          </a:prstGeom>
          <a:solidFill>
            <a:srgbClr val="00A1DF"/>
          </a:solidFill>
          <a:ln>
            <a:noFill/>
          </a:ln>
          <a:effectLst/>
        </p:spPr>
        <p:style>
          <a:lnRef idx="1">
            <a:schemeClr val="accent1"/>
          </a:lnRef>
          <a:fillRef idx="3">
            <a:schemeClr val="accent1"/>
          </a:fillRef>
          <a:effectRef idx="2">
            <a:schemeClr val="accent1"/>
          </a:effectRef>
          <a:fontRef idx="minor">
            <a:schemeClr val="lt1"/>
          </a:fontRef>
        </p:style>
        <p:txBody>
          <a:bodyPr lIns="121712" tIns="60856" rIns="121712" bIns="60856" rtlCol="0" anchor="ctr"/>
          <a:lstStyle/>
          <a:p>
            <a:pPr algn="ct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6686" y="6104573"/>
            <a:ext cx="1463040" cy="592463"/>
          </a:xfrm>
          <a:prstGeom prst="rect">
            <a:avLst/>
          </a:prstGeom>
        </p:spPr>
      </p:pic>
    </p:spTree>
    <p:extLst>
      <p:ext uri="{BB962C8B-B14F-4D97-AF65-F5344CB8AC3E}">
        <p14:creationId xmlns:p14="http://schemas.microsoft.com/office/powerpoint/2010/main" val="3168371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9360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blu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alphaModFix amt="28000"/>
            <a:extLst>
              <a:ext uri="{28A0092B-C50C-407E-A947-70E740481C1C}">
                <a14:useLocalDpi xmlns:a14="http://schemas.microsoft.com/office/drawing/2010/main"/>
              </a:ext>
            </a:extLst>
          </a:blip>
          <a:srcRect/>
          <a:stretch/>
        </p:blipFill>
        <p:spPr>
          <a:xfrm>
            <a:off x="6211347" y="2612879"/>
            <a:ext cx="5950494" cy="4245127"/>
          </a:xfrm>
          <a:prstGeom prst="rect">
            <a:avLst/>
          </a:prstGeom>
        </p:spPr>
      </p:pic>
    </p:spTree>
    <p:extLst>
      <p:ext uri="{BB962C8B-B14F-4D97-AF65-F5344CB8AC3E}">
        <p14:creationId xmlns:p14="http://schemas.microsoft.com/office/powerpoint/2010/main" val="6670356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8" y="0"/>
            <a:ext cx="12161520" cy="6858000"/>
          </a:xfrm>
          <a:prstGeom prst="rect">
            <a:avLst/>
          </a:prstGeom>
        </p:spPr>
      </p:pic>
      <p:sp>
        <p:nvSpPr>
          <p:cNvPr id="5" name="Title 4"/>
          <p:cNvSpPr>
            <a:spLocks noGrp="1"/>
          </p:cNvSpPr>
          <p:nvPr>
            <p:ph type="title" hasCustomPrompt="1"/>
          </p:nvPr>
        </p:nvSpPr>
        <p:spPr bwMode="black">
          <a:xfrm>
            <a:off x="608096" y="3295912"/>
            <a:ext cx="10935098" cy="1340667"/>
          </a:xfrm>
        </p:spPr>
        <p:txBody>
          <a:bodyPr anchor="ctr"/>
          <a:lstStyle>
            <a:lvl1pPr algn="ctr">
              <a:defRPr sz="5300"/>
            </a:lvl1pPr>
          </a:lstStyle>
          <a:p>
            <a:r>
              <a:rPr lang="en-US" dirty="0" smtClean="0"/>
              <a:t>Thank You Message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5265" y="1982053"/>
            <a:ext cx="2935450" cy="1188720"/>
          </a:xfrm>
          <a:prstGeom prst="rect">
            <a:avLst/>
          </a:prstGeom>
        </p:spPr>
      </p:pic>
    </p:spTree>
    <p:extLst>
      <p:ext uri="{BB962C8B-B14F-4D97-AF65-F5344CB8AC3E}">
        <p14:creationId xmlns:p14="http://schemas.microsoft.com/office/powerpoint/2010/main" val="203791861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dark">
    <p:bg>
      <p:bgRef idx="1001">
        <a:schemeClr val="bg2"/>
      </p:bgRef>
    </p:bg>
    <p:spTree>
      <p:nvGrpSpPr>
        <p:cNvPr id="1" name=""/>
        <p:cNvGrpSpPr/>
        <p:nvPr/>
      </p:nvGrpSpPr>
      <p:grpSpPr>
        <a:xfrm>
          <a:off x="0" y="0"/>
          <a:ext cx="0" cy="0"/>
          <a:chOff x="0" y="0"/>
          <a:chExt cx="0" cy="0"/>
        </a:xfrm>
      </p:grpSpPr>
      <p:sp>
        <p:nvSpPr>
          <p:cNvPr id="534" name="Oval 533"/>
          <p:cNvSpPr/>
          <p:nvPr userDrawn="1"/>
        </p:nvSpPr>
        <p:spPr>
          <a:xfrm>
            <a:off x="5284074" y="2108229"/>
            <a:ext cx="1593692" cy="159368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535" name="Title 4"/>
          <p:cNvSpPr>
            <a:spLocks noGrp="1"/>
          </p:cNvSpPr>
          <p:nvPr>
            <p:ph type="title" hasCustomPrompt="1"/>
          </p:nvPr>
        </p:nvSpPr>
        <p:spPr bwMode="black">
          <a:xfrm>
            <a:off x="609444" y="4846355"/>
            <a:ext cx="10959363" cy="1340667"/>
          </a:xfrm>
        </p:spPr>
        <p:txBody>
          <a:bodyPr anchor="ctr"/>
          <a:lstStyle>
            <a:lvl1pPr algn="ctr">
              <a:defRPr sz="5300"/>
            </a:lvl1pPr>
          </a:lstStyle>
          <a:p>
            <a:r>
              <a:rPr lang="en-US" dirty="0" smtClean="0"/>
              <a:t>Thank You</a:t>
            </a:r>
            <a:endParaRPr lang="en-US" dirty="0"/>
          </a:p>
        </p:txBody>
      </p:sp>
      <p:grpSp>
        <p:nvGrpSpPr>
          <p:cNvPr id="536" name="Group 4"/>
          <p:cNvGrpSpPr>
            <a:grpSpLocks noChangeAspect="1"/>
          </p:cNvGrpSpPr>
          <p:nvPr userDrawn="1"/>
        </p:nvGrpSpPr>
        <p:grpSpPr bwMode="auto">
          <a:xfrm>
            <a:off x="-1099001" y="4"/>
            <a:ext cx="14063663" cy="5178425"/>
            <a:chOff x="-706" y="0"/>
            <a:chExt cx="8859" cy="3262"/>
          </a:xfrm>
        </p:grpSpPr>
        <p:sp>
          <p:nvSpPr>
            <p:cNvPr id="537" name="AutoShape 3"/>
            <p:cNvSpPr>
              <a:spLocks noChangeAspect="1" noChangeArrowheads="1" noTextEdit="1"/>
            </p:cNvSpPr>
            <p:nvPr userDrawn="1"/>
          </p:nvSpPr>
          <p:spPr bwMode="auto">
            <a:xfrm>
              <a:off x="-706" y="0"/>
              <a:ext cx="8859" cy="3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38" name="Group 205"/>
            <p:cNvGrpSpPr>
              <a:grpSpLocks/>
            </p:cNvGrpSpPr>
            <p:nvPr userDrawn="1"/>
          </p:nvGrpSpPr>
          <p:grpSpPr bwMode="auto">
            <a:xfrm>
              <a:off x="-704" y="-2"/>
              <a:ext cx="8758" cy="3266"/>
              <a:chOff x="-704" y="-2"/>
              <a:chExt cx="8758" cy="3266"/>
            </a:xfrm>
          </p:grpSpPr>
          <p:sp>
            <p:nvSpPr>
              <p:cNvPr id="863" name="Freeform 5"/>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4" name="Freeform 6"/>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5" name="Freeform 7"/>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6" name="Freeform 8"/>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7" name="Freeform 9"/>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8" name="Freeform 10"/>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9" name="Freeform 11"/>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0" name="Freeform 12"/>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1" name="Freeform 13"/>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2" name="Freeform 14"/>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3" name="Freeform 15"/>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4" name="Freeform 16"/>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5" name="Freeform 17"/>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6" name="Freeform 18"/>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7" name="Freeform 19"/>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8" name="Freeform 20"/>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9" name="Freeform 21"/>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0" name="Rectangle 22"/>
              <p:cNvSpPr>
                <a:spLocks noChangeArrowheads="1"/>
              </p:cNvSpPr>
              <p:nvPr userDrawn="1"/>
            </p:nvSpPr>
            <p:spPr bwMode="auto">
              <a:xfrm>
                <a:off x="6091" y="2039"/>
                <a:ext cx="9" cy="25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1" name="Freeform 23"/>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2" name="Freeform 24"/>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3" name="Rectangle 25"/>
              <p:cNvSpPr>
                <a:spLocks noChangeArrowheads="1"/>
              </p:cNvSpPr>
              <p:nvPr userDrawn="1"/>
            </p:nvSpPr>
            <p:spPr bwMode="auto">
              <a:xfrm>
                <a:off x="5420" y="650"/>
                <a:ext cx="8" cy="52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4" name="Freeform 26"/>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5" name="Freeform 27"/>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6" name="Freeform 28"/>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7" name="Freeform 29"/>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8" name="Freeform 30"/>
              <p:cNvSpPr>
                <a:spLocks/>
              </p:cNvSpPr>
              <p:nvPr userDrawn="1"/>
            </p:nvSpPr>
            <p:spPr bwMode="auto">
              <a:xfrm>
                <a:off x="5353" y="1136"/>
                <a:ext cx="116"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9" name="Freeform 31"/>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0" name="Freeform 32"/>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1" name="Freeform 33"/>
              <p:cNvSpPr>
                <a:spLocks/>
              </p:cNvSpPr>
              <p:nvPr userDrawn="1"/>
            </p:nvSpPr>
            <p:spPr bwMode="auto">
              <a:xfrm>
                <a:off x="5390" y="1091"/>
                <a:ext cx="129" cy="174"/>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2" name="Freeform 34"/>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3" name="Freeform 35"/>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4" name="Freeform 36"/>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5" name="Freeform 37"/>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6" name="Freeform 38"/>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7" name="Freeform 39"/>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8" name="Rectangle 40"/>
              <p:cNvSpPr>
                <a:spLocks noChangeArrowheads="1"/>
              </p:cNvSpPr>
              <p:nvPr userDrawn="1"/>
            </p:nvSpPr>
            <p:spPr bwMode="auto">
              <a:xfrm>
                <a:off x="7074" y="2583"/>
                <a:ext cx="241" cy="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9" name="Freeform 41"/>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0" name="Freeform 42"/>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1" name="Freeform 43"/>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2" name="Freeform 44"/>
              <p:cNvSpPr>
                <a:spLocks/>
              </p:cNvSpPr>
              <p:nvPr userDrawn="1"/>
            </p:nvSpPr>
            <p:spPr bwMode="auto">
              <a:xfrm>
                <a:off x="5061" y="2281"/>
                <a:ext cx="69" cy="137"/>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3" name="Freeform 45"/>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4" name="Freeform 46"/>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5" name="Freeform 47"/>
              <p:cNvSpPr>
                <a:spLocks/>
              </p:cNvSpPr>
              <p:nvPr userDrawn="1"/>
            </p:nvSpPr>
            <p:spPr bwMode="auto">
              <a:xfrm>
                <a:off x="5051" y="2333"/>
                <a:ext cx="186" cy="111"/>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6" name="Freeform 48"/>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7" name="Freeform 49"/>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8" name="Freeform 50"/>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9" name="Freeform 51"/>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0" name="Freeform 52"/>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1" name="Freeform 53"/>
              <p:cNvSpPr>
                <a:spLocks/>
              </p:cNvSpPr>
              <p:nvPr userDrawn="1"/>
            </p:nvSpPr>
            <p:spPr bwMode="auto">
              <a:xfrm>
                <a:off x="7257" y="2489"/>
                <a:ext cx="166" cy="160"/>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2" name="Freeform 54"/>
              <p:cNvSpPr>
                <a:spLocks/>
              </p:cNvSpPr>
              <p:nvPr userDrawn="1"/>
            </p:nvSpPr>
            <p:spPr bwMode="auto">
              <a:xfrm>
                <a:off x="7423" y="1180"/>
                <a:ext cx="132" cy="85"/>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3" name="Freeform 55"/>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4" name="Freeform 56"/>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5" name="Freeform 57"/>
              <p:cNvSpPr>
                <a:spLocks/>
              </p:cNvSpPr>
              <p:nvPr userDrawn="1"/>
            </p:nvSpPr>
            <p:spPr bwMode="auto">
              <a:xfrm>
                <a:off x="7440" y="1094"/>
                <a:ext cx="141" cy="171"/>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6" name="Freeform 58"/>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7" name="Freeform 59"/>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8" name="Freeform 60"/>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9" name="Freeform 61"/>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0" name="Freeform 62"/>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1" name="Freeform 63"/>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2" name="Freeform 64"/>
              <p:cNvSpPr>
                <a:spLocks/>
              </p:cNvSpPr>
              <p:nvPr userDrawn="1"/>
            </p:nvSpPr>
            <p:spPr bwMode="auto">
              <a:xfrm>
                <a:off x="2418" y="2639"/>
                <a:ext cx="136" cy="67"/>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3" name="Freeform 65"/>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4" name="Freeform 66"/>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5" name="Freeform 67"/>
              <p:cNvSpPr>
                <a:spLocks/>
              </p:cNvSpPr>
              <p:nvPr userDrawn="1"/>
            </p:nvSpPr>
            <p:spPr bwMode="auto">
              <a:xfrm>
                <a:off x="2487" y="2541"/>
                <a:ext cx="99"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6" name="Freeform 68"/>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7" name="Freeform 69"/>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8" name="Freeform 70"/>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9" name="Freeform 71"/>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0" name="Freeform 72"/>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1" name="Freeform 73"/>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2" name="Freeform 74"/>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3" name="Freeform 75"/>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4" name="Rectangle 76"/>
              <p:cNvSpPr>
                <a:spLocks noChangeArrowheads="1"/>
              </p:cNvSpPr>
              <p:nvPr userDrawn="1"/>
            </p:nvSpPr>
            <p:spPr bwMode="auto">
              <a:xfrm>
                <a:off x="-85" y="2013"/>
                <a:ext cx="136" cy="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5" name="Freeform 77"/>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6" name="Freeform 78"/>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7" name="Freeform 79"/>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8" name="Freeform 80"/>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9" name="Rectangle 81"/>
              <p:cNvSpPr>
                <a:spLocks noChangeArrowheads="1"/>
              </p:cNvSpPr>
              <p:nvPr userDrawn="1"/>
            </p:nvSpPr>
            <p:spPr bwMode="auto">
              <a:xfrm>
                <a:off x="-18" y="1728"/>
                <a:ext cx="9" cy="25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0" name="Freeform 82"/>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1" name="Freeform 83"/>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2" name="Freeform 84"/>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3" name="Freeform 85"/>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4" name="Freeform 86"/>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5" name="Freeform 87"/>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6" name="Freeform 88"/>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7" name="Freeform 89"/>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8" name="Freeform 90"/>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9" name="Freeform 91"/>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0" name="Freeform 92"/>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1" name="Freeform 93"/>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2" name="Rectangle 94"/>
              <p:cNvSpPr>
                <a:spLocks noChangeArrowheads="1"/>
              </p:cNvSpPr>
              <p:nvPr userDrawn="1"/>
            </p:nvSpPr>
            <p:spPr bwMode="auto">
              <a:xfrm>
                <a:off x="696" y="1855"/>
                <a:ext cx="242"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3" name="Freeform 95"/>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4" name="Freeform 96"/>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5" name="Freeform 97"/>
              <p:cNvSpPr>
                <a:spLocks/>
              </p:cNvSpPr>
              <p:nvPr userDrawn="1"/>
            </p:nvSpPr>
            <p:spPr bwMode="auto">
              <a:xfrm>
                <a:off x="5922" y="2961"/>
                <a:ext cx="124" cy="96"/>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6" name="Freeform 98"/>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7" name="Freeform 99"/>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8" name="Freeform 100"/>
              <p:cNvSpPr>
                <a:spLocks/>
              </p:cNvSpPr>
              <p:nvPr userDrawn="1"/>
            </p:nvSpPr>
            <p:spPr bwMode="auto">
              <a:xfrm>
                <a:off x="5915" y="2887"/>
                <a:ext cx="156"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9" name="Freeform 101"/>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0" name="Rectangle 102"/>
              <p:cNvSpPr>
                <a:spLocks noChangeArrowheads="1"/>
              </p:cNvSpPr>
              <p:nvPr userDrawn="1"/>
            </p:nvSpPr>
            <p:spPr bwMode="auto">
              <a:xfrm>
                <a:off x="1990" y="2082"/>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1" name="Rectangle 103"/>
              <p:cNvSpPr>
                <a:spLocks noChangeArrowheads="1"/>
              </p:cNvSpPr>
              <p:nvPr userDrawn="1"/>
            </p:nvSpPr>
            <p:spPr bwMode="auto">
              <a:xfrm>
                <a:off x="1965" y="2055"/>
                <a:ext cx="13"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2" name="Rectangle 104"/>
              <p:cNvSpPr>
                <a:spLocks noChangeArrowheads="1"/>
              </p:cNvSpPr>
              <p:nvPr userDrawn="1"/>
            </p:nvSpPr>
            <p:spPr bwMode="auto">
              <a:xfrm>
                <a:off x="1965" y="2028"/>
                <a:ext cx="13"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3" name="Rectangle 105"/>
              <p:cNvSpPr>
                <a:spLocks noChangeArrowheads="1"/>
              </p:cNvSpPr>
              <p:nvPr userDrawn="1"/>
            </p:nvSpPr>
            <p:spPr bwMode="auto">
              <a:xfrm>
                <a:off x="1990" y="2055"/>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4" name="Rectangle 106"/>
              <p:cNvSpPr>
                <a:spLocks noChangeArrowheads="1"/>
              </p:cNvSpPr>
              <p:nvPr userDrawn="1"/>
            </p:nvSpPr>
            <p:spPr bwMode="auto">
              <a:xfrm>
                <a:off x="2015" y="2055"/>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5" name="Rectangle 107"/>
              <p:cNvSpPr>
                <a:spLocks noChangeArrowheads="1"/>
              </p:cNvSpPr>
              <p:nvPr userDrawn="1"/>
            </p:nvSpPr>
            <p:spPr bwMode="auto">
              <a:xfrm>
                <a:off x="2015" y="2028"/>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6" name="Rectangle 108"/>
              <p:cNvSpPr>
                <a:spLocks noChangeArrowheads="1"/>
              </p:cNvSpPr>
              <p:nvPr userDrawn="1"/>
            </p:nvSpPr>
            <p:spPr bwMode="auto">
              <a:xfrm>
                <a:off x="2015" y="2082"/>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7" name="Rectangle 109"/>
              <p:cNvSpPr>
                <a:spLocks noChangeArrowheads="1"/>
              </p:cNvSpPr>
              <p:nvPr userDrawn="1"/>
            </p:nvSpPr>
            <p:spPr bwMode="auto">
              <a:xfrm>
                <a:off x="1990" y="2028"/>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8" name="Rectangle 110"/>
              <p:cNvSpPr>
                <a:spLocks noChangeArrowheads="1"/>
              </p:cNvSpPr>
              <p:nvPr userDrawn="1"/>
            </p:nvSpPr>
            <p:spPr bwMode="auto">
              <a:xfrm>
                <a:off x="1965" y="2082"/>
                <a:ext cx="13"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9" name="Rectangle 111"/>
              <p:cNvSpPr>
                <a:spLocks noChangeArrowheads="1"/>
              </p:cNvSpPr>
              <p:nvPr userDrawn="1"/>
            </p:nvSpPr>
            <p:spPr bwMode="auto">
              <a:xfrm>
                <a:off x="1913" y="2082"/>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0" name="Rectangle 112"/>
              <p:cNvSpPr>
                <a:spLocks noChangeArrowheads="1"/>
              </p:cNvSpPr>
              <p:nvPr userDrawn="1"/>
            </p:nvSpPr>
            <p:spPr bwMode="auto">
              <a:xfrm>
                <a:off x="1913" y="2055"/>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1" name="Rectangle 113"/>
              <p:cNvSpPr>
                <a:spLocks noChangeArrowheads="1"/>
              </p:cNvSpPr>
              <p:nvPr userDrawn="1"/>
            </p:nvSpPr>
            <p:spPr bwMode="auto">
              <a:xfrm>
                <a:off x="1938" y="2028"/>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2" name="Rectangle 114"/>
              <p:cNvSpPr>
                <a:spLocks noChangeArrowheads="1"/>
              </p:cNvSpPr>
              <p:nvPr userDrawn="1"/>
            </p:nvSpPr>
            <p:spPr bwMode="auto">
              <a:xfrm>
                <a:off x="1938" y="2082"/>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3" name="Rectangle 115"/>
              <p:cNvSpPr>
                <a:spLocks noChangeArrowheads="1"/>
              </p:cNvSpPr>
              <p:nvPr userDrawn="1"/>
            </p:nvSpPr>
            <p:spPr bwMode="auto">
              <a:xfrm>
                <a:off x="1913" y="2028"/>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4" name="Rectangle 116"/>
              <p:cNvSpPr>
                <a:spLocks noChangeArrowheads="1"/>
              </p:cNvSpPr>
              <p:nvPr userDrawn="1"/>
            </p:nvSpPr>
            <p:spPr bwMode="auto">
              <a:xfrm>
                <a:off x="1938" y="2055"/>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5" name="Rectangle 117"/>
              <p:cNvSpPr>
                <a:spLocks noChangeArrowheads="1"/>
              </p:cNvSpPr>
              <p:nvPr userDrawn="1"/>
            </p:nvSpPr>
            <p:spPr bwMode="auto">
              <a:xfrm>
                <a:off x="1928" y="1960"/>
                <a:ext cx="15" cy="2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6" name="Rectangle 118"/>
              <p:cNvSpPr>
                <a:spLocks noChangeArrowheads="1"/>
              </p:cNvSpPr>
              <p:nvPr userDrawn="1"/>
            </p:nvSpPr>
            <p:spPr bwMode="auto">
              <a:xfrm>
                <a:off x="2000" y="1960"/>
                <a:ext cx="15" cy="2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7" name="Freeform 119"/>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8" name="Freeform 120"/>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9" name="Freeform 121"/>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0" name="Rectangle 122"/>
              <p:cNvSpPr>
                <a:spLocks noChangeArrowheads="1"/>
              </p:cNvSpPr>
              <p:nvPr userDrawn="1"/>
            </p:nvSpPr>
            <p:spPr bwMode="auto">
              <a:xfrm>
                <a:off x="1958" y="1015"/>
                <a:ext cx="148"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1" name="Freeform 123"/>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2" name="Freeform 124"/>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3" name="Freeform 125"/>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4" name="Freeform 126"/>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5" name="Freeform 127"/>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6" name="Oval 128"/>
              <p:cNvSpPr>
                <a:spLocks noChangeArrowheads="1"/>
              </p:cNvSpPr>
              <p:nvPr userDrawn="1"/>
            </p:nvSpPr>
            <p:spPr bwMode="auto">
              <a:xfrm>
                <a:off x="4335" y="860"/>
                <a:ext cx="16" cy="16"/>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7" name="Freeform 129"/>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8" name="Rectangle 130"/>
              <p:cNvSpPr>
                <a:spLocks noChangeArrowheads="1"/>
              </p:cNvSpPr>
              <p:nvPr userDrawn="1"/>
            </p:nvSpPr>
            <p:spPr bwMode="auto">
              <a:xfrm>
                <a:off x="4782" y="958"/>
                <a:ext cx="168"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9" name="Rectangle 131"/>
              <p:cNvSpPr>
                <a:spLocks noChangeArrowheads="1"/>
              </p:cNvSpPr>
              <p:nvPr userDrawn="1"/>
            </p:nvSpPr>
            <p:spPr bwMode="auto">
              <a:xfrm>
                <a:off x="4782" y="990"/>
                <a:ext cx="168"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0" name="Rectangle 132"/>
              <p:cNvSpPr>
                <a:spLocks noChangeArrowheads="1"/>
              </p:cNvSpPr>
              <p:nvPr userDrawn="1"/>
            </p:nvSpPr>
            <p:spPr bwMode="auto">
              <a:xfrm>
                <a:off x="4782" y="1023"/>
                <a:ext cx="168"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1" name="Freeform 133"/>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2" name="Freeform 134"/>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3" name="Freeform 135"/>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4" name="Freeform 136"/>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5" name="Freeform 137"/>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6" name="Rectangle 138"/>
              <p:cNvSpPr>
                <a:spLocks noChangeArrowheads="1"/>
              </p:cNvSpPr>
              <p:nvPr userDrawn="1"/>
            </p:nvSpPr>
            <p:spPr bwMode="auto">
              <a:xfrm>
                <a:off x="4982" y="1990"/>
                <a:ext cx="33"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7" name="Rectangle 139"/>
              <p:cNvSpPr>
                <a:spLocks noChangeArrowheads="1"/>
              </p:cNvSpPr>
              <p:nvPr userDrawn="1"/>
            </p:nvSpPr>
            <p:spPr bwMode="auto">
              <a:xfrm>
                <a:off x="4982" y="1966"/>
                <a:ext cx="50"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8" name="Rectangle 140"/>
              <p:cNvSpPr>
                <a:spLocks noChangeArrowheads="1"/>
              </p:cNvSpPr>
              <p:nvPr userDrawn="1"/>
            </p:nvSpPr>
            <p:spPr bwMode="auto">
              <a:xfrm>
                <a:off x="4982" y="1943"/>
                <a:ext cx="50"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9" name="Rectangle 141"/>
              <p:cNvSpPr>
                <a:spLocks noChangeArrowheads="1"/>
              </p:cNvSpPr>
              <p:nvPr userDrawn="1"/>
            </p:nvSpPr>
            <p:spPr bwMode="auto">
              <a:xfrm>
                <a:off x="4982" y="1921"/>
                <a:ext cx="50" cy="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0" name="Rectangle 142"/>
              <p:cNvSpPr>
                <a:spLocks noChangeArrowheads="1"/>
              </p:cNvSpPr>
              <p:nvPr userDrawn="1"/>
            </p:nvSpPr>
            <p:spPr bwMode="auto">
              <a:xfrm>
                <a:off x="4896" y="1990"/>
                <a:ext cx="34"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1" name="Rectangle 143"/>
              <p:cNvSpPr>
                <a:spLocks noChangeArrowheads="1"/>
              </p:cNvSpPr>
              <p:nvPr userDrawn="1"/>
            </p:nvSpPr>
            <p:spPr bwMode="auto">
              <a:xfrm>
                <a:off x="4896" y="1966"/>
                <a:ext cx="51"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2" name="Rectangle 144"/>
              <p:cNvSpPr>
                <a:spLocks noChangeArrowheads="1"/>
              </p:cNvSpPr>
              <p:nvPr userDrawn="1"/>
            </p:nvSpPr>
            <p:spPr bwMode="auto">
              <a:xfrm>
                <a:off x="4896" y="1943"/>
                <a:ext cx="51"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3" name="Rectangle 145"/>
              <p:cNvSpPr>
                <a:spLocks noChangeArrowheads="1"/>
              </p:cNvSpPr>
              <p:nvPr userDrawn="1"/>
            </p:nvSpPr>
            <p:spPr bwMode="auto">
              <a:xfrm>
                <a:off x="4896" y="1921"/>
                <a:ext cx="51" cy="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4" name="Freeform 146"/>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5" name="Rectangle 147"/>
              <p:cNvSpPr>
                <a:spLocks noChangeArrowheads="1"/>
              </p:cNvSpPr>
              <p:nvPr userDrawn="1"/>
            </p:nvSpPr>
            <p:spPr bwMode="auto">
              <a:xfrm>
                <a:off x="4523" y="2366"/>
                <a:ext cx="56"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6" name="Rectangle 148"/>
              <p:cNvSpPr>
                <a:spLocks noChangeArrowheads="1"/>
              </p:cNvSpPr>
              <p:nvPr userDrawn="1"/>
            </p:nvSpPr>
            <p:spPr bwMode="auto">
              <a:xfrm>
                <a:off x="4515" y="2341"/>
                <a:ext cx="77"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7" name="Rectangle 149"/>
              <p:cNvSpPr>
                <a:spLocks noChangeArrowheads="1"/>
              </p:cNvSpPr>
              <p:nvPr userDrawn="1"/>
            </p:nvSpPr>
            <p:spPr bwMode="auto">
              <a:xfrm>
                <a:off x="4529" y="2316"/>
                <a:ext cx="25"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8" name="Freeform 150"/>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9" name="Freeform 151"/>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0" name="Freeform 152"/>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1" name="Rectangle 153"/>
              <p:cNvSpPr>
                <a:spLocks noChangeArrowheads="1"/>
              </p:cNvSpPr>
              <p:nvPr userDrawn="1"/>
            </p:nvSpPr>
            <p:spPr bwMode="auto">
              <a:xfrm>
                <a:off x="4255" y="2670"/>
                <a:ext cx="13"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2" name="Freeform 154"/>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3" name="Freeform 155"/>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4" name="Freeform 156"/>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5" name="Freeform 157"/>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6" name="Freeform 158"/>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7" name="Freeform 159"/>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8" name="Freeform 160"/>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9" name="Freeform 161"/>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0" name="Freeform 162"/>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1" name="Oval 163"/>
              <p:cNvSpPr>
                <a:spLocks noChangeArrowheads="1"/>
              </p:cNvSpPr>
              <p:nvPr userDrawn="1"/>
            </p:nvSpPr>
            <p:spPr bwMode="auto">
              <a:xfrm>
                <a:off x="5202" y="2763"/>
                <a:ext cx="18" cy="1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2" name="Oval 164"/>
              <p:cNvSpPr>
                <a:spLocks noChangeArrowheads="1"/>
              </p:cNvSpPr>
              <p:nvPr userDrawn="1"/>
            </p:nvSpPr>
            <p:spPr bwMode="auto">
              <a:xfrm>
                <a:off x="5245" y="2763"/>
                <a:ext cx="19" cy="1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3" name="Freeform 165"/>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4" name="Freeform 166"/>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5" name="Freeform 167"/>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6" name="Freeform 168"/>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7" name="Freeform 169"/>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8" name="Freeform 170"/>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9" name="Freeform 171"/>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0" name="Freeform 172"/>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1" name="Freeform 173"/>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2" name="Oval 174"/>
              <p:cNvSpPr>
                <a:spLocks noChangeArrowheads="1"/>
              </p:cNvSpPr>
              <p:nvPr userDrawn="1"/>
            </p:nvSpPr>
            <p:spPr bwMode="auto">
              <a:xfrm>
                <a:off x="5831" y="1625"/>
                <a:ext cx="10" cy="1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3" name="Freeform 175"/>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4" name="Oval 176"/>
              <p:cNvSpPr>
                <a:spLocks noChangeArrowheads="1"/>
              </p:cNvSpPr>
              <p:nvPr userDrawn="1"/>
            </p:nvSpPr>
            <p:spPr bwMode="auto">
              <a:xfrm>
                <a:off x="4005" y="555"/>
                <a:ext cx="10" cy="1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5" name="Freeform 177"/>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6" name="Rectangle 178"/>
              <p:cNvSpPr>
                <a:spLocks noChangeArrowheads="1"/>
              </p:cNvSpPr>
              <p:nvPr userDrawn="1"/>
            </p:nvSpPr>
            <p:spPr bwMode="auto">
              <a:xfrm>
                <a:off x="6019" y="2324"/>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7" name="Freeform 179"/>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8" name="Freeform 180"/>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9" name="Freeform 181"/>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0" name="Freeform 182"/>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1" name="Freeform 183"/>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2" name="Freeform 184"/>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3" name="Freeform 185"/>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4" name="Freeform 186"/>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5" name="Freeform 187"/>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6" name="Freeform 188"/>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7" name="Freeform 189"/>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8" name="Freeform 190"/>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9" name="Freeform 191"/>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0" name="Rectangle 192"/>
              <p:cNvSpPr>
                <a:spLocks noChangeArrowheads="1"/>
              </p:cNvSpPr>
              <p:nvPr userDrawn="1"/>
            </p:nvSpPr>
            <p:spPr bwMode="auto">
              <a:xfrm>
                <a:off x="227" y="489"/>
                <a:ext cx="147"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1" name="Freeform 193"/>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2" name="Freeform 194"/>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3" name="Rectangle 195"/>
              <p:cNvSpPr>
                <a:spLocks noChangeArrowheads="1"/>
              </p:cNvSpPr>
              <p:nvPr userDrawn="1"/>
            </p:nvSpPr>
            <p:spPr bwMode="auto">
              <a:xfrm>
                <a:off x="508" y="1371"/>
                <a:ext cx="146" cy="3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4" name="Freeform 196"/>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5" name="Freeform 197"/>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6" name="Freeform 198"/>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7" name="Freeform 199"/>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8" name="Freeform 200"/>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9" name="Freeform 201"/>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0" name="Freeform 202"/>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1" name="Freeform 203"/>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2" name="Freeform 204"/>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9" name="Group 406"/>
            <p:cNvGrpSpPr>
              <a:grpSpLocks/>
            </p:cNvGrpSpPr>
            <p:nvPr userDrawn="1"/>
          </p:nvGrpSpPr>
          <p:grpSpPr bwMode="auto">
            <a:xfrm>
              <a:off x="-704" y="-2"/>
              <a:ext cx="8867" cy="3266"/>
              <a:chOff x="-704" y="-2"/>
              <a:chExt cx="8867" cy="3266"/>
            </a:xfrm>
          </p:grpSpPr>
          <p:sp>
            <p:nvSpPr>
              <p:cNvPr id="663" name="Freeform 206"/>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4" name="Freeform 207"/>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5" name="Rectangle 208"/>
              <p:cNvSpPr>
                <a:spLocks noChangeArrowheads="1"/>
              </p:cNvSpPr>
              <p:nvPr userDrawn="1"/>
            </p:nvSpPr>
            <p:spPr bwMode="auto">
              <a:xfrm>
                <a:off x="6886" y="2101"/>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6" name="Freeform 209"/>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7" name="Freeform 210"/>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8" name="Freeform 211"/>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9" name="Freeform 212"/>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0" name="Freeform 213"/>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1" name="Rectangle 214"/>
              <p:cNvSpPr>
                <a:spLocks noChangeArrowheads="1"/>
              </p:cNvSpPr>
              <p:nvPr userDrawn="1"/>
            </p:nvSpPr>
            <p:spPr bwMode="auto">
              <a:xfrm>
                <a:off x="6370" y="1017"/>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2" name="Freeform 215"/>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3" name="Freeform 216"/>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4" name="Freeform 217"/>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5" name="Freeform 218"/>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6" name="Freeform 219"/>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7" name="Rectangle 220"/>
              <p:cNvSpPr>
                <a:spLocks noChangeArrowheads="1"/>
              </p:cNvSpPr>
              <p:nvPr userDrawn="1"/>
            </p:nvSpPr>
            <p:spPr bwMode="auto">
              <a:xfrm>
                <a:off x="7367" y="876"/>
                <a:ext cx="170"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8" name="Rectangle 221"/>
              <p:cNvSpPr>
                <a:spLocks noChangeArrowheads="1"/>
              </p:cNvSpPr>
              <p:nvPr userDrawn="1"/>
            </p:nvSpPr>
            <p:spPr bwMode="auto">
              <a:xfrm>
                <a:off x="7367" y="907"/>
                <a:ext cx="170"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9" name="Rectangle 222"/>
              <p:cNvSpPr>
                <a:spLocks noChangeArrowheads="1"/>
              </p:cNvSpPr>
              <p:nvPr userDrawn="1"/>
            </p:nvSpPr>
            <p:spPr bwMode="auto">
              <a:xfrm>
                <a:off x="7367" y="939"/>
                <a:ext cx="170"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0" name="Freeform 223"/>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1" name="Freeform 224"/>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2" name="Freeform 225"/>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3" name="Freeform 226"/>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4" name="Freeform 227"/>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5" name="Freeform 228"/>
              <p:cNvSpPr>
                <a:spLocks/>
              </p:cNvSpPr>
              <p:nvPr userDrawn="1"/>
            </p:nvSpPr>
            <p:spPr bwMode="auto">
              <a:xfrm>
                <a:off x="879" y="1761"/>
                <a:ext cx="158" cy="160"/>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6" name="Freeform 229"/>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7" name="Freeform 230"/>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8" name="Freeform 231"/>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9" name="Freeform 232"/>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0" name="Freeform 233"/>
              <p:cNvSpPr>
                <a:spLocks/>
              </p:cNvSpPr>
              <p:nvPr userDrawn="1"/>
            </p:nvSpPr>
            <p:spPr bwMode="auto">
              <a:xfrm>
                <a:off x="1300" y="761"/>
                <a:ext cx="141"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1" name="Freeform 234"/>
              <p:cNvSpPr>
                <a:spLocks/>
              </p:cNvSpPr>
              <p:nvPr userDrawn="1"/>
            </p:nvSpPr>
            <p:spPr bwMode="auto">
              <a:xfrm>
                <a:off x="577" y="2902"/>
                <a:ext cx="230" cy="283"/>
              </a:xfrm>
              <a:custGeom>
                <a:avLst/>
                <a:gdLst>
                  <a:gd name="T0" fmla="*/ 225 w 230"/>
                  <a:gd name="T1" fmla="*/ 283 h 283"/>
                  <a:gd name="T2" fmla="*/ 0 w 230"/>
                  <a:gd name="T3" fmla="*/ 5 h 283"/>
                  <a:gd name="T4" fmla="*/ 6 w 230"/>
                  <a:gd name="T5" fmla="*/ 0 h 283"/>
                  <a:gd name="T6" fmla="*/ 230 w 230"/>
                  <a:gd name="T7" fmla="*/ 278 h 283"/>
                  <a:gd name="T8" fmla="*/ 225 w 230"/>
                  <a:gd name="T9" fmla="*/ 283 h 283"/>
                </a:gdLst>
                <a:ahLst/>
                <a:cxnLst>
                  <a:cxn ang="0">
                    <a:pos x="T0" y="T1"/>
                  </a:cxn>
                  <a:cxn ang="0">
                    <a:pos x="T2" y="T3"/>
                  </a:cxn>
                  <a:cxn ang="0">
                    <a:pos x="T4" y="T5"/>
                  </a:cxn>
                  <a:cxn ang="0">
                    <a:pos x="T6" y="T7"/>
                  </a:cxn>
                  <a:cxn ang="0">
                    <a:pos x="T8" y="T9"/>
                  </a:cxn>
                </a:cxnLst>
                <a:rect l="0" t="0" r="r" b="b"/>
                <a:pathLst>
                  <a:path w="230" h="283">
                    <a:moveTo>
                      <a:pt x="225" y="283"/>
                    </a:moveTo>
                    <a:lnTo>
                      <a:pt x="0" y="5"/>
                    </a:lnTo>
                    <a:lnTo>
                      <a:pt x="6" y="0"/>
                    </a:lnTo>
                    <a:lnTo>
                      <a:pt x="230" y="278"/>
                    </a:lnTo>
                    <a:lnTo>
                      <a:pt x="225" y="2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2" name="Freeform 235"/>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3" name="Freeform 236"/>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4" name="Freeform 237"/>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5" name="Freeform 238"/>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6" name="Freeform 239"/>
              <p:cNvSpPr>
                <a:spLocks/>
              </p:cNvSpPr>
              <p:nvPr userDrawn="1"/>
            </p:nvSpPr>
            <p:spPr bwMode="auto">
              <a:xfrm>
                <a:off x="541" y="2833"/>
                <a:ext cx="128" cy="175"/>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7" name="Freeform 240"/>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8" name="Freeform 241"/>
              <p:cNvSpPr>
                <a:spLocks/>
              </p:cNvSpPr>
              <p:nvPr userDrawn="1"/>
            </p:nvSpPr>
            <p:spPr bwMode="auto">
              <a:xfrm>
                <a:off x="8005" y="2144"/>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9" name="Freeform 242"/>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0" name="Freeform 243"/>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1" name="Freeform 244"/>
              <p:cNvSpPr>
                <a:spLocks/>
              </p:cNvSpPr>
              <p:nvPr userDrawn="1"/>
            </p:nvSpPr>
            <p:spPr bwMode="auto">
              <a:xfrm>
                <a:off x="7999" y="2070"/>
                <a:ext cx="164"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2" name="Freeform 245"/>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3" name="Freeform 246"/>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4" name="Freeform 247"/>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5" name="Freeform 248"/>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6" name="Freeform 249"/>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7" name="Freeform 250"/>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8" name="Freeform 251"/>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9" name="Freeform 252"/>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0" name="Freeform 253"/>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1" name="Freeform 254"/>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2" name="Oval 255"/>
              <p:cNvSpPr>
                <a:spLocks noChangeArrowheads="1"/>
              </p:cNvSpPr>
              <p:nvPr userDrawn="1"/>
            </p:nvSpPr>
            <p:spPr bwMode="auto">
              <a:xfrm>
                <a:off x="-73" y="276"/>
                <a:ext cx="15" cy="1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3" name="Freeform 256"/>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4" name="Freeform 257"/>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5" name="Freeform 258"/>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6" name="Freeform 259"/>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 name="Freeform 260"/>
              <p:cNvSpPr>
                <a:spLocks/>
              </p:cNvSpPr>
              <p:nvPr userDrawn="1"/>
            </p:nvSpPr>
            <p:spPr bwMode="auto">
              <a:xfrm>
                <a:off x="4265" y="1842"/>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 name="Freeform 261"/>
              <p:cNvSpPr>
                <a:spLocks/>
              </p:cNvSpPr>
              <p:nvPr userDrawn="1"/>
            </p:nvSpPr>
            <p:spPr bwMode="auto">
              <a:xfrm>
                <a:off x="4418" y="1872"/>
                <a:ext cx="463" cy="99"/>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 name="Freeform 262"/>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0" name="Freeform 263"/>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1" name="Freeform 264"/>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2" name="Freeform 265"/>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3" name="Freeform 266"/>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4" name="Freeform 267"/>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5" name="Freeform 268"/>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6" name="Freeform 269"/>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7" name="Freeform 270"/>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8" name="Freeform 271"/>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9" name="Freeform 272"/>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0" name="Freeform 273"/>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1" name="Freeform 274"/>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2" name="Rectangle 275"/>
              <p:cNvSpPr>
                <a:spLocks noChangeArrowheads="1"/>
              </p:cNvSpPr>
              <p:nvPr userDrawn="1"/>
            </p:nvSpPr>
            <p:spPr bwMode="auto">
              <a:xfrm>
                <a:off x="6091" y="2039"/>
                <a:ext cx="9" cy="253"/>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3" name="Freeform 276"/>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4" name="Freeform 277"/>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5" name="Rectangle 278"/>
              <p:cNvSpPr>
                <a:spLocks noChangeArrowheads="1"/>
              </p:cNvSpPr>
              <p:nvPr userDrawn="1"/>
            </p:nvSpPr>
            <p:spPr bwMode="auto">
              <a:xfrm>
                <a:off x="5420" y="650"/>
                <a:ext cx="8" cy="520"/>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6" name="Freeform 279"/>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7" name="Freeform 280"/>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8" name="Freeform 281"/>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9" name="Freeform 282"/>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0" name="Freeform 283"/>
              <p:cNvSpPr>
                <a:spLocks/>
              </p:cNvSpPr>
              <p:nvPr userDrawn="1"/>
            </p:nvSpPr>
            <p:spPr bwMode="auto">
              <a:xfrm>
                <a:off x="5353" y="113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1" name="Freeform 284"/>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2" name="Freeform 285"/>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3" name="Freeform 286"/>
              <p:cNvSpPr>
                <a:spLocks/>
              </p:cNvSpPr>
              <p:nvPr userDrawn="1"/>
            </p:nvSpPr>
            <p:spPr bwMode="auto">
              <a:xfrm>
                <a:off x="5390" y="1091"/>
                <a:ext cx="127" cy="174"/>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4" name="Freeform 287"/>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5" name="Freeform 288"/>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6" name="Freeform 289"/>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7" name="Freeform 290"/>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8" name="Freeform 291"/>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9" name="Freeform 292"/>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0" name="Rectangle 293"/>
              <p:cNvSpPr>
                <a:spLocks noChangeArrowheads="1"/>
              </p:cNvSpPr>
              <p:nvPr userDrawn="1"/>
            </p:nvSpPr>
            <p:spPr bwMode="auto">
              <a:xfrm>
                <a:off x="7074" y="2583"/>
                <a:ext cx="241" cy="8"/>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1" name="Freeform 294"/>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2" name="Freeform 295"/>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3" name="Freeform 296"/>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4" name="Freeform 297"/>
              <p:cNvSpPr>
                <a:spLocks/>
              </p:cNvSpPr>
              <p:nvPr userDrawn="1"/>
            </p:nvSpPr>
            <p:spPr bwMode="auto">
              <a:xfrm>
                <a:off x="5067" y="2281"/>
                <a:ext cx="63" cy="137"/>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5" name="Freeform 298"/>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6" name="Freeform 299"/>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7" name="Freeform 300"/>
              <p:cNvSpPr>
                <a:spLocks/>
              </p:cNvSpPr>
              <p:nvPr userDrawn="1"/>
            </p:nvSpPr>
            <p:spPr bwMode="auto">
              <a:xfrm>
                <a:off x="5051" y="2333"/>
                <a:ext cx="186" cy="112"/>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8" name="Freeform 301"/>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9" name="Freeform 302"/>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0" name="Freeform 303"/>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1" name="Freeform 304"/>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2" name="Freeform 305"/>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3" name="Freeform 306"/>
              <p:cNvSpPr>
                <a:spLocks/>
              </p:cNvSpPr>
              <p:nvPr userDrawn="1"/>
            </p:nvSpPr>
            <p:spPr bwMode="auto">
              <a:xfrm>
                <a:off x="7257" y="2489"/>
                <a:ext cx="157" cy="160"/>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4" name="Freeform 307"/>
              <p:cNvSpPr>
                <a:spLocks/>
              </p:cNvSpPr>
              <p:nvPr userDrawn="1"/>
            </p:nvSpPr>
            <p:spPr bwMode="auto">
              <a:xfrm>
                <a:off x="7423" y="1180"/>
                <a:ext cx="132"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5" name="Freeform 308"/>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6" name="Freeform 309"/>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7" name="Freeform 310"/>
              <p:cNvSpPr>
                <a:spLocks/>
              </p:cNvSpPr>
              <p:nvPr userDrawn="1"/>
            </p:nvSpPr>
            <p:spPr bwMode="auto">
              <a:xfrm>
                <a:off x="7440" y="1094"/>
                <a:ext cx="151" cy="171"/>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8" name="Freeform 311"/>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9" name="Freeform 312"/>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0" name="Freeform 313"/>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1" name="Freeform 314"/>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2" name="Freeform 315"/>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3" name="Freeform 316"/>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4" name="Freeform 317"/>
              <p:cNvSpPr>
                <a:spLocks/>
              </p:cNvSpPr>
              <p:nvPr userDrawn="1"/>
            </p:nvSpPr>
            <p:spPr bwMode="auto">
              <a:xfrm>
                <a:off x="2418" y="2639"/>
                <a:ext cx="136" cy="70"/>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5" name="Freeform 318"/>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6" name="Freeform 319"/>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7" name="Freeform 320"/>
              <p:cNvSpPr>
                <a:spLocks/>
              </p:cNvSpPr>
              <p:nvPr userDrawn="1"/>
            </p:nvSpPr>
            <p:spPr bwMode="auto">
              <a:xfrm>
                <a:off x="2487" y="2541"/>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8" name="Freeform 321"/>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9" name="Freeform 322"/>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0" name="Freeform 323"/>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1" name="Freeform 324"/>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2" name="Freeform 325"/>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3" name="Freeform 326"/>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4" name="Freeform 327"/>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5" name="Freeform 328"/>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6" name="Rectangle 329"/>
              <p:cNvSpPr>
                <a:spLocks noChangeArrowheads="1"/>
              </p:cNvSpPr>
              <p:nvPr userDrawn="1"/>
            </p:nvSpPr>
            <p:spPr bwMode="auto">
              <a:xfrm>
                <a:off x="-85" y="2013"/>
                <a:ext cx="136" cy="3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7" name="Freeform 330"/>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8" name="Freeform 331"/>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9" name="Freeform 332"/>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0" name="Freeform 333"/>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1" name="Rectangle 334"/>
              <p:cNvSpPr>
                <a:spLocks noChangeArrowheads="1"/>
              </p:cNvSpPr>
              <p:nvPr userDrawn="1"/>
            </p:nvSpPr>
            <p:spPr bwMode="auto">
              <a:xfrm>
                <a:off x="-18" y="1728"/>
                <a:ext cx="9" cy="253"/>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2" name="Freeform 335"/>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3" name="Freeform 336"/>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4" name="Freeform 337"/>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5" name="Freeform 338"/>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6" name="Freeform 339"/>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7" name="Freeform 340"/>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8" name="Freeform 341"/>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9" name="Freeform 342"/>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0" name="Freeform 343"/>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1" name="Freeform 344"/>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2" name="Freeform 345"/>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3" name="Freeform 346"/>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4" name="Rectangle 347"/>
              <p:cNvSpPr>
                <a:spLocks noChangeArrowheads="1"/>
              </p:cNvSpPr>
              <p:nvPr userDrawn="1"/>
            </p:nvSpPr>
            <p:spPr bwMode="auto">
              <a:xfrm>
                <a:off x="696" y="1855"/>
                <a:ext cx="242"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5" name="Freeform 348"/>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6" name="Freeform 349"/>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7" name="Freeform 350"/>
              <p:cNvSpPr>
                <a:spLocks/>
              </p:cNvSpPr>
              <p:nvPr userDrawn="1"/>
            </p:nvSpPr>
            <p:spPr bwMode="auto">
              <a:xfrm>
                <a:off x="5922" y="2961"/>
                <a:ext cx="124" cy="99"/>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8" name="Freeform 351"/>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9" name="Freeform 352"/>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0" name="Freeform 353"/>
              <p:cNvSpPr>
                <a:spLocks/>
              </p:cNvSpPr>
              <p:nvPr userDrawn="1"/>
            </p:nvSpPr>
            <p:spPr bwMode="auto">
              <a:xfrm>
                <a:off x="5915" y="2887"/>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1" name="Freeform 354"/>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2" name="Rectangle 355"/>
              <p:cNvSpPr>
                <a:spLocks noChangeArrowheads="1"/>
              </p:cNvSpPr>
              <p:nvPr userDrawn="1"/>
            </p:nvSpPr>
            <p:spPr bwMode="auto">
              <a:xfrm>
                <a:off x="1990" y="2082"/>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3" name="Rectangle 356"/>
              <p:cNvSpPr>
                <a:spLocks noChangeArrowheads="1"/>
              </p:cNvSpPr>
              <p:nvPr userDrawn="1"/>
            </p:nvSpPr>
            <p:spPr bwMode="auto">
              <a:xfrm>
                <a:off x="1965" y="2055"/>
                <a:ext cx="13"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4" name="Rectangle 357"/>
              <p:cNvSpPr>
                <a:spLocks noChangeArrowheads="1"/>
              </p:cNvSpPr>
              <p:nvPr userDrawn="1"/>
            </p:nvSpPr>
            <p:spPr bwMode="auto">
              <a:xfrm>
                <a:off x="1965" y="2028"/>
                <a:ext cx="13"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5" name="Rectangle 358"/>
              <p:cNvSpPr>
                <a:spLocks noChangeArrowheads="1"/>
              </p:cNvSpPr>
              <p:nvPr userDrawn="1"/>
            </p:nvSpPr>
            <p:spPr bwMode="auto">
              <a:xfrm>
                <a:off x="1990" y="2055"/>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6" name="Rectangle 359"/>
              <p:cNvSpPr>
                <a:spLocks noChangeArrowheads="1"/>
              </p:cNvSpPr>
              <p:nvPr userDrawn="1"/>
            </p:nvSpPr>
            <p:spPr bwMode="auto">
              <a:xfrm>
                <a:off x="2015" y="2055"/>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7" name="Rectangle 360"/>
              <p:cNvSpPr>
                <a:spLocks noChangeArrowheads="1"/>
              </p:cNvSpPr>
              <p:nvPr userDrawn="1"/>
            </p:nvSpPr>
            <p:spPr bwMode="auto">
              <a:xfrm>
                <a:off x="2015" y="2028"/>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8" name="Rectangle 361"/>
              <p:cNvSpPr>
                <a:spLocks noChangeArrowheads="1"/>
              </p:cNvSpPr>
              <p:nvPr userDrawn="1"/>
            </p:nvSpPr>
            <p:spPr bwMode="auto">
              <a:xfrm>
                <a:off x="2015" y="2082"/>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9" name="Rectangle 362"/>
              <p:cNvSpPr>
                <a:spLocks noChangeArrowheads="1"/>
              </p:cNvSpPr>
              <p:nvPr userDrawn="1"/>
            </p:nvSpPr>
            <p:spPr bwMode="auto">
              <a:xfrm>
                <a:off x="1990" y="2028"/>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0" name="Rectangle 363"/>
              <p:cNvSpPr>
                <a:spLocks noChangeArrowheads="1"/>
              </p:cNvSpPr>
              <p:nvPr userDrawn="1"/>
            </p:nvSpPr>
            <p:spPr bwMode="auto">
              <a:xfrm>
                <a:off x="1965" y="2082"/>
                <a:ext cx="13"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1" name="Rectangle 364"/>
              <p:cNvSpPr>
                <a:spLocks noChangeArrowheads="1"/>
              </p:cNvSpPr>
              <p:nvPr userDrawn="1"/>
            </p:nvSpPr>
            <p:spPr bwMode="auto">
              <a:xfrm>
                <a:off x="1913" y="2082"/>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2" name="Rectangle 365"/>
              <p:cNvSpPr>
                <a:spLocks noChangeArrowheads="1"/>
              </p:cNvSpPr>
              <p:nvPr userDrawn="1"/>
            </p:nvSpPr>
            <p:spPr bwMode="auto">
              <a:xfrm>
                <a:off x="1913" y="2055"/>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3" name="Rectangle 366"/>
              <p:cNvSpPr>
                <a:spLocks noChangeArrowheads="1"/>
              </p:cNvSpPr>
              <p:nvPr userDrawn="1"/>
            </p:nvSpPr>
            <p:spPr bwMode="auto">
              <a:xfrm>
                <a:off x="1938" y="2028"/>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4" name="Rectangle 367"/>
              <p:cNvSpPr>
                <a:spLocks noChangeArrowheads="1"/>
              </p:cNvSpPr>
              <p:nvPr userDrawn="1"/>
            </p:nvSpPr>
            <p:spPr bwMode="auto">
              <a:xfrm>
                <a:off x="1938" y="2082"/>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5" name="Rectangle 368"/>
              <p:cNvSpPr>
                <a:spLocks noChangeArrowheads="1"/>
              </p:cNvSpPr>
              <p:nvPr userDrawn="1"/>
            </p:nvSpPr>
            <p:spPr bwMode="auto">
              <a:xfrm>
                <a:off x="1913" y="2028"/>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6" name="Rectangle 369"/>
              <p:cNvSpPr>
                <a:spLocks noChangeArrowheads="1"/>
              </p:cNvSpPr>
              <p:nvPr userDrawn="1"/>
            </p:nvSpPr>
            <p:spPr bwMode="auto">
              <a:xfrm>
                <a:off x="1938" y="2055"/>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7" name="Rectangle 370"/>
              <p:cNvSpPr>
                <a:spLocks noChangeArrowheads="1"/>
              </p:cNvSpPr>
              <p:nvPr userDrawn="1"/>
            </p:nvSpPr>
            <p:spPr bwMode="auto">
              <a:xfrm>
                <a:off x="1928" y="1960"/>
                <a:ext cx="15" cy="2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8" name="Rectangle 371"/>
              <p:cNvSpPr>
                <a:spLocks noChangeArrowheads="1"/>
              </p:cNvSpPr>
              <p:nvPr userDrawn="1"/>
            </p:nvSpPr>
            <p:spPr bwMode="auto">
              <a:xfrm>
                <a:off x="2000" y="1960"/>
                <a:ext cx="15" cy="2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9" name="Freeform 372"/>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0" name="Freeform 373"/>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1" name="Freeform 374"/>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2" name="Rectangle 375"/>
              <p:cNvSpPr>
                <a:spLocks noChangeArrowheads="1"/>
              </p:cNvSpPr>
              <p:nvPr userDrawn="1"/>
            </p:nvSpPr>
            <p:spPr bwMode="auto">
              <a:xfrm>
                <a:off x="1958" y="1015"/>
                <a:ext cx="148"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3" name="Freeform 376"/>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4" name="Freeform 377"/>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5" name="Freeform 378"/>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6" name="Freeform 379"/>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7" name="Freeform 380"/>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8" name="Oval 381"/>
              <p:cNvSpPr>
                <a:spLocks noChangeArrowheads="1"/>
              </p:cNvSpPr>
              <p:nvPr userDrawn="1"/>
            </p:nvSpPr>
            <p:spPr bwMode="auto">
              <a:xfrm>
                <a:off x="4335" y="860"/>
                <a:ext cx="16" cy="16"/>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9" name="Freeform 382"/>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0" name="Rectangle 383"/>
              <p:cNvSpPr>
                <a:spLocks noChangeArrowheads="1"/>
              </p:cNvSpPr>
              <p:nvPr userDrawn="1"/>
            </p:nvSpPr>
            <p:spPr bwMode="auto">
              <a:xfrm>
                <a:off x="4782" y="958"/>
                <a:ext cx="168"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1" name="Rectangle 384"/>
              <p:cNvSpPr>
                <a:spLocks noChangeArrowheads="1"/>
              </p:cNvSpPr>
              <p:nvPr userDrawn="1"/>
            </p:nvSpPr>
            <p:spPr bwMode="auto">
              <a:xfrm>
                <a:off x="4782" y="990"/>
                <a:ext cx="168"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2" name="Rectangle 385"/>
              <p:cNvSpPr>
                <a:spLocks noChangeArrowheads="1"/>
              </p:cNvSpPr>
              <p:nvPr userDrawn="1"/>
            </p:nvSpPr>
            <p:spPr bwMode="auto">
              <a:xfrm>
                <a:off x="4782" y="1023"/>
                <a:ext cx="168"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3" name="Freeform 386"/>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4" name="Freeform 387"/>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5" name="Freeform 388"/>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6" name="Freeform 389"/>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7" name="Freeform 390"/>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8" name="Rectangle 391"/>
              <p:cNvSpPr>
                <a:spLocks noChangeArrowheads="1"/>
              </p:cNvSpPr>
              <p:nvPr userDrawn="1"/>
            </p:nvSpPr>
            <p:spPr bwMode="auto">
              <a:xfrm>
                <a:off x="4982" y="1990"/>
                <a:ext cx="33"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9" name="Rectangle 392"/>
              <p:cNvSpPr>
                <a:spLocks noChangeArrowheads="1"/>
              </p:cNvSpPr>
              <p:nvPr userDrawn="1"/>
            </p:nvSpPr>
            <p:spPr bwMode="auto">
              <a:xfrm>
                <a:off x="4982" y="1966"/>
                <a:ext cx="50"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0" name="Rectangle 393"/>
              <p:cNvSpPr>
                <a:spLocks noChangeArrowheads="1"/>
              </p:cNvSpPr>
              <p:nvPr userDrawn="1"/>
            </p:nvSpPr>
            <p:spPr bwMode="auto">
              <a:xfrm>
                <a:off x="4982" y="1943"/>
                <a:ext cx="50"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1" name="Rectangle 394"/>
              <p:cNvSpPr>
                <a:spLocks noChangeArrowheads="1"/>
              </p:cNvSpPr>
              <p:nvPr userDrawn="1"/>
            </p:nvSpPr>
            <p:spPr bwMode="auto">
              <a:xfrm>
                <a:off x="4982" y="1921"/>
                <a:ext cx="50" cy="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2" name="Rectangle 395"/>
              <p:cNvSpPr>
                <a:spLocks noChangeArrowheads="1"/>
              </p:cNvSpPr>
              <p:nvPr userDrawn="1"/>
            </p:nvSpPr>
            <p:spPr bwMode="auto">
              <a:xfrm>
                <a:off x="4896" y="1990"/>
                <a:ext cx="34"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3" name="Rectangle 396"/>
              <p:cNvSpPr>
                <a:spLocks noChangeArrowheads="1"/>
              </p:cNvSpPr>
              <p:nvPr userDrawn="1"/>
            </p:nvSpPr>
            <p:spPr bwMode="auto">
              <a:xfrm>
                <a:off x="4896" y="1966"/>
                <a:ext cx="51"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4" name="Rectangle 397"/>
              <p:cNvSpPr>
                <a:spLocks noChangeArrowheads="1"/>
              </p:cNvSpPr>
              <p:nvPr userDrawn="1"/>
            </p:nvSpPr>
            <p:spPr bwMode="auto">
              <a:xfrm>
                <a:off x="4896" y="1943"/>
                <a:ext cx="51"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5" name="Rectangle 398"/>
              <p:cNvSpPr>
                <a:spLocks noChangeArrowheads="1"/>
              </p:cNvSpPr>
              <p:nvPr userDrawn="1"/>
            </p:nvSpPr>
            <p:spPr bwMode="auto">
              <a:xfrm>
                <a:off x="4896" y="1921"/>
                <a:ext cx="51" cy="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6" name="Freeform 399"/>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7" name="Rectangle 400"/>
              <p:cNvSpPr>
                <a:spLocks noChangeArrowheads="1"/>
              </p:cNvSpPr>
              <p:nvPr userDrawn="1"/>
            </p:nvSpPr>
            <p:spPr bwMode="auto">
              <a:xfrm>
                <a:off x="4523" y="2366"/>
                <a:ext cx="56"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8" name="Rectangle 401"/>
              <p:cNvSpPr>
                <a:spLocks noChangeArrowheads="1"/>
              </p:cNvSpPr>
              <p:nvPr userDrawn="1"/>
            </p:nvSpPr>
            <p:spPr bwMode="auto">
              <a:xfrm>
                <a:off x="4515" y="2341"/>
                <a:ext cx="77"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9" name="Rectangle 402"/>
              <p:cNvSpPr>
                <a:spLocks noChangeArrowheads="1"/>
              </p:cNvSpPr>
              <p:nvPr userDrawn="1"/>
            </p:nvSpPr>
            <p:spPr bwMode="auto">
              <a:xfrm>
                <a:off x="4529" y="2316"/>
                <a:ext cx="25"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0" name="Freeform 403"/>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1" name="Freeform 404"/>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2" name="Freeform 405"/>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0" name="Rectangle 407"/>
            <p:cNvSpPr>
              <a:spLocks noChangeArrowheads="1"/>
            </p:cNvSpPr>
            <p:nvPr userDrawn="1"/>
          </p:nvSpPr>
          <p:spPr bwMode="auto">
            <a:xfrm>
              <a:off x="4255" y="2670"/>
              <a:ext cx="13"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1" name="Freeform 408"/>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2" name="Freeform 409"/>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3" name="Freeform 410"/>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4" name="Freeform 411"/>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5" name="Freeform 412"/>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6" name="Freeform 413"/>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7" name="Freeform 414"/>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8" name="Freeform 415"/>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9" name="Freeform 416"/>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0" name="Oval 417"/>
            <p:cNvSpPr>
              <a:spLocks noChangeArrowheads="1"/>
            </p:cNvSpPr>
            <p:nvPr userDrawn="1"/>
          </p:nvSpPr>
          <p:spPr bwMode="auto">
            <a:xfrm>
              <a:off x="5202" y="2763"/>
              <a:ext cx="18" cy="18"/>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1" name="Oval 418"/>
            <p:cNvSpPr>
              <a:spLocks noChangeArrowheads="1"/>
            </p:cNvSpPr>
            <p:nvPr userDrawn="1"/>
          </p:nvSpPr>
          <p:spPr bwMode="auto">
            <a:xfrm>
              <a:off x="5245" y="2763"/>
              <a:ext cx="19" cy="18"/>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2" name="Freeform 419"/>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3" name="Freeform 420"/>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4" name="Freeform 421"/>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5" name="Freeform 422"/>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6" name="Freeform 423"/>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7" name="Freeform 424"/>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8" name="Freeform 425"/>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9" name="Freeform 426"/>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0" name="Freeform 427"/>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1" name="Oval 428"/>
            <p:cNvSpPr>
              <a:spLocks noChangeArrowheads="1"/>
            </p:cNvSpPr>
            <p:nvPr userDrawn="1"/>
          </p:nvSpPr>
          <p:spPr bwMode="auto">
            <a:xfrm>
              <a:off x="5831" y="1625"/>
              <a:ext cx="10" cy="1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2" name="Freeform 429"/>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3" name="Oval 430"/>
            <p:cNvSpPr>
              <a:spLocks noChangeArrowheads="1"/>
            </p:cNvSpPr>
            <p:nvPr userDrawn="1"/>
          </p:nvSpPr>
          <p:spPr bwMode="auto">
            <a:xfrm>
              <a:off x="4005" y="555"/>
              <a:ext cx="10" cy="1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4" name="Freeform 431"/>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5" name="Rectangle 432"/>
            <p:cNvSpPr>
              <a:spLocks noChangeArrowheads="1"/>
            </p:cNvSpPr>
            <p:nvPr userDrawn="1"/>
          </p:nvSpPr>
          <p:spPr bwMode="auto">
            <a:xfrm>
              <a:off x="6019" y="2324"/>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6" name="Freeform 433"/>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7" name="Freeform 434"/>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8" name="Freeform 435"/>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9" name="Freeform 436"/>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0" name="Freeform 437"/>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1" name="Freeform 438"/>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2" name="Freeform 439"/>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3" name="Freeform 440"/>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4" name="Freeform 441"/>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5" name="Freeform 442"/>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6" name="Freeform 443"/>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7" name="Freeform 444"/>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8" name="Freeform 445"/>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9" name="Rectangle 446"/>
            <p:cNvSpPr>
              <a:spLocks noChangeArrowheads="1"/>
            </p:cNvSpPr>
            <p:nvPr userDrawn="1"/>
          </p:nvSpPr>
          <p:spPr bwMode="auto">
            <a:xfrm>
              <a:off x="227" y="489"/>
              <a:ext cx="147"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0" name="Freeform 447"/>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1" name="Freeform 448"/>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2" name="Rectangle 449"/>
            <p:cNvSpPr>
              <a:spLocks noChangeArrowheads="1"/>
            </p:cNvSpPr>
            <p:nvPr userDrawn="1"/>
          </p:nvSpPr>
          <p:spPr bwMode="auto">
            <a:xfrm>
              <a:off x="508" y="1371"/>
              <a:ext cx="146" cy="34"/>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3" name="Freeform 450"/>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4" name="Freeform 451"/>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5" name="Freeform 452"/>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6" name="Freeform 453"/>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7" name="Freeform 454"/>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8" name="Freeform 455"/>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9" name="Freeform 456"/>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0" name="Freeform 457"/>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1" name="Freeform 458"/>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2" name="Freeform 459"/>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3" name="Freeform 460"/>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4" name="Rectangle 461"/>
            <p:cNvSpPr>
              <a:spLocks noChangeArrowheads="1"/>
            </p:cNvSpPr>
            <p:nvPr userDrawn="1"/>
          </p:nvSpPr>
          <p:spPr bwMode="auto">
            <a:xfrm>
              <a:off x="6886" y="2101"/>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5" name="Freeform 462"/>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6" name="Freeform 463"/>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7" name="Freeform 464"/>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8" name="Freeform 465"/>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9" name="Freeform 466"/>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0" name="Rectangle 467"/>
            <p:cNvSpPr>
              <a:spLocks noChangeArrowheads="1"/>
            </p:cNvSpPr>
            <p:nvPr userDrawn="1"/>
          </p:nvSpPr>
          <p:spPr bwMode="auto">
            <a:xfrm>
              <a:off x="6370" y="1017"/>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1" name="Freeform 468"/>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2" name="Freeform 469"/>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3" name="Freeform 470"/>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4" name="Freeform 471"/>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5" name="Freeform 472"/>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6" name="Rectangle 473"/>
            <p:cNvSpPr>
              <a:spLocks noChangeArrowheads="1"/>
            </p:cNvSpPr>
            <p:nvPr userDrawn="1"/>
          </p:nvSpPr>
          <p:spPr bwMode="auto">
            <a:xfrm>
              <a:off x="7367" y="876"/>
              <a:ext cx="170"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7" name="Rectangle 474"/>
            <p:cNvSpPr>
              <a:spLocks noChangeArrowheads="1"/>
            </p:cNvSpPr>
            <p:nvPr userDrawn="1"/>
          </p:nvSpPr>
          <p:spPr bwMode="auto">
            <a:xfrm>
              <a:off x="7367" y="907"/>
              <a:ext cx="170"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8" name="Rectangle 475"/>
            <p:cNvSpPr>
              <a:spLocks noChangeArrowheads="1"/>
            </p:cNvSpPr>
            <p:nvPr userDrawn="1"/>
          </p:nvSpPr>
          <p:spPr bwMode="auto">
            <a:xfrm>
              <a:off x="7367" y="939"/>
              <a:ext cx="170"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9" name="Freeform 476"/>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0" name="Freeform 477"/>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1" name="Freeform 478"/>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2" name="Freeform 479"/>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3" name="Freeform 480"/>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4" name="Freeform 481"/>
            <p:cNvSpPr>
              <a:spLocks/>
            </p:cNvSpPr>
            <p:nvPr userDrawn="1"/>
          </p:nvSpPr>
          <p:spPr bwMode="auto">
            <a:xfrm>
              <a:off x="879" y="1761"/>
              <a:ext cx="164" cy="160"/>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5" name="Freeform 482"/>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6" name="Freeform 483"/>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7" name="Freeform 484"/>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8" name="Freeform 485"/>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9" name="Freeform 486"/>
            <p:cNvSpPr>
              <a:spLocks/>
            </p:cNvSpPr>
            <p:nvPr userDrawn="1"/>
          </p:nvSpPr>
          <p:spPr bwMode="auto">
            <a:xfrm>
              <a:off x="1300" y="761"/>
              <a:ext cx="151"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0" name="Freeform 487"/>
            <p:cNvSpPr>
              <a:spLocks/>
            </p:cNvSpPr>
            <p:nvPr userDrawn="1"/>
          </p:nvSpPr>
          <p:spPr bwMode="auto">
            <a:xfrm>
              <a:off x="577" y="2902"/>
              <a:ext cx="230" cy="283"/>
            </a:xfrm>
            <a:custGeom>
              <a:avLst/>
              <a:gdLst>
                <a:gd name="T0" fmla="*/ 223 w 230"/>
                <a:gd name="T1" fmla="*/ 283 h 283"/>
                <a:gd name="T2" fmla="*/ 0 w 230"/>
                <a:gd name="T3" fmla="*/ 5 h 283"/>
                <a:gd name="T4" fmla="*/ 6 w 230"/>
                <a:gd name="T5" fmla="*/ 0 h 283"/>
                <a:gd name="T6" fmla="*/ 230 w 230"/>
                <a:gd name="T7" fmla="*/ 278 h 283"/>
                <a:gd name="T8" fmla="*/ 223 w 230"/>
                <a:gd name="T9" fmla="*/ 283 h 283"/>
              </a:gdLst>
              <a:ahLst/>
              <a:cxnLst>
                <a:cxn ang="0">
                  <a:pos x="T0" y="T1"/>
                </a:cxn>
                <a:cxn ang="0">
                  <a:pos x="T2" y="T3"/>
                </a:cxn>
                <a:cxn ang="0">
                  <a:pos x="T4" y="T5"/>
                </a:cxn>
                <a:cxn ang="0">
                  <a:pos x="T6" y="T7"/>
                </a:cxn>
                <a:cxn ang="0">
                  <a:pos x="T8" y="T9"/>
                </a:cxn>
              </a:cxnLst>
              <a:rect l="0" t="0" r="r" b="b"/>
              <a:pathLst>
                <a:path w="230" h="283">
                  <a:moveTo>
                    <a:pt x="223" y="283"/>
                  </a:moveTo>
                  <a:lnTo>
                    <a:pt x="0" y="5"/>
                  </a:lnTo>
                  <a:lnTo>
                    <a:pt x="6" y="0"/>
                  </a:lnTo>
                  <a:lnTo>
                    <a:pt x="230" y="278"/>
                  </a:lnTo>
                  <a:lnTo>
                    <a:pt x="223" y="2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1" name="Freeform 488"/>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2" name="Freeform 489"/>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3" name="Freeform 490"/>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4" name="Freeform 491"/>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5" name="Freeform 492"/>
            <p:cNvSpPr>
              <a:spLocks/>
            </p:cNvSpPr>
            <p:nvPr userDrawn="1"/>
          </p:nvSpPr>
          <p:spPr bwMode="auto">
            <a:xfrm>
              <a:off x="541" y="2833"/>
              <a:ext cx="130" cy="175"/>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6" name="Freeform 493"/>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7" name="Freeform 494"/>
            <p:cNvSpPr>
              <a:spLocks/>
            </p:cNvSpPr>
            <p:nvPr userDrawn="1"/>
          </p:nvSpPr>
          <p:spPr bwMode="auto">
            <a:xfrm>
              <a:off x="8005" y="2144"/>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8" name="Freeform 495"/>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9" name="Freeform 496"/>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0" name="Freeform 497"/>
            <p:cNvSpPr>
              <a:spLocks/>
            </p:cNvSpPr>
            <p:nvPr userDrawn="1"/>
          </p:nvSpPr>
          <p:spPr bwMode="auto">
            <a:xfrm>
              <a:off x="7999" y="2070"/>
              <a:ext cx="156"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1" name="Freeform 498"/>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2" name="Freeform 499"/>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3" name="Freeform 500"/>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4" name="Freeform 501"/>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5" name="Freeform 502"/>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6" name="Freeform 503"/>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7" name="Freeform 504"/>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8" name="Freeform 505"/>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9" name="Freeform 506"/>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0" name="Freeform 507"/>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1" name="Oval 508"/>
            <p:cNvSpPr>
              <a:spLocks noChangeArrowheads="1"/>
            </p:cNvSpPr>
            <p:nvPr userDrawn="1"/>
          </p:nvSpPr>
          <p:spPr bwMode="auto">
            <a:xfrm>
              <a:off x="-73" y="276"/>
              <a:ext cx="15" cy="15"/>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2" name="Freeform 509"/>
            <p:cNvSpPr>
              <a:spLocks/>
            </p:cNvSpPr>
            <p:nvPr userDrawn="1"/>
          </p:nvSpPr>
          <p:spPr bwMode="auto">
            <a:xfrm>
              <a:off x="5089" y="2299"/>
              <a:ext cx="99" cy="101"/>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3" name="Freeform 510"/>
            <p:cNvSpPr>
              <a:spLocks/>
            </p:cNvSpPr>
            <p:nvPr userDrawn="1"/>
          </p:nvSpPr>
          <p:spPr bwMode="auto">
            <a:xfrm>
              <a:off x="7267" y="2538"/>
              <a:ext cx="100" cy="101"/>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4" name="Freeform 511"/>
            <p:cNvSpPr>
              <a:spLocks/>
            </p:cNvSpPr>
            <p:nvPr userDrawn="1"/>
          </p:nvSpPr>
          <p:spPr bwMode="auto">
            <a:xfrm>
              <a:off x="7433" y="1139"/>
              <a:ext cx="102"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5" name="Freeform 512"/>
            <p:cNvSpPr>
              <a:spLocks/>
            </p:cNvSpPr>
            <p:nvPr userDrawn="1"/>
          </p:nvSpPr>
          <p:spPr bwMode="auto">
            <a:xfrm>
              <a:off x="2437" y="2585"/>
              <a:ext cx="102" cy="102"/>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6" name="Freeform 513"/>
            <p:cNvSpPr>
              <a:spLocks/>
            </p:cNvSpPr>
            <p:nvPr userDrawn="1"/>
          </p:nvSpPr>
          <p:spPr bwMode="auto">
            <a:xfrm>
              <a:off x="2496" y="1018"/>
              <a:ext cx="95" cy="96"/>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7" name="Freeform 514"/>
            <p:cNvSpPr>
              <a:spLocks/>
            </p:cNvSpPr>
            <p:nvPr userDrawn="1"/>
          </p:nvSpPr>
          <p:spPr bwMode="auto">
            <a:xfrm>
              <a:off x="464" y="47"/>
              <a:ext cx="93" cy="92"/>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8" name="Freeform 515"/>
            <p:cNvSpPr>
              <a:spLocks/>
            </p:cNvSpPr>
            <p:nvPr userDrawn="1"/>
          </p:nvSpPr>
          <p:spPr bwMode="auto">
            <a:xfrm>
              <a:off x="5925" y="2938"/>
              <a:ext cx="101" cy="99"/>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9" name="Freeform 516"/>
            <p:cNvSpPr>
              <a:spLocks/>
            </p:cNvSpPr>
            <p:nvPr userDrawn="1"/>
          </p:nvSpPr>
          <p:spPr bwMode="auto">
            <a:xfrm>
              <a:off x="889" y="1810"/>
              <a:ext cx="101"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0" name="Freeform 517"/>
            <p:cNvSpPr>
              <a:spLocks/>
            </p:cNvSpPr>
            <p:nvPr userDrawn="1"/>
          </p:nvSpPr>
          <p:spPr bwMode="auto">
            <a:xfrm>
              <a:off x="1292" y="808"/>
              <a:ext cx="102"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1" name="Freeform 518"/>
            <p:cNvSpPr>
              <a:spLocks/>
            </p:cNvSpPr>
            <p:nvPr userDrawn="1"/>
          </p:nvSpPr>
          <p:spPr bwMode="auto">
            <a:xfrm>
              <a:off x="530" y="2869"/>
              <a:ext cx="90"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2" name="Freeform 519"/>
            <p:cNvSpPr>
              <a:spLocks/>
            </p:cNvSpPr>
            <p:nvPr userDrawn="1"/>
          </p:nvSpPr>
          <p:spPr bwMode="auto">
            <a:xfrm>
              <a:off x="8009" y="2119"/>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3" name="Freeform 520"/>
            <p:cNvSpPr>
              <a:spLocks/>
            </p:cNvSpPr>
            <p:nvPr userDrawn="1"/>
          </p:nvSpPr>
          <p:spPr bwMode="auto">
            <a:xfrm>
              <a:off x="6617" y="578"/>
              <a:ext cx="91" cy="92"/>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4" name="Freeform 521"/>
            <p:cNvSpPr>
              <a:spLocks/>
            </p:cNvSpPr>
            <p:nvPr userDrawn="1"/>
          </p:nvSpPr>
          <p:spPr bwMode="auto">
            <a:xfrm>
              <a:off x="4055" y="2318"/>
              <a:ext cx="161" cy="304"/>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5" name="Freeform 522"/>
            <p:cNvSpPr>
              <a:spLocks/>
            </p:cNvSpPr>
            <p:nvPr userDrawn="1"/>
          </p:nvSpPr>
          <p:spPr bwMode="auto">
            <a:xfrm>
              <a:off x="3986" y="2181"/>
              <a:ext cx="52" cy="89"/>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6" name="Freeform 523"/>
            <p:cNvSpPr>
              <a:spLocks/>
            </p:cNvSpPr>
            <p:nvPr userDrawn="1"/>
          </p:nvSpPr>
          <p:spPr bwMode="auto">
            <a:xfrm>
              <a:off x="4389" y="1170"/>
              <a:ext cx="1034" cy="403"/>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7" name="Freeform 524"/>
            <p:cNvSpPr>
              <a:spLocks/>
            </p:cNvSpPr>
            <p:nvPr userDrawn="1"/>
          </p:nvSpPr>
          <p:spPr bwMode="auto">
            <a:xfrm>
              <a:off x="4257" y="1585"/>
              <a:ext cx="82" cy="38"/>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8" name="Freeform 525"/>
            <p:cNvSpPr>
              <a:spLocks/>
            </p:cNvSpPr>
            <p:nvPr userDrawn="1"/>
          </p:nvSpPr>
          <p:spPr bwMode="auto">
            <a:xfrm>
              <a:off x="4147" y="923"/>
              <a:ext cx="217" cy="353"/>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9" name="Freeform 526"/>
            <p:cNvSpPr>
              <a:spLocks/>
            </p:cNvSpPr>
            <p:nvPr userDrawn="1"/>
          </p:nvSpPr>
          <p:spPr bwMode="auto">
            <a:xfrm>
              <a:off x="4104" y="1319"/>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0" name="Freeform 527"/>
            <p:cNvSpPr>
              <a:spLocks/>
            </p:cNvSpPr>
            <p:nvPr userDrawn="1"/>
          </p:nvSpPr>
          <p:spPr bwMode="auto">
            <a:xfrm>
              <a:off x="3340" y="1951"/>
              <a:ext cx="131"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1" name="Freeform 528"/>
            <p:cNvSpPr>
              <a:spLocks/>
            </p:cNvSpPr>
            <p:nvPr userDrawn="1"/>
          </p:nvSpPr>
          <p:spPr bwMode="auto">
            <a:xfrm>
              <a:off x="2811" y="1993"/>
              <a:ext cx="475"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2" name="Freeform 529"/>
            <p:cNvSpPr>
              <a:spLocks/>
            </p:cNvSpPr>
            <p:nvPr userDrawn="1"/>
          </p:nvSpPr>
          <p:spPr bwMode="auto">
            <a:xfrm>
              <a:off x="5378" y="1126"/>
              <a:ext cx="91"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66831516"/>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Agenda">
    <p:bg>
      <p:bgPr>
        <a:solidFill>
          <a:schemeClr val="dk2"/>
        </a:solidFill>
        <a:effectLst/>
      </p:bgPr>
    </p:bg>
    <p:spTree>
      <p:nvGrpSpPr>
        <p:cNvPr id="1" name="Shape 57"/>
        <p:cNvGrpSpPr/>
        <p:nvPr/>
      </p:nvGrpSpPr>
      <p:grpSpPr>
        <a:xfrm>
          <a:off x="0" y="0"/>
          <a:ext cx="0" cy="0"/>
          <a:chOff x="0" y="0"/>
          <a:chExt cx="0" cy="0"/>
        </a:xfrm>
      </p:grpSpPr>
      <p:pic>
        <p:nvPicPr>
          <p:cNvPr id="58" name="Shape 58"/>
          <p:cNvPicPr preferRelativeResize="0"/>
          <p:nvPr/>
        </p:nvPicPr>
        <p:blipFill rotWithShape="1">
          <a:blip r:embed="rId2">
            <a:alphaModFix/>
          </a:blip>
          <a:srcRect/>
          <a:stretch/>
        </p:blipFill>
        <p:spPr>
          <a:xfrm>
            <a:off x="10365099" y="288701"/>
            <a:ext cx="1205411" cy="356400"/>
          </a:xfrm>
          <a:prstGeom prst="rect">
            <a:avLst/>
          </a:prstGeom>
          <a:noFill/>
          <a:ln>
            <a:noFill/>
          </a:ln>
        </p:spPr>
      </p:pic>
      <p:sp>
        <p:nvSpPr>
          <p:cNvPr id="59" name="Shape 59"/>
          <p:cNvSpPr txBox="1">
            <a:spLocks noGrp="1"/>
          </p:cNvSpPr>
          <p:nvPr>
            <p:ph type="title"/>
          </p:nvPr>
        </p:nvSpPr>
        <p:spPr>
          <a:xfrm>
            <a:off x="608092" y="0"/>
            <a:ext cx="9464128" cy="902400"/>
          </a:xfrm>
          <a:prstGeom prst="rect">
            <a:avLst/>
          </a:prstGeom>
          <a:noFill/>
          <a:ln>
            <a:noFill/>
          </a:ln>
        </p:spPr>
        <p:txBody>
          <a:bodyPr lIns="68575" tIns="68575" rIns="68575" bIns="68575" anchor="ctr" anchorCtr="0"/>
          <a:lstStyle>
            <a:lvl1pPr marL="0" marR="0" lvl="0" indent="0" algn="l" rtl="0">
              <a:lnSpc>
                <a:spcPct val="114285"/>
              </a:lnSpc>
              <a:spcBef>
                <a:spcPts val="0"/>
              </a:spcBef>
              <a:spcAft>
                <a:spcPts val="0"/>
              </a:spcAft>
              <a:buNone/>
              <a:defRPr sz="2793"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192"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192"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192"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192" b="0" i="0" u="none" strike="noStrike" cap="none">
                <a:solidFill>
                  <a:schemeClr val="lt1"/>
                </a:solidFill>
                <a:latin typeface="Ubuntu"/>
                <a:ea typeface="Ubuntu"/>
                <a:cs typeface="Ubuntu"/>
                <a:sym typeface="Ubuntu"/>
              </a:defRPr>
            </a:lvl5pPr>
            <a:lvl6pPr marL="608076" marR="0" lvl="5" indent="-16891" algn="l" rtl="0">
              <a:spcBef>
                <a:spcPts val="0"/>
              </a:spcBef>
              <a:spcAft>
                <a:spcPts val="0"/>
              </a:spcAft>
              <a:buNone/>
              <a:defRPr sz="2660" b="0" i="0" u="none" strike="noStrike" cap="none">
                <a:solidFill>
                  <a:schemeClr val="lt1"/>
                </a:solidFill>
                <a:latin typeface="Ubuntu"/>
                <a:ea typeface="Ubuntu"/>
                <a:cs typeface="Ubuntu"/>
                <a:sym typeface="Ubuntu"/>
              </a:defRPr>
            </a:lvl6pPr>
            <a:lvl7pPr marL="1216152" marR="0" lvl="6" indent="-16891" algn="l" rtl="0">
              <a:spcBef>
                <a:spcPts val="0"/>
              </a:spcBef>
              <a:spcAft>
                <a:spcPts val="0"/>
              </a:spcAft>
              <a:buNone/>
              <a:defRPr sz="2660" b="0" i="0" u="none" strike="noStrike" cap="none">
                <a:solidFill>
                  <a:schemeClr val="lt1"/>
                </a:solidFill>
                <a:latin typeface="Ubuntu"/>
                <a:ea typeface="Ubuntu"/>
                <a:cs typeface="Ubuntu"/>
                <a:sym typeface="Ubuntu"/>
              </a:defRPr>
            </a:lvl7pPr>
            <a:lvl8pPr marL="1824228" marR="0" lvl="7" indent="-16891" algn="l" rtl="0">
              <a:spcBef>
                <a:spcPts val="0"/>
              </a:spcBef>
              <a:spcAft>
                <a:spcPts val="0"/>
              </a:spcAft>
              <a:buNone/>
              <a:defRPr sz="2660" b="0" i="0" u="none" strike="noStrike" cap="none">
                <a:solidFill>
                  <a:schemeClr val="lt1"/>
                </a:solidFill>
                <a:latin typeface="Ubuntu"/>
                <a:ea typeface="Ubuntu"/>
                <a:cs typeface="Ubuntu"/>
                <a:sym typeface="Ubuntu"/>
              </a:defRPr>
            </a:lvl8pPr>
            <a:lvl9pPr marL="2432304" marR="0" lvl="8" indent="-16891" algn="l" rtl="0">
              <a:spcBef>
                <a:spcPts val="0"/>
              </a:spcBef>
              <a:spcAft>
                <a:spcPts val="0"/>
              </a:spcAft>
              <a:buNone/>
              <a:defRPr sz="2660" b="0" i="0" u="none" strike="noStrike" cap="none">
                <a:solidFill>
                  <a:schemeClr val="lt1"/>
                </a:solidFill>
                <a:latin typeface="Ubuntu"/>
                <a:ea typeface="Ubuntu"/>
                <a:cs typeface="Ubuntu"/>
                <a:sym typeface="Ubuntu"/>
              </a:defRPr>
            </a:lvl9pPr>
          </a:lstStyle>
          <a:p>
            <a:endParaRPr/>
          </a:p>
        </p:txBody>
      </p:sp>
      <p:sp>
        <p:nvSpPr>
          <p:cNvPr id="60" name="Shape 60"/>
          <p:cNvSpPr txBox="1">
            <a:spLocks noGrp="1"/>
          </p:cNvSpPr>
          <p:nvPr>
            <p:ph type="sldNum" idx="12"/>
          </p:nvPr>
        </p:nvSpPr>
        <p:spPr>
          <a:xfrm>
            <a:off x="10859240" y="6339100"/>
            <a:ext cx="683106" cy="365200"/>
          </a:xfrm>
          <a:prstGeom prst="rect">
            <a:avLst/>
          </a:prstGeom>
          <a:noFill/>
          <a:ln>
            <a:noFill/>
          </a:ln>
        </p:spPr>
        <p:txBody>
          <a:bodyPr lIns="0" tIns="0" rIns="0" bIns="0" anchor="ctr" anchorCtr="0">
            <a:noAutofit/>
          </a:bodyPr>
          <a:lstStyle/>
          <a:p>
            <a:pPr algn="r">
              <a:buSzPct val="25000"/>
            </a:pPr>
            <a:fld id="{00000000-1234-1234-1234-123412341234}" type="slidenum">
              <a:rPr lang="en-GB" sz="1330">
                <a:solidFill>
                  <a:srgbClr val="646469"/>
                </a:solidFill>
                <a:latin typeface="Verdana"/>
                <a:ea typeface="Verdana"/>
                <a:cs typeface="Verdana"/>
                <a:sym typeface="Verdana"/>
              </a:rPr>
              <a:pPr algn="r">
                <a:buSzPct val="25000"/>
              </a:pPr>
              <a:t>‹#›</a:t>
            </a:fld>
            <a:endParaRPr lang="en-GB" sz="1330" dirty="0">
              <a:solidFill>
                <a:srgbClr val="646469"/>
              </a:solidFill>
              <a:latin typeface="Verdana"/>
              <a:ea typeface="Verdana"/>
              <a:cs typeface="Verdana"/>
              <a:sym typeface="Verdana"/>
            </a:endParaRPr>
          </a:p>
        </p:txBody>
      </p:sp>
      <p:sp>
        <p:nvSpPr>
          <p:cNvPr id="61" name="Shape 61"/>
          <p:cNvSpPr txBox="1"/>
          <p:nvPr/>
        </p:nvSpPr>
        <p:spPr>
          <a:xfrm>
            <a:off x="622873" y="6339100"/>
            <a:ext cx="3376825" cy="365200"/>
          </a:xfrm>
          <a:prstGeom prst="rect">
            <a:avLst/>
          </a:prstGeom>
          <a:noFill/>
          <a:ln>
            <a:noFill/>
          </a:ln>
        </p:spPr>
        <p:txBody>
          <a:bodyPr lIns="0" tIns="0" rIns="0" bIns="0" anchor="ctr" anchorCtr="0">
            <a:noAutofit/>
          </a:bodyPr>
          <a:lstStyle/>
          <a:p>
            <a:pPr defTabSz="1216152" fontAlgn="auto">
              <a:spcBef>
                <a:spcPts val="0"/>
              </a:spcBef>
              <a:spcAft>
                <a:spcPts val="0"/>
              </a:spcAft>
              <a:buSzPct val="25000"/>
            </a:pPr>
            <a:r>
              <a:rPr lang="en-GB" sz="931" kern="0" dirty="0">
                <a:solidFill>
                  <a:srgbClr val="646469"/>
                </a:solidFill>
                <a:latin typeface="Verdana"/>
                <a:ea typeface="Verdana"/>
                <a:cs typeface="Verdana"/>
                <a:sym typeface="Verdana"/>
              </a:rPr>
              <a:t>All contents © MuleSoft Inc.</a:t>
            </a:r>
          </a:p>
        </p:txBody>
      </p:sp>
      <p:sp>
        <p:nvSpPr>
          <p:cNvPr id="62" name="Shape 62"/>
          <p:cNvSpPr txBox="1">
            <a:spLocks noGrp="1"/>
          </p:cNvSpPr>
          <p:nvPr>
            <p:ph type="body" idx="1"/>
          </p:nvPr>
        </p:nvSpPr>
        <p:spPr>
          <a:xfrm>
            <a:off x="608250" y="1189037"/>
            <a:ext cx="10934083" cy="5022800"/>
          </a:xfrm>
          <a:prstGeom prst="rect">
            <a:avLst/>
          </a:prstGeom>
          <a:noFill/>
          <a:ln>
            <a:noFill/>
          </a:ln>
        </p:spPr>
        <p:txBody>
          <a:bodyPr lIns="68575" tIns="68575" rIns="68575" bIns="68575" anchor="t" anchorCtr="0"/>
          <a:lstStyle>
            <a:lvl1pPr marL="456057" marR="0" lvl="0" indent="-304038" algn="l" rtl="0">
              <a:lnSpc>
                <a:spcPct val="200000"/>
              </a:lnSpc>
              <a:spcBef>
                <a:spcPts val="1197"/>
              </a:spcBef>
              <a:spcAft>
                <a:spcPts val="0"/>
              </a:spcAft>
              <a:buClr>
                <a:srgbClr val="00A0DF"/>
              </a:buClr>
              <a:buSzPct val="100000"/>
              <a:buFont typeface="Verdana"/>
              <a:buAutoNum type="arabicPeriod"/>
              <a:defRPr sz="2394" b="0" i="0" u="none" strike="noStrike" cap="none">
                <a:solidFill>
                  <a:schemeClr val="accent1"/>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995" b="0" i="0" u="none" strike="noStrike" cap="none">
                <a:solidFill>
                  <a:schemeClr val="lt1"/>
                </a:solidFill>
                <a:latin typeface="Verdana"/>
                <a:ea typeface="Verdana"/>
                <a:cs typeface="Verdana"/>
                <a:sym typeface="Verdana"/>
              </a:defRPr>
            </a:lvl2pPr>
            <a:lvl3pPr marL="912114" marR="0" lvl="2" indent="-118237" algn="l" rtl="0">
              <a:spcBef>
                <a:spcPts val="532"/>
              </a:spcBef>
              <a:spcAft>
                <a:spcPts val="0"/>
              </a:spcAft>
              <a:buClr>
                <a:srgbClr val="00A0DF"/>
              </a:buClr>
              <a:buSzPct val="100000"/>
              <a:buFont typeface="Arial"/>
              <a:buChar char="•"/>
              <a:defRPr sz="1862" b="0" i="0" u="none" strike="noStrike" cap="none">
                <a:solidFill>
                  <a:schemeClr val="lt1"/>
                </a:solidFill>
                <a:latin typeface="Verdana"/>
                <a:ea typeface="Verdana"/>
                <a:cs typeface="Verdana"/>
                <a:sym typeface="Verdana"/>
              </a:defRPr>
            </a:lvl3pPr>
            <a:lvl4pPr marL="1199261" marR="0" lvl="3" indent="-135128" algn="l" rtl="0">
              <a:lnSpc>
                <a:spcPct val="100000"/>
              </a:lnSpc>
              <a:spcBef>
                <a:spcPts val="532"/>
              </a:spcBef>
              <a:spcAft>
                <a:spcPts val="0"/>
              </a:spcAft>
              <a:buClr>
                <a:srgbClr val="00A0DF"/>
              </a:buClr>
              <a:buSzPct val="100000"/>
              <a:buFont typeface="Open Sans"/>
              <a:buChar char="–"/>
              <a:defRPr sz="1596" b="0" i="0" u="none" strike="noStrike" cap="none">
                <a:solidFill>
                  <a:schemeClr val="lt1"/>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596" b="0" i="0" u="none" strike="noStrike" cap="none">
                <a:solidFill>
                  <a:schemeClr val="lt1"/>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9" y="0"/>
            <a:ext cx="12161520" cy="6858000"/>
          </a:xfrm>
          <a:prstGeom prst="rect">
            <a:avLst/>
          </a:prstGeom>
        </p:spPr>
      </p:pic>
      <p:sp>
        <p:nvSpPr>
          <p:cNvPr id="3" name="Text Placeholder 2"/>
          <p:cNvSpPr>
            <a:spLocks noGrp="1"/>
          </p:cNvSpPr>
          <p:nvPr>
            <p:ph type="body" sz="quarter" idx="10" hasCustomPrompt="1"/>
          </p:nvPr>
        </p:nvSpPr>
        <p:spPr>
          <a:xfrm>
            <a:off x="404291" y="4364828"/>
            <a:ext cx="7156328" cy="1265767"/>
          </a:xfrm>
        </p:spPr>
        <p:txBody>
          <a:bodyPr/>
          <a:lstStyle>
            <a:lvl1pPr marL="0" indent="0" algn="ctr">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Subtitle</a:t>
            </a:r>
            <a:br>
              <a:rPr lang="en-US" dirty="0" smtClean="0"/>
            </a:br>
            <a:r>
              <a:rPr lang="en-US" dirty="0" smtClean="0"/>
              <a:t>Date</a:t>
            </a:r>
          </a:p>
        </p:txBody>
      </p:sp>
      <p:sp>
        <p:nvSpPr>
          <p:cNvPr id="5" name="Title 4"/>
          <p:cNvSpPr>
            <a:spLocks noGrp="1"/>
          </p:cNvSpPr>
          <p:nvPr>
            <p:ph type="title" hasCustomPrompt="1"/>
          </p:nvPr>
        </p:nvSpPr>
        <p:spPr bwMode="black">
          <a:xfrm>
            <a:off x="396901" y="2698193"/>
            <a:ext cx="7171109" cy="1340667"/>
          </a:xfrm>
        </p:spPr>
        <p:txBody>
          <a:bodyPr anchor="b"/>
          <a:lstStyle>
            <a:lvl1pPr algn="ctr">
              <a:lnSpc>
                <a:spcPct val="100000"/>
              </a:lnSpc>
              <a:defRPr sz="5300"/>
            </a:lvl1pPr>
          </a:lstStyle>
          <a:p>
            <a:r>
              <a:rPr lang="en-US" dirty="0" smtClean="0"/>
              <a:t>Presentation Title</a:t>
            </a:r>
            <a:endParaRPr lang="en-US" dirty="0"/>
          </a:p>
        </p:txBody>
      </p:sp>
      <p:sp>
        <p:nvSpPr>
          <p:cNvPr id="4" name="Picture Placeholder 3"/>
          <p:cNvSpPr>
            <a:spLocks noGrp="1"/>
          </p:cNvSpPr>
          <p:nvPr>
            <p:ph type="pic" sz="quarter" idx="11" hasCustomPrompt="1"/>
          </p:nvPr>
        </p:nvSpPr>
        <p:spPr>
          <a:xfrm>
            <a:off x="7964913" y="0"/>
            <a:ext cx="4196927" cy="6858000"/>
          </a:xfrm>
          <a:solidFill>
            <a:srgbClr val="999899">
              <a:alpha val="50196"/>
            </a:srgbClr>
          </a:solidFill>
        </p:spPr>
        <p:txBody>
          <a:bodyPr anchor="ctr"/>
          <a:lstStyle>
            <a:lvl1pPr marL="0" marR="0" indent="0" algn="ctr" defTabSz="608561" rtl="0" eaLnBrk="1" fontAlgn="base" latinLnBrk="0" hangingPunct="1">
              <a:lnSpc>
                <a:spcPct val="100000"/>
              </a:lnSpc>
              <a:spcBef>
                <a:spcPts val="1198"/>
              </a:spcBef>
              <a:spcAft>
                <a:spcPct val="0"/>
              </a:spcAft>
              <a:buClr>
                <a:srgbClr val="00A0DF"/>
              </a:buClr>
              <a:buSzTx/>
              <a:buFont typeface="Arial" panose="020B0604020202020204" pitchFamily="34" charset="0"/>
              <a:buNone/>
              <a:tabLst/>
              <a:defRPr sz="1500">
                <a:solidFill>
                  <a:schemeClr val="bg1"/>
                </a:solidFill>
              </a:defRPr>
            </a:lvl1pPr>
          </a:lstStyle>
          <a:p>
            <a:r>
              <a:rPr lang="en-US" dirty="0" smtClean="0"/>
              <a:t>Click to add photo or paste an image in box</a:t>
            </a:r>
          </a:p>
          <a:p>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4730" y="1659326"/>
            <a:ext cx="2935450" cy="1188720"/>
          </a:xfrm>
          <a:prstGeom prst="rect">
            <a:avLst/>
          </a:prstGeom>
        </p:spPr>
      </p:pic>
    </p:spTree>
    <p:extLst>
      <p:ext uri="{BB962C8B-B14F-4D97-AF65-F5344CB8AC3E}">
        <p14:creationId xmlns:p14="http://schemas.microsoft.com/office/powerpoint/2010/main" val="30628146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608092" y="0"/>
            <a:ext cx="9464128" cy="902400"/>
          </a:xfrm>
          <a:prstGeom prst="rect">
            <a:avLst/>
          </a:prstGeom>
          <a:noFill/>
          <a:ln>
            <a:noFill/>
          </a:ln>
        </p:spPr>
        <p:txBody>
          <a:bodyPr lIns="68575" tIns="68575" rIns="68575" bIns="68575" anchor="ctr" anchorCtr="0"/>
          <a:lstStyle>
            <a:lvl1pPr marL="0" marR="0" lvl="0" indent="0" algn="l" rtl="0">
              <a:lnSpc>
                <a:spcPct val="114285"/>
              </a:lnSpc>
              <a:spcBef>
                <a:spcPts val="0"/>
              </a:spcBef>
              <a:spcAft>
                <a:spcPts val="0"/>
              </a:spcAft>
              <a:buNone/>
              <a:defRPr sz="2793"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192"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192"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192"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192" b="0" i="0" u="none" strike="noStrike" cap="none">
                <a:solidFill>
                  <a:schemeClr val="lt1"/>
                </a:solidFill>
                <a:latin typeface="Ubuntu"/>
                <a:ea typeface="Ubuntu"/>
                <a:cs typeface="Ubuntu"/>
                <a:sym typeface="Ubuntu"/>
              </a:defRPr>
            </a:lvl5pPr>
            <a:lvl6pPr marL="608076" marR="0" lvl="5" indent="-16891" algn="l" rtl="0">
              <a:spcBef>
                <a:spcPts val="0"/>
              </a:spcBef>
              <a:spcAft>
                <a:spcPts val="0"/>
              </a:spcAft>
              <a:buNone/>
              <a:defRPr sz="2660" b="0" i="0" u="none" strike="noStrike" cap="none">
                <a:solidFill>
                  <a:schemeClr val="lt1"/>
                </a:solidFill>
                <a:latin typeface="Ubuntu"/>
                <a:ea typeface="Ubuntu"/>
                <a:cs typeface="Ubuntu"/>
                <a:sym typeface="Ubuntu"/>
              </a:defRPr>
            </a:lvl6pPr>
            <a:lvl7pPr marL="1216152" marR="0" lvl="6" indent="-16891" algn="l" rtl="0">
              <a:spcBef>
                <a:spcPts val="0"/>
              </a:spcBef>
              <a:spcAft>
                <a:spcPts val="0"/>
              </a:spcAft>
              <a:buNone/>
              <a:defRPr sz="2660" b="0" i="0" u="none" strike="noStrike" cap="none">
                <a:solidFill>
                  <a:schemeClr val="lt1"/>
                </a:solidFill>
                <a:latin typeface="Ubuntu"/>
                <a:ea typeface="Ubuntu"/>
                <a:cs typeface="Ubuntu"/>
                <a:sym typeface="Ubuntu"/>
              </a:defRPr>
            </a:lvl7pPr>
            <a:lvl8pPr marL="1824228" marR="0" lvl="7" indent="-16891" algn="l" rtl="0">
              <a:spcBef>
                <a:spcPts val="0"/>
              </a:spcBef>
              <a:spcAft>
                <a:spcPts val="0"/>
              </a:spcAft>
              <a:buNone/>
              <a:defRPr sz="2660" b="0" i="0" u="none" strike="noStrike" cap="none">
                <a:solidFill>
                  <a:schemeClr val="lt1"/>
                </a:solidFill>
                <a:latin typeface="Ubuntu"/>
                <a:ea typeface="Ubuntu"/>
                <a:cs typeface="Ubuntu"/>
                <a:sym typeface="Ubuntu"/>
              </a:defRPr>
            </a:lvl8pPr>
            <a:lvl9pPr marL="2432304" marR="0" lvl="8" indent="-16891" algn="l" rtl="0">
              <a:spcBef>
                <a:spcPts val="0"/>
              </a:spcBef>
              <a:spcAft>
                <a:spcPts val="0"/>
              </a:spcAft>
              <a:buNone/>
              <a:defRPr sz="2660" b="0" i="0" u="none" strike="noStrike" cap="none">
                <a:solidFill>
                  <a:schemeClr val="lt1"/>
                </a:solidFill>
                <a:latin typeface="Ubuntu"/>
                <a:ea typeface="Ubuntu"/>
                <a:cs typeface="Ubuntu"/>
                <a:sym typeface="Ubuntu"/>
              </a:defRPr>
            </a:lvl9pPr>
          </a:lstStyle>
          <a:p>
            <a:endParaRPr/>
          </a:p>
        </p:txBody>
      </p:sp>
      <p:sp>
        <p:nvSpPr>
          <p:cNvPr id="65" name="Shape 65"/>
          <p:cNvSpPr txBox="1">
            <a:spLocks noGrp="1"/>
          </p:cNvSpPr>
          <p:nvPr>
            <p:ph type="sldNum" idx="12"/>
          </p:nvPr>
        </p:nvSpPr>
        <p:spPr>
          <a:xfrm>
            <a:off x="10859240" y="6339100"/>
            <a:ext cx="683106" cy="365200"/>
          </a:xfrm>
          <a:prstGeom prst="rect">
            <a:avLst/>
          </a:prstGeom>
          <a:noFill/>
          <a:ln>
            <a:noFill/>
          </a:ln>
        </p:spPr>
        <p:txBody>
          <a:bodyPr lIns="0" tIns="0" rIns="0" bIns="0" anchor="ctr" anchorCtr="0">
            <a:noAutofit/>
          </a:bodyPr>
          <a:lstStyle/>
          <a:p>
            <a:pPr algn="r">
              <a:buSzPct val="25000"/>
            </a:pPr>
            <a:fld id="{00000000-1234-1234-1234-123412341234}" type="slidenum">
              <a:rPr lang="en-GB" sz="1330">
                <a:solidFill>
                  <a:srgbClr val="BFBFBF"/>
                </a:solidFill>
                <a:latin typeface="Verdana"/>
                <a:ea typeface="Verdana"/>
                <a:cs typeface="Verdana"/>
                <a:sym typeface="Verdana"/>
              </a:rPr>
              <a:pPr algn="r">
                <a:buSzPct val="25000"/>
              </a:pPr>
              <a:t>‹#›</a:t>
            </a:fld>
            <a:endParaRPr lang="en-GB" sz="1330" dirty="0">
              <a:solidFill>
                <a:srgbClr val="BFBFBF"/>
              </a:solidFill>
              <a:latin typeface="Verdana"/>
              <a:ea typeface="Verdana"/>
              <a:cs typeface="Verdana"/>
              <a:sym typeface="Verdana"/>
            </a:endParaRPr>
          </a:p>
        </p:txBody>
      </p:sp>
      <p:sp>
        <p:nvSpPr>
          <p:cNvPr id="66" name="Shape 66"/>
          <p:cNvSpPr txBox="1">
            <a:spLocks noGrp="1"/>
          </p:cNvSpPr>
          <p:nvPr>
            <p:ph type="body" idx="1"/>
          </p:nvPr>
        </p:nvSpPr>
        <p:spPr>
          <a:xfrm>
            <a:off x="608250" y="1189037"/>
            <a:ext cx="10934083" cy="5022800"/>
          </a:xfrm>
          <a:prstGeom prst="rect">
            <a:avLst/>
          </a:prstGeom>
          <a:noFill/>
          <a:ln>
            <a:noFill/>
          </a:ln>
        </p:spPr>
        <p:txBody>
          <a:bodyPr lIns="68575" tIns="68575" rIns="68575" bIns="68575" anchor="t" anchorCtr="0"/>
          <a:lstStyle>
            <a:lvl1pPr marL="219583" marR="0" lvl="0" indent="-67564" algn="l" rtl="0">
              <a:spcBef>
                <a:spcPts val="1197"/>
              </a:spcBef>
              <a:spcAft>
                <a:spcPts val="0"/>
              </a:spcAft>
              <a:buClr>
                <a:srgbClr val="00A0DF"/>
              </a:buClr>
              <a:buSzPct val="100000"/>
              <a:buFont typeface="Arial"/>
              <a:buChar char="•"/>
              <a:defRPr sz="2394" b="0" i="0" u="none" strike="noStrike" cap="none">
                <a:solidFill>
                  <a:schemeClr val="dk2"/>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995" b="0" i="0" u="none" strike="noStrike" cap="none">
                <a:solidFill>
                  <a:schemeClr val="dk2"/>
                </a:solidFill>
                <a:latin typeface="Verdana"/>
                <a:ea typeface="Verdana"/>
                <a:cs typeface="Verdana"/>
                <a:sym typeface="Verdana"/>
              </a:defRPr>
            </a:lvl2pPr>
            <a:lvl3pPr marL="912114" marR="0" lvl="2" indent="-118237" algn="l" rtl="0">
              <a:spcBef>
                <a:spcPts val="532"/>
              </a:spcBef>
              <a:spcAft>
                <a:spcPts val="0"/>
              </a:spcAft>
              <a:buClr>
                <a:srgbClr val="00A0DF"/>
              </a:buClr>
              <a:buSzPct val="100000"/>
              <a:buFont typeface="Arial"/>
              <a:buChar char="•"/>
              <a:defRPr sz="1862" b="0" i="0" u="none" strike="noStrike" cap="none">
                <a:solidFill>
                  <a:schemeClr val="dk2"/>
                </a:solidFill>
                <a:latin typeface="Verdana"/>
                <a:ea typeface="Verdana"/>
                <a:cs typeface="Verdana"/>
                <a:sym typeface="Verdana"/>
              </a:defRPr>
            </a:lvl3pPr>
            <a:lvl4pPr marL="1199261" marR="0" lvl="3" indent="-135128" algn="l" rtl="0">
              <a:lnSpc>
                <a:spcPct val="100000"/>
              </a:lnSpc>
              <a:spcBef>
                <a:spcPts val="532"/>
              </a:spcBef>
              <a:spcAft>
                <a:spcPts val="0"/>
              </a:spcAft>
              <a:buClr>
                <a:srgbClr val="00A0DF"/>
              </a:buClr>
              <a:buSzPct val="100000"/>
              <a:buFont typeface="Open Sans"/>
              <a:buChar char="–"/>
              <a:defRPr sz="1596" b="0" i="0" u="none" strike="noStrike" cap="none">
                <a:solidFill>
                  <a:schemeClr val="dk2"/>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ver">
    <p:bg>
      <p:bgPr>
        <a:solidFill>
          <a:schemeClr val="dk2"/>
        </a:solidFill>
        <a:effectLst/>
      </p:bgPr>
    </p:bg>
    <p:spTree>
      <p:nvGrpSpPr>
        <p:cNvPr id="1" name="Shape 67"/>
        <p:cNvGrpSpPr/>
        <p:nvPr/>
      </p:nvGrpSpPr>
      <p:grpSpPr>
        <a:xfrm>
          <a:off x="0" y="0"/>
          <a:ext cx="0" cy="0"/>
          <a:chOff x="0" y="0"/>
          <a:chExt cx="0" cy="0"/>
        </a:xfrm>
      </p:grpSpPr>
      <p:pic>
        <p:nvPicPr>
          <p:cNvPr id="68" name="Shape 68"/>
          <p:cNvPicPr preferRelativeResize="0"/>
          <p:nvPr/>
        </p:nvPicPr>
        <p:blipFill rotWithShape="1">
          <a:blip r:embed="rId2">
            <a:alphaModFix amt="6000"/>
          </a:blip>
          <a:srcRect r="9747" b="7037"/>
          <a:stretch/>
        </p:blipFill>
        <p:spPr>
          <a:xfrm>
            <a:off x="6211343" y="2612873"/>
            <a:ext cx="5950443" cy="4245200"/>
          </a:xfrm>
          <a:prstGeom prst="rect">
            <a:avLst/>
          </a:prstGeom>
          <a:noFill/>
          <a:ln>
            <a:noFill/>
          </a:ln>
        </p:spPr>
      </p:pic>
      <p:pic>
        <p:nvPicPr>
          <p:cNvPr id="69" name="Shape 69"/>
          <p:cNvPicPr preferRelativeResize="0"/>
          <p:nvPr/>
        </p:nvPicPr>
        <p:blipFill rotWithShape="1">
          <a:blip r:embed="rId3">
            <a:alphaModFix/>
          </a:blip>
          <a:srcRect/>
          <a:stretch/>
        </p:blipFill>
        <p:spPr>
          <a:xfrm>
            <a:off x="612867" y="649032"/>
            <a:ext cx="3448647" cy="1020000"/>
          </a:xfrm>
          <a:prstGeom prst="rect">
            <a:avLst/>
          </a:prstGeom>
          <a:noFill/>
          <a:ln>
            <a:noFill/>
          </a:ln>
        </p:spPr>
      </p:pic>
      <p:sp>
        <p:nvSpPr>
          <p:cNvPr id="70" name="Shape 70"/>
          <p:cNvSpPr txBox="1">
            <a:spLocks noGrp="1"/>
          </p:cNvSpPr>
          <p:nvPr>
            <p:ph type="body" idx="1"/>
          </p:nvPr>
        </p:nvSpPr>
        <p:spPr>
          <a:xfrm>
            <a:off x="622872" y="3754967"/>
            <a:ext cx="10920517" cy="1265599"/>
          </a:xfrm>
          <a:prstGeom prst="rect">
            <a:avLst/>
          </a:prstGeom>
          <a:noFill/>
          <a:ln>
            <a:noFill/>
          </a:ln>
        </p:spPr>
        <p:txBody>
          <a:bodyPr lIns="68575" tIns="68575" rIns="68575" bIns="68575" anchor="t" anchorCtr="0"/>
          <a:lstStyle>
            <a:lvl1pPr marL="0" marR="0" lvl="0" indent="0" algn="l" rtl="0">
              <a:spcBef>
                <a:spcPts val="1197"/>
              </a:spcBef>
              <a:spcAft>
                <a:spcPts val="0"/>
              </a:spcAft>
              <a:buClr>
                <a:srgbClr val="00A0DF"/>
              </a:buClr>
              <a:buFont typeface="Arial"/>
              <a:buNone/>
              <a:defRPr sz="2394" b="0" i="0" u="none" strike="noStrike" cap="none">
                <a:solidFill>
                  <a:schemeClr val="lt1"/>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995" b="0" i="0" u="none" strike="noStrike" cap="none">
                <a:solidFill>
                  <a:schemeClr val="lt1"/>
                </a:solidFill>
                <a:latin typeface="Verdana"/>
                <a:ea typeface="Verdana"/>
                <a:cs typeface="Verdana"/>
                <a:sym typeface="Verdana"/>
              </a:defRPr>
            </a:lvl2pPr>
            <a:lvl3pPr marL="912114" marR="0" lvl="2" indent="-118237" algn="l" rtl="0">
              <a:spcBef>
                <a:spcPts val="532"/>
              </a:spcBef>
              <a:spcAft>
                <a:spcPts val="0"/>
              </a:spcAft>
              <a:buClr>
                <a:srgbClr val="00A0DF"/>
              </a:buClr>
              <a:buSzPct val="100000"/>
              <a:buFont typeface="Arial"/>
              <a:buChar char="•"/>
              <a:defRPr sz="1862" b="0" i="0" u="none" strike="noStrike" cap="none">
                <a:solidFill>
                  <a:schemeClr val="lt1"/>
                </a:solidFill>
                <a:latin typeface="Verdana"/>
                <a:ea typeface="Verdana"/>
                <a:cs typeface="Verdana"/>
                <a:sym typeface="Verdana"/>
              </a:defRPr>
            </a:lvl3pPr>
            <a:lvl4pPr marL="1199261" marR="0" lvl="3" indent="-135128" algn="l" rtl="0">
              <a:lnSpc>
                <a:spcPct val="100000"/>
              </a:lnSpc>
              <a:spcBef>
                <a:spcPts val="532"/>
              </a:spcBef>
              <a:spcAft>
                <a:spcPts val="0"/>
              </a:spcAft>
              <a:buClr>
                <a:srgbClr val="00A0DF"/>
              </a:buClr>
              <a:buSzPct val="100000"/>
              <a:buFont typeface="Open Sans"/>
              <a:buChar char="–"/>
              <a:defRPr sz="1596" b="0" i="0" u="none" strike="noStrike" cap="none">
                <a:solidFill>
                  <a:schemeClr val="lt1"/>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596" b="0" i="0" u="none" strike="noStrike" cap="none">
                <a:solidFill>
                  <a:schemeClr val="lt1"/>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
        <p:nvSpPr>
          <p:cNvPr id="71" name="Shape 71"/>
          <p:cNvSpPr txBox="1">
            <a:spLocks noGrp="1"/>
          </p:cNvSpPr>
          <p:nvPr>
            <p:ph type="title"/>
          </p:nvPr>
        </p:nvSpPr>
        <p:spPr>
          <a:xfrm>
            <a:off x="608092" y="2088332"/>
            <a:ext cx="10935280" cy="1340800"/>
          </a:xfrm>
          <a:prstGeom prst="rect">
            <a:avLst/>
          </a:prstGeom>
          <a:noFill/>
          <a:ln>
            <a:noFill/>
          </a:ln>
        </p:spPr>
        <p:txBody>
          <a:bodyPr lIns="68575" tIns="68575" rIns="68575" bIns="68575" anchor="b" anchorCtr="0"/>
          <a:lstStyle>
            <a:lvl1pPr marL="0" marR="0" lvl="0" indent="0" algn="l" rtl="0">
              <a:lnSpc>
                <a:spcPct val="100000"/>
              </a:lnSpc>
              <a:spcBef>
                <a:spcPts val="0"/>
              </a:spcBef>
              <a:spcAft>
                <a:spcPts val="0"/>
              </a:spcAft>
              <a:buNone/>
              <a:defRPr sz="532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192"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192"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192"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192" b="0" i="0" u="none" strike="noStrike" cap="none">
                <a:solidFill>
                  <a:schemeClr val="lt1"/>
                </a:solidFill>
                <a:latin typeface="Ubuntu"/>
                <a:ea typeface="Ubuntu"/>
                <a:cs typeface="Ubuntu"/>
                <a:sym typeface="Ubuntu"/>
              </a:defRPr>
            </a:lvl5pPr>
            <a:lvl6pPr marL="608076" marR="0" lvl="5" indent="-16891" algn="l" rtl="0">
              <a:spcBef>
                <a:spcPts val="0"/>
              </a:spcBef>
              <a:spcAft>
                <a:spcPts val="0"/>
              </a:spcAft>
              <a:buNone/>
              <a:defRPr sz="2660" b="0" i="0" u="none" strike="noStrike" cap="none">
                <a:solidFill>
                  <a:schemeClr val="lt1"/>
                </a:solidFill>
                <a:latin typeface="Ubuntu"/>
                <a:ea typeface="Ubuntu"/>
                <a:cs typeface="Ubuntu"/>
                <a:sym typeface="Ubuntu"/>
              </a:defRPr>
            </a:lvl6pPr>
            <a:lvl7pPr marL="1216152" marR="0" lvl="6" indent="-16891" algn="l" rtl="0">
              <a:spcBef>
                <a:spcPts val="0"/>
              </a:spcBef>
              <a:spcAft>
                <a:spcPts val="0"/>
              </a:spcAft>
              <a:buNone/>
              <a:defRPr sz="2660" b="0" i="0" u="none" strike="noStrike" cap="none">
                <a:solidFill>
                  <a:schemeClr val="lt1"/>
                </a:solidFill>
                <a:latin typeface="Ubuntu"/>
                <a:ea typeface="Ubuntu"/>
                <a:cs typeface="Ubuntu"/>
                <a:sym typeface="Ubuntu"/>
              </a:defRPr>
            </a:lvl7pPr>
            <a:lvl8pPr marL="1824228" marR="0" lvl="7" indent="-16891" algn="l" rtl="0">
              <a:spcBef>
                <a:spcPts val="0"/>
              </a:spcBef>
              <a:spcAft>
                <a:spcPts val="0"/>
              </a:spcAft>
              <a:buNone/>
              <a:defRPr sz="2660" b="0" i="0" u="none" strike="noStrike" cap="none">
                <a:solidFill>
                  <a:schemeClr val="lt1"/>
                </a:solidFill>
                <a:latin typeface="Ubuntu"/>
                <a:ea typeface="Ubuntu"/>
                <a:cs typeface="Ubuntu"/>
                <a:sym typeface="Ubuntu"/>
              </a:defRPr>
            </a:lvl8pPr>
            <a:lvl9pPr marL="2432304" marR="0" lvl="8" indent="-16891" algn="l" rtl="0">
              <a:spcBef>
                <a:spcPts val="0"/>
              </a:spcBef>
              <a:spcAft>
                <a:spcPts val="0"/>
              </a:spcAft>
              <a:buNone/>
              <a:defRPr sz="266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ver with image">
    <p:bg>
      <p:bgPr>
        <a:solidFill>
          <a:schemeClr val="dk2"/>
        </a:solidFill>
        <a:effectLst/>
      </p:bgPr>
    </p:bg>
    <p:spTree>
      <p:nvGrpSpPr>
        <p:cNvPr id="1" name="Shape 72"/>
        <p:cNvGrpSpPr/>
        <p:nvPr/>
      </p:nvGrpSpPr>
      <p:grpSpPr>
        <a:xfrm>
          <a:off x="0" y="0"/>
          <a:ext cx="0" cy="0"/>
          <a:chOff x="0" y="0"/>
          <a:chExt cx="0" cy="0"/>
        </a:xfrm>
      </p:grpSpPr>
      <p:pic>
        <p:nvPicPr>
          <p:cNvPr id="73" name="Shape 73"/>
          <p:cNvPicPr preferRelativeResize="0"/>
          <p:nvPr/>
        </p:nvPicPr>
        <p:blipFill rotWithShape="1">
          <a:blip r:embed="rId2">
            <a:alphaModFix amt="6000"/>
          </a:blip>
          <a:srcRect r="9747" b="7037"/>
          <a:stretch/>
        </p:blipFill>
        <p:spPr>
          <a:xfrm>
            <a:off x="2117659" y="2612873"/>
            <a:ext cx="5950443" cy="4245200"/>
          </a:xfrm>
          <a:prstGeom prst="rect">
            <a:avLst/>
          </a:prstGeom>
          <a:noFill/>
          <a:ln>
            <a:noFill/>
          </a:ln>
        </p:spPr>
      </p:pic>
      <p:pic>
        <p:nvPicPr>
          <p:cNvPr id="74" name="Shape 74"/>
          <p:cNvPicPr preferRelativeResize="0"/>
          <p:nvPr/>
        </p:nvPicPr>
        <p:blipFill rotWithShape="1">
          <a:blip r:embed="rId3">
            <a:alphaModFix/>
          </a:blip>
          <a:srcRect/>
          <a:stretch/>
        </p:blipFill>
        <p:spPr>
          <a:xfrm>
            <a:off x="612867" y="649032"/>
            <a:ext cx="3448647" cy="1020000"/>
          </a:xfrm>
          <a:prstGeom prst="rect">
            <a:avLst/>
          </a:prstGeom>
          <a:noFill/>
          <a:ln>
            <a:noFill/>
          </a:ln>
        </p:spPr>
      </p:pic>
      <p:sp>
        <p:nvSpPr>
          <p:cNvPr id="75" name="Shape 75"/>
          <p:cNvSpPr txBox="1">
            <a:spLocks noGrp="1"/>
          </p:cNvSpPr>
          <p:nvPr>
            <p:ph type="body" idx="1"/>
          </p:nvPr>
        </p:nvSpPr>
        <p:spPr>
          <a:xfrm>
            <a:off x="622873" y="3754967"/>
            <a:ext cx="7156252" cy="1265599"/>
          </a:xfrm>
          <a:prstGeom prst="rect">
            <a:avLst/>
          </a:prstGeom>
          <a:noFill/>
          <a:ln>
            <a:noFill/>
          </a:ln>
        </p:spPr>
        <p:txBody>
          <a:bodyPr lIns="68575" tIns="68575" rIns="68575" bIns="68575" anchor="t" anchorCtr="0"/>
          <a:lstStyle>
            <a:lvl1pPr marL="0" marR="0" lvl="0" indent="0" algn="l" rtl="0">
              <a:spcBef>
                <a:spcPts val="1197"/>
              </a:spcBef>
              <a:spcAft>
                <a:spcPts val="0"/>
              </a:spcAft>
              <a:buClr>
                <a:srgbClr val="00A0DF"/>
              </a:buClr>
              <a:buFont typeface="Arial"/>
              <a:buNone/>
              <a:defRPr sz="2394" b="0" i="0" u="none" strike="noStrike" cap="none">
                <a:solidFill>
                  <a:schemeClr val="lt1"/>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995" b="0" i="0" u="none" strike="noStrike" cap="none">
                <a:solidFill>
                  <a:schemeClr val="lt1"/>
                </a:solidFill>
                <a:latin typeface="Verdana"/>
                <a:ea typeface="Verdana"/>
                <a:cs typeface="Verdana"/>
                <a:sym typeface="Verdana"/>
              </a:defRPr>
            </a:lvl2pPr>
            <a:lvl3pPr marL="912114" marR="0" lvl="2" indent="-118237" algn="l" rtl="0">
              <a:spcBef>
                <a:spcPts val="532"/>
              </a:spcBef>
              <a:spcAft>
                <a:spcPts val="0"/>
              </a:spcAft>
              <a:buClr>
                <a:srgbClr val="00A0DF"/>
              </a:buClr>
              <a:buSzPct val="100000"/>
              <a:buFont typeface="Arial"/>
              <a:buChar char="•"/>
              <a:defRPr sz="1862" b="0" i="0" u="none" strike="noStrike" cap="none">
                <a:solidFill>
                  <a:schemeClr val="lt1"/>
                </a:solidFill>
                <a:latin typeface="Verdana"/>
                <a:ea typeface="Verdana"/>
                <a:cs typeface="Verdana"/>
                <a:sym typeface="Verdana"/>
              </a:defRPr>
            </a:lvl3pPr>
            <a:lvl4pPr marL="1199261" marR="0" lvl="3" indent="-135128" algn="l" rtl="0">
              <a:lnSpc>
                <a:spcPct val="100000"/>
              </a:lnSpc>
              <a:spcBef>
                <a:spcPts val="532"/>
              </a:spcBef>
              <a:spcAft>
                <a:spcPts val="0"/>
              </a:spcAft>
              <a:buClr>
                <a:srgbClr val="00A0DF"/>
              </a:buClr>
              <a:buSzPct val="100000"/>
              <a:buFont typeface="Open Sans"/>
              <a:buChar char="–"/>
              <a:defRPr sz="1596" b="0" i="0" u="none" strike="noStrike" cap="none">
                <a:solidFill>
                  <a:schemeClr val="lt1"/>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596" b="0" i="0" u="none" strike="noStrike" cap="none">
                <a:solidFill>
                  <a:schemeClr val="lt1"/>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
        <p:nvSpPr>
          <p:cNvPr id="76" name="Shape 76"/>
          <p:cNvSpPr txBox="1">
            <a:spLocks noGrp="1"/>
          </p:cNvSpPr>
          <p:nvPr>
            <p:ph type="title"/>
          </p:nvPr>
        </p:nvSpPr>
        <p:spPr>
          <a:xfrm>
            <a:off x="608092" y="2088332"/>
            <a:ext cx="7171016" cy="1340800"/>
          </a:xfrm>
          <a:prstGeom prst="rect">
            <a:avLst/>
          </a:prstGeom>
          <a:noFill/>
          <a:ln>
            <a:noFill/>
          </a:ln>
        </p:spPr>
        <p:txBody>
          <a:bodyPr lIns="68575" tIns="68575" rIns="68575" bIns="68575" anchor="b" anchorCtr="0"/>
          <a:lstStyle>
            <a:lvl1pPr marL="0" marR="0" lvl="0" indent="0" algn="l" rtl="0">
              <a:lnSpc>
                <a:spcPct val="100000"/>
              </a:lnSpc>
              <a:spcBef>
                <a:spcPts val="0"/>
              </a:spcBef>
              <a:spcAft>
                <a:spcPts val="0"/>
              </a:spcAft>
              <a:buNone/>
              <a:defRPr sz="532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192"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192"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192"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192" b="0" i="0" u="none" strike="noStrike" cap="none">
                <a:solidFill>
                  <a:schemeClr val="lt1"/>
                </a:solidFill>
                <a:latin typeface="Ubuntu"/>
                <a:ea typeface="Ubuntu"/>
                <a:cs typeface="Ubuntu"/>
                <a:sym typeface="Ubuntu"/>
              </a:defRPr>
            </a:lvl5pPr>
            <a:lvl6pPr marL="608076" marR="0" lvl="5" indent="-16891" algn="l" rtl="0">
              <a:spcBef>
                <a:spcPts val="0"/>
              </a:spcBef>
              <a:spcAft>
                <a:spcPts val="0"/>
              </a:spcAft>
              <a:buNone/>
              <a:defRPr sz="2660" b="0" i="0" u="none" strike="noStrike" cap="none">
                <a:solidFill>
                  <a:schemeClr val="lt1"/>
                </a:solidFill>
                <a:latin typeface="Ubuntu"/>
                <a:ea typeface="Ubuntu"/>
                <a:cs typeface="Ubuntu"/>
                <a:sym typeface="Ubuntu"/>
              </a:defRPr>
            </a:lvl6pPr>
            <a:lvl7pPr marL="1216152" marR="0" lvl="6" indent="-16891" algn="l" rtl="0">
              <a:spcBef>
                <a:spcPts val="0"/>
              </a:spcBef>
              <a:spcAft>
                <a:spcPts val="0"/>
              </a:spcAft>
              <a:buNone/>
              <a:defRPr sz="2660" b="0" i="0" u="none" strike="noStrike" cap="none">
                <a:solidFill>
                  <a:schemeClr val="lt1"/>
                </a:solidFill>
                <a:latin typeface="Ubuntu"/>
                <a:ea typeface="Ubuntu"/>
                <a:cs typeface="Ubuntu"/>
                <a:sym typeface="Ubuntu"/>
              </a:defRPr>
            </a:lvl7pPr>
            <a:lvl8pPr marL="1824228" marR="0" lvl="7" indent="-16891" algn="l" rtl="0">
              <a:spcBef>
                <a:spcPts val="0"/>
              </a:spcBef>
              <a:spcAft>
                <a:spcPts val="0"/>
              </a:spcAft>
              <a:buNone/>
              <a:defRPr sz="2660" b="0" i="0" u="none" strike="noStrike" cap="none">
                <a:solidFill>
                  <a:schemeClr val="lt1"/>
                </a:solidFill>
                <a:latin typeface="Ubuntu"/>
                <a:ea typeface="Ubuntu"/>
                <a:cs typeface="Ubuntu"/>
                <a:sym typeface="Ubuntu"/>
              </a:defRPr>
            </a:lvl8pPr>
            <a:lvl9pPr marL="2432304" marR="0" lvl="8" indent="-16891" algn="l" rtl="0">
              <a:spcBef>
                <a:spcPts val="0"/>
              </a:spcBef>
              <a:spcAft>
                <a:spcPts val="0"/>
              </a:spcAft>
              <a:buNone/>
              <a:defRPr sz="2660" b="0" i="0" u="none" strike="noStrike" cap="none">
                <a:solidFill>
                  <a:schemeClr val="lt1"/>
                </a:solidFill>
                <a:latin typeface="Ubuntu"/>
                <a:ea typeface="Ubuntu"/>
                <a:cs typeface="Ubuntu"/>
                <a:sym typeface="Ubuntu"/>
              </a:defRPr>
            </a:lvl9pPr>
          </a:lstStyle>
          <a:p>
            <a:endParaRPr/>
          </a:p>
        </p:txBody>
      </p:sp>
      <p:sp>
        <p:nvSpPr>
          <p:cNvPr id="77" name="Shape 77"/>
          <p:cNvSpPr>
            <a:spLocks noGrp="1"/>
          </p:cNvSpPr>
          <p:nvPr>
            <p:ph type="pic" idx="2"/>
          </p:nvPr>
        </p:nvSpPr>
        <p:spPr>
          <a:xfrm>
            <a:off x="7964910" y="0"/>
            <a:ext cx="4196792" cy="6858000"/>
          </a:xfrm>
          <a:prstGeom prst="rect">
            <a:avLst/>
          </a:prstGeom>
          <a:solidFill>
            <a:srgbClr val="999899">
              <a:alpha val="49800"/>
            </a:srgbClr>
          </a:solidFill>
          <a:ln>
            <a:noFill/>
          </a:ln>
        </p:spPr>
        <p:txBody>
          <a:bodyPr lIns="68575" tIns="68575" rIns="68575" bIns="68575" anchor="ctr" anchorCtr="0"/>
          <a:lstStyle>
            <a:lvl1pPr marL="0" marR="0" lvl="0" indent="0" algn="ctr" rtl="0">
              <a:lnSpc>
                <a:spcPct val="100000"/>
              </a:lnSpc>
              <a:spcBef>
                <a:spcPts val="1197"/>
              </a:spcBef>
              <a:spcAft>
                <a:spcPts val="0"/>
              </a:spcAft>
              <a:buClr>
                <a:srgbClr val="00A0DF"/>
              </a:buClr>
              <a:buSzPct val="100000"/>
              <a:buFont typeface="Arial"/>
              <a:buNone/>
              <a:defRPr sz="1463" b="0" i="0" u="none" strike="noStrike" cap="none">
                <a:solidFill>
                  <a:schemeClr val="lt1"/>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995" b="0" i="0" u="none" strike="noStrike" cap="none">
                <a:solidFill>
                  <a:schemeClr val="dk2"/>
                </a:solidFill>
                <a:latin typeface="Verdana"/>
                <a:ea typeface="Verdana"/>
                <a:cs typeface="Verdana"/>
                <a:sym typeface="Verdana"/>
              </a:defRPr>
            </a:lvl2pPr>
            <a:lvl3pPr marL="912114" marR="0" lvl="2" indent="-118237" algn="l" rtl="0">
              <a:spcBef>
                <a:spcPts val="532"/>
              </a:spcBef>
              <a:spcAft>
                <a:spcPts val="0"/>
              </a:spcAft>
              <a:buClr>
                <a:srgbClr val="00A0DF"/>
              </a:buClr>
              <a:buSzPct val="100000"/>
              <a:buFont typeface="Arial"/>
              <a:buChar char="•"/>
              <a:defRPr sz="1862" b="0" i="0" u="none" strike="noStrike" cap="none">
                <a:solidFill>
                  <a:schemeClr val="dk2"/>
                </a:solidFill>
                <a:latin typeface="Verdana"/>
                <a:ea typeface="Verdana"/>
                <a:cs typeface="Verdana"/>
                <a:sym typeface="Verdana"/>
              </a:defRPr>
            </a:lvl3pPr>
            <a:lvl4pPr marL="1199261" marR="0" lvl="3" indent="-135128" algn="l" rtl="0">
              <a:lnSpc>
                <a:spcPct val="100000"/>
              </a:lnSpc>
              <a:spcBef>
                <a:spcPts val="532"/>
              </a:spcBef>
              <a:spcAft>
                <a:spcPts val="0"/>
              </a:spcAft>
              <a:buClr>
                <a:srgbClr val="00A0DF"/>
              </a:buClr>
              <a:buSzPct val="100000"/>
              <a:buFont typeface="Open Sans"/>
              <a:buChar char="–"/>
              <a:defRPr sz="1596" b="0" i="0" u="none" strike="noStrike" cap="none">
                <a:solidFill>
                  <a:schemeClr val="dk2"/>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afe Harbor">
    <p:spTree>
      <p:nvGrpSpPr>
        <p:cNvPr id="1" name="Shape 78"/>
        <p:cNvGrpSpPr/>
        <p:nvPr/>
      </p:nvGrpSpPr>
      <p:grpSpPr>
        <a:xfrm>
          <a:off x="0" y="0"/>
          <a:ext cx="0" cy="0"/>
          <a:chOff x="0" y="0"/>
          <a:chExt cx="0" cy="0"/>
        </a:xfrm>
      </p:grpSpPr>
      <p:sp>
        <p:nvSpPr>
          <p:cNvPr id="79" name="Shape 79"/>
          <p:cNvSpPr txBox="1"/>
          <p:nvPr/>
        </p:nvSpPr>
        <p:spPr>
          <a:xfrm>
            <a:off x="608092" y="0"/>
            <a:ext cx="10935280" cy="914400"/>
          </a:xfrm>
          <a:prstGeom prst="rect">
            <a:avLst/>
          </a:prstGeom>
          <a:noFill/>
          <a:ln>
            <a:noFill/>
          </a:ln>
        </p:spPr>
        <p:txBody>
          <a:bodyPr lIns="0" tIns="0" rIns="0" bIns="0" anchor="ctr" anchorCtr="0">
            <a:noAutofit/>
          </a:bodyPr>
          <a:lstStyle/>
          <a:p>
            <a:pPr defTabSz="1216152" fontAlgn="auto">
              <a:spcBef>
                <a:spcPts val="0"/>
              </a:spcBef>
              <a:spcAft>
                <a:spcPts val="0"/>
              </a:spcAft>
              <a:buSzPct val="25000"/>
            </a:pPr>
            <a:r>
              <a:rPr lang="en-GB" sz="2793" kern="0" dirty="0">
                <a:solidFill>
                  <a:srgbClr val="FFFFFF"/>
                </a:solidFill>
                <a:latin typeface="Verdana"/>
                <a:ea typeface="Verdana"/>
                <a:cs typeface="Verdana"/>
                <a:sym typeface="Verdana"/>
              </a:rPr>
              <a:t>Safe </a:t>
            </a:r>
            <a:r>
              <a:rPr lang="en-GB" sz="2793" kern="0" dirty="0" err="1">
                <a:solidFill>
                  <a:srgbClr val="FFFFFF"/>
                </a:solidFill>
                <a:latin typeface="Verdana"/>
                <a:ea typeface="Verdana"/>
                <a:cs typeface="Verdana"/>
                <a:sym typeface="Verdana"/>
              </a:rPr>
              <a:t>harbor</a:t>
            </a:r>
            <a:r>
              <a:rPr lang="en-GB" sz="2793" kern="0" dirty="0">
                <a:solidFill>
                  <a:srgbClr val="FFFFFF"/>
                </a:solidFill>
                <a:latin typeface="Verdana"/>
                <a:ea typeface="Verdana"/>
                <a:cs typeface="Verdana"/>
                <a:sym typeface="Verdana"/>
              </a:rPr>
              <a:t> statement</a:t>
            </a:r>
          </a:p>
        </p:txBody>
      </p:sp>
      <p:sp>
        <p:nvSpPr>
          <p:cNvPr id="80" name="Shape 80"/>
          <p:cNvSpPr/>
          <p:nvPr/>
        </p:nvSpPr>
        <p:spPr>
          <a:xfrm>
            <a:off x="608091" y="1210188"/>
            <a:ext cx="10945654" cy="4928000"/>
          </a:xfrm>
          <a:prstGeom prst="rect">
            <a:avLst/>
          </a:prstGeom>
          <a:noFill/>
          <a:ln>
            <a:noFill/>
          </a:ln>
        </p:spPr>
        <p:txBody>
          <a:bodyPr lIns="0" tIns="0" rIns="0" bIns="0" anchor="t" anchorCtr="0">
            <a:noAutofit/>
          </a:bodyPr>
          <a:lstStyle/>
          <a:p>
            <a:pPr algn="just" defTabSz="1216152" fontAlgn="auto">
              <a:spcBef>
                <a:spcPts val="0"/>
              </a:spcBef>
              <a:spcAft>
                <a:spcPts val="0"/>
              </a:spcAft>
              <a:buSzPct val="25000"/>
            </a:pPr>
            <a:r>
              <a:rPr lang="en-GB" sz="1729" kern="0">
                <a:solidFill>
                  <a:srgbClr val="1D1D1C"/>
                </a:solidFill>
                <a:latin typeface="Verdana"/>
                <a:ea typeface="Verdana"/>
                <a:cs typeface="Verdana"/>
                <a:sym typeface="Verdana"/>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MuleSoft's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p>
          <a:p>
            <a:pPr algn="just" defTabSz="1216152" fontAlgn="auto">
              <a:spcBef>
                <a:spcPts val="0"/>
              </a:spcBef>
              <a:spcAft>
                <a:spcPts val="0"/>
              </a:spcAft>
            </a:pPr>
            <a:endParaRPr sz="1729" kern="0">
              <a:solidFill>
                <a:srgbClr val="1D1D1C"/>
              </a:solidFill>
              <a:latin typeface="Verdana"/>
              <a:ea typeface="Verdana"/>
              <a:cs typeface="Verdana"/>
              <a:sym typeface="Verdana"/>
            </a:endParaRPr>
          </a:p>
          <a:p>
            <a:pPr algn="just" defTabSz="1216152" fontAlgn="auto">
              <a:spcBef>
                <a:spcPts val="0"/>
              </a:spcBef>
              <a:spcAft>
                <a:spcPts val="0"/>
              </a:spcAft>
              <a:buClr>
                <a:srgbClr val="1D1D1C"/>
              </a:buClr>
              <a:buSzPct val="25000"/>
              <a:buFont typeface="Verdana"/>
              <a:buNone/>
            </a:pPr>
            <a:r>
              <a:rPr lang="en-GB" sz="1729" kern="0">
                <a:solidFill>
                  <a:srgbClr val="1D1D1C"/>
                </a:solidFill>
                <a:latin typeface="Verdana"/>
                <a:ea typeface="Verdana"/>
                <a:cs typeface="Verdana"/>
                <a:sym typeface="Verdana"/>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81" name="Shape 81"/>
          <p:cNvSpPr txBox="1">
            <a:spLocks noGrp="1"/>
          </p:cNvSpPr>
          <p:nvPr>
            <p:ph type="sldNum" idx="12"/>
          </p:nvPr>
        </p:nvSpPr>
        <p:spPr>
          <a:xfrm>
            <a:off x="10859240" y="6339100"/>
            <a:ext cx="683106" cy="365200"/>
          </a:xfrm>
          <a:prstGeom prst="rect">
            <a:avLst/>
          </a:prstGeom>
          <a:noFill/>
          <a:ln>
            <a:noFill/>
          </a:ln>
        </p:spPr>
        <p:txBody>
          <a:bodyPr lIns="0" tIns="0" rIns="0" bIns="0" anchor="ctr" anchorCtr="0">
            <a:noAutofit/>
          </a:bodyPr>
          <a:lstStyle/>
          <a:p>
            <a:pPr algn="r">
              <a:buSzPct val="25000"/>
            </a:pPr>
            <a:fld id="{00000000-1234-1234-1234-123412341234}" type="slidenum">
              <a:rPr lang="en-GB" sz="1330">
                <a:solidFill>
                  <a:srgbClr val="BFBFBF"/>
                </a:solidFill>
                <a:latin typeface="Verdana"/>
                <a:ea typeface="Verdana"/>
                <a:cs typeface="Verdana"/>
                <a:sym typeface="Verdana"/>
              </a:rPr>
              <a:pPr algn="r">
                <a:buSzPct val="25000"/>
              </a:pPr>
              <a:t>‹#›</a:t>
            </a:fld>
            <a:endParaRPr lang="en-GB" sz="1330">
              <a:solidFill>
                <a:srgbClr val="BFBFBF"/>
              </a:solidFill>
              <a:latin typeface="Verdana"/>
              <a:ea typeface="Verdana"/>
              <a:cs typeface="Verdana"/>
              <a:sym typeface="Verdan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ection divider dark">
    <p:bg>
      <p:bgPr>
        <a:solidFill>
          <a:schemeClr val="dk2"/>
        </a:solidFill>
        <a:effectLst/>
      </p:bgPr>
    </p:bg>
    <p:spTree>
      <p:nvGrpSpPr>
        <p:cNvPr id="1" name="Shape 85"/>
        <p:cNvGrpSpPr/>
        <p:nvPr/>
      </p:nvGrpSpPr>
      <p:grpSpPr>
        <a:xfrm>
          <a:off x="0" y="0"/>
          <a:ext cx="0" cy="0"/>
          <a:chOff x="0" y="0"/>
          <a:chExt cx="0" cy="0"/>
        </a:xfrm>
      </p:grpSpPr>
      <p:pic>
        <p:nvPicPr>
          <p:cNvPr id="86" name="Shape 86"/>
          <p:cNvPicPr preferRelativeResize="0"/>
          <p:nvPr/>
        </p:nvPicPr>
        <p:blipFill rotWithShape="1">
          <a:blip r:embed="rId2">
            <a:alphaModFix amt="28000"/>
          </a:blip>
          <a:srcRect r="9747" b="7037"/>
          <a:stretch/>
        </p:blipFill>
        <p:spPr>
          <a:xfrm>
            <a:off x="6211343" y="2612873"/>
            <a:ext cx="5950443" cy="4245200"/>
          </a:xfrm>
          <a:prstGeom prst="rect">
            <a:avLst/>
          </a:prstGeom>
          <a:noFill/>
          <a:ln>
            <a:noFill/>
          </a:ln>
        </p:spPr>
      </p:pic>
      <p:sp>
        <p:nvSpPr>
          <p:cNvPr id="87" name="Shape 87"/>
          <p:cNvSpPr txBox="1">
            <a:spLocks noGrp="1"/>
          </p:cNvSpPr>
          <p:nvPr>
            <p:ph type="title"/>
          </p:nvPr>
        </p:nvSpPr>
        <p:spPr>
          <a:xfrm>
            <a:off x="608092" y="2088332"/>
            <a:ext cx="10935280" cy="1340800"/>
          </a:xfrm>
          <a:prstGeom prst="rect">
            <a:avLst/>
          </a:prstGeom>
          <a:noFill/>
          <a:ln>
            <a:noFill/>
          </a:ln>
        </p:spPr>
        <p:txBody>
          <a:bodyPr lIns="68575" tIns="68575" rIns="68575" bIns="68575" anchor="b" anchorCtr="0"/>
          <a:lstStyle>
            <a:lvl1pPr marL="0" marR="0" lvl="0" indent="0" algn="l" rtl="0">
              <a:lnSpc>
                <a:spcPct val="60377"/>
              </a:lnSpc>
              <a:spcBef>
                <a:spcPts val="0"/>
              </a:spcBef>
              <a:spcAft>
                <a:spcPts val="0"/>
              </a:spcAft>
              <a:buNone/>
              <a:defRPr sz="532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192"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192"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192"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192" b="0" i="0" u="none" strike="noStrike" cap="none">
                <a:solidFill>
                  <a:schemeClr val="lt1"/>
                </a:solidFill>
                <a:latin typeface="Ubuntu"/>
                <a:ea typeface="Ubuntu"/>
                <a:cs typeface="Ubuntu"/>
                <a:sym typeface="Ubuntu"/>
              </a:defRPr>
            </a:lvl5pPr>
            <a:lvl6pPr marL="608076" marR="0" lvl="5" indent="-16891" algn="l" rtl="0">
              <a:spcBef>
                <a:spcPts val="0"/>
              </a:spcBef>
              <a:spcAft>
                <a:spcPts val="0"/>
              </a:spcAft>
              <a:buNone/>
              <a:defRPr sz="2660" b="0" i="0" u="none" strike="noStrike" cap="none">
                <a:solidFill>
                  <a:schemeClr val="lt1"/>
                </a:solidFill>
                <a:latin typeface="Ubuntu"/>
                <a:ea typeface="Ubuntu"/>
                <a:cs typeface="Ubuntu"/>
                <a:sym typeface="Ubuntu"/>
              </a:defRPr>
            </a:lvl6pPr>
            <a:lvl7pPr marL="1216152" marR="0" lvl="6" indent="-16891" algn="l" rtl="0">
              <a:spcBef>
                <a:spcPts val="0"/>
              </a:spcBef>
              <a:spcAft>
                <a:spcPts val="0"/>
              </a:spcAft>
              <a:buNone/>
              <a:defRPr sz="2660" b="0" i="0" u="none" strike="noStrike" cap="none">
                <a:solidFill>
                  <a:schemeClr val="lt1"/>
                </a:solidFill>
                <a:latin typeface="Ubuntu"/>
                <a:ea typeface="Ubuntu"/>
                <a:cs typeface="Ubuntu"/>
                <a:sym typeface="Ubuntu"/>
              </a:defRPr>
            </a:lvl7pPr>
            <a:lvl8pPr marL="1824228" marR="0" lvl="7" indent="-16891" algn="l" rtl="0">
              <a:spcBef>
                <a:spcPts val="0"/>
              </a:spcBef>
              <a:spcAft>
                <a:spcPts val="0"/>
              </a:spcAft>
              <a:buNone/>
              <a:defRPr sz="2660" b="0" i="0" u="none" strike="noStrike" cap="none">
                <a:solidFill>
                  <a:schemeClr val="lt1"/>
                </a:solidFill>
                <a:latin typeface="Ubuntu"/>
                <a:ea typeface="Ubuntu"/>
                <a:cs typeface="Ubuntu"/>
                <a:sym typeface="Ubuntu"/>
              </a:defRPr>
            </a:lvl8pPr>
            <a:lvl9pPr marL="2432304" marR="0" lvl="8" indent="-16891" algn="l" rtl="0">
              <a:spcBef>
                <a:spcPts val="0"/>
              </a:spcBef>
              <a:spcAft>
                <a:spcPts val="0"/>
              </a:spcAft>
              <a:buNone/>
              <a:defRPr sz="266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Bleed Image">
    <p:bg>
      <p:bgPr>
        <a:solidFill>
          <a:schemeClr val="lt1"/>
        </a:solidFill>
        <a:effectLst/>
      </p:bgPr>
    </p:bg>
    <p:spTree>
      <p:nvGrpSpPr>
        <p:cNvPr id="1" name="Shape 88"/>
        <p:cNvGrpSpPr/>
        <p:nvPr/>
      </p:nvGrpSpPr>
      <p:grpSpPr>
        <a:xfrm>
          <a:off x="0" y="0"/>
          <a:ext cx="0" cy="0"/>
          <a:chOff x="0" y="0"/>
          <a:chExt cx="0" cy="0"/>
        </a:xfrm>
      </p:grpSpPr>
      <p:sp>
        <p:nvSpPr>
          <p:cNvPr id="89" name="Shape 89"/>
          <p:cNvSpPr txBox="1">
            <a:spLocks noGrp="1"/>
          </p:cNvSpPr>
          <p:nvPr>
            <p:ph type="sldNum" idx="12"/>
          </p:nvPr>
        </p:nvSpPr>
        <p:spPr>
          <a:xfrm>
            <a:off x="10859240" y="6339100"/>
            <a:ext cx="683106" cy="365200"/>
          </a:xfrm>
          <a:prstGeom prst="rect">
            <a:avLst/>
          </a:prstGeom>
          <a:noFill/>
          <a:ln>
            <a:noFill/>
          </a:ln>
        </p:spPr>
        <p:txBody>
          <a:bodyPr lIns="0" tIns="0" rIns="0" bIns="0" anchor="ctr" anchorCtr="0">
            <a:noAutofit/>
          </a:bodyPr>
          <a:lstStyle/>
          <a:p>
            <a:pPr algn="r">
              <a:buSzPct val="25000"/>
            </a:pPr>
            <a:fld id="{00000000-1234-1234-1234-123412341234}" type="slidenum">
              <a:rPr lang="en-GB" sz="1330">
                <a:solidFill>
                  <a:srgbClr val="BFBFBF"/>
                </a:solidFill>
                <a:latin typeface="Verdana"/>
                <a:ea typeface="Verdana"/>
                <a:cs typeface="Verdana"/>
                <a:sym typeface="Verdana"/>
              </a:rPr>
              <a:pPr algn="r">
                <a:buSzPct val="25000"/>
              </a:pPr>
              <a:t>‹#›</a:t>
            </a:fld>
            <a:endParaRPr lang="en-GB" sz="1330">
              <a:solidFill>
                <a:srgbClr val="BFBFBF"/>
              </a:solidFill>
              <a:latin typeface="Verdana"/>
              <a:ea typeface="Verdana"/>
              <a:cs typeface="Verdana"/>
              <a:sym typeface="Verdana"/>
            </a:endParaRPr>
          </a:p>
        </p:txBody>
      </p:sp>
      <p:sp>
        <p:nvSpPr>
          <p:cNvPr id="90" name="Shape 90"/>
          <p:cNvSpPr>
            <a:spLocks noGrp="1"/>
          </p:cNvSpPr>
          <p:nvPr>
            <p:ph type="pic" idx="2"/>
          </p:nvPr>
        </p:nvSpPr>
        <p:spPr>
          <a:xfrm>
            <a:off x="0" y="0"/>
            <a:ext cx="12161838" cy="5943600"/>
          </a:xfrm>
          <a:prstGeom prst="rect">
            <a:avLst/>
          </a:prstGeom>
          <a:noFill/>
          <a:ln>
            <a:noFill/>
          </a:ln>
        </p:spPr>
        <p:txBody>
          <a:bodyPr lIns="68575" tIns="68575" rIns="68575" bIns="68575" anchor="ctr" anchorCtr="0"/>
          <a:lstStyle>
            <a:lvl1pPr marL="0" marR="0" lvl="0" indent="0" algn="ctr" rtl="0">
              <a:spcBef>
                <a:spcPts val="1197"/>
              </a:spcBef>
              <a:spcAft>
                <a:spcPts val="0"/>
              </a:spcAft>
              <a:buClr>
                <a:srgbClr val="00A0DF"/>
              </a:buClr>
              <a:buSzPct val="61111"/>
              <a:buFont typeface="Arial"/>
              <a:buNone/>
              <a:defRPr sz="2394" b="0" i="0" u="none" strike="noStrike" cap="none">
                <a:solidFill>
                  <a:schemeClr val="dk2"/>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995" b="0" i="0" u="none" strike="noStrike" cap="none">
                <a:solidFill>
                  <a:schemeClr val="dk2"/>
                </a:solidFill>
                <a:latin typeface="Verdana"/>
                <a:ea typeface="Verdana"/>
                <a:cs typeface="Verdana"/>
                <a:sym typeface="Verdana"/>
              </a:defRPr>
            </a:lvl2pPr>
            <a:lvl3pPr marL="912114" marR="0" lvl="2" indent="-118237" algn="l" rtl="0">
              <a:spcBef>
                <a:spcPts val="532"/>
              </a:spcBef>
              <a:spcAft>
                <a:spcPts val="0"/>
              </a:spcAft>
              <a:buClr>
                <a:srgbClr val="00A0DF"/>
              </a:buClr>
              <a:buSzPct val="100000"/>
              <a:buFont typeface="Arial"/>
              <a:buChar char="•"/>
              <a:defRPr sz="1862" b="0" i="0" u="none" strike="noStrike" cap="none">
                <a:solidFill>
                  <a:schemeClr val="dk2"/>
                </a:solidFill>
                <a:latin typeface="Verdana"/>
                <a:ea typeface="Verdana"/>
                <a:cs typeface="Verdana"/>
                <a:sym typeface="Verdana"/>
              </a:defRPr>
            </a:lvl3pPr>
            <a:lvl4pPr marL="1199261" marR="0" lvl="3" indent="-135128" algn="l" rtl="0">
              <a:lnSpc>
                <a:spcPct val="100000"/>
              </a:lnSpc>
              <a:spcBef>
                <a:spcPts val="532"/>
              </a:spcBef>
              <a:spcAft>
                <a:spcPts val="0"/>
              </a:spcAft>
              <a:buClr>
                <a:srgbClr val="00A0DF"/>
              </a:buClr>
              <a:buSzPct val="100000"/>
              <a:buFont typeface="Open Sans"/>
              <a:buChar char="–"/>
              <a:defRPr sz="1596" b="0" i="0" u="none" strike="noStrike" cap="none">
                <a:solidFill>
                  <a:schemeClr val="dk2"/>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
        <p:nvSpPr>
          <p:cNvPr id="91" name="Shape 91"/>
          <p:cNvSpPr/>
          <p:nvPr/>
        </p:nvSpPr>
        <p:spPr>
          <a:xfrm>
            <a:off x="0" y="5943600"/>
            <a:ext cx="12165030" cy="914400"/>
          </a:xfrm>
          <a:prstGeom prst="rect">
            <a:avLst/>
          </a:prstGeom>
          <a:solidFill>
            <a:schemeClr val="dk2"/>
          </a:solidFill>
          <a:ln>
            <a:noFill/>
          </a:ln>
        </p:spPr>
        <p:txBody>
          <a:bodyPr lIns="121598" tIns="60783" rIns="121598" bIns="60783" anchor="ctr" anchorCtr="0">
            <a:noAutofit/>
          </a:bodyPr>
          <a:lstStyle/>
          <a:p>
            <a:pPr algn="ctr" defTabSz="1216152" fontAlgn="auto">
              <a:spcBef>
                <a:spcPts val="0"/>
              </a:spcBef>
              <a:spcAft>
                <a:spcPts val="0"/>
              </a:spcAft>
            </a:pPr>
            <a:endParaRPr sz="1862" kern="0">
              <a:solidFill>
                <a:srgbClr val="FFFFFF"/>
              </a:solidFill>
              <a:latin typeface="Arial"/>
              <a:ea typeface="Arial"/>
              <a:cs typeface="Arial"/>
              <a:sym typeface="Arial"/>
            </a:endParaRPr>
          </a:p>
        </p:txBody>
      </p:sp>
      <p:sp>
        <p:nvSpPr>
          <p:cNvPr id="92" name="Shape 92"/>
          <p:cNvSpPr txBox="1">
            <a:spLocks noGrp="1"/>
          </p:cNvSpPr>
          <p:nvPr>
            <p:ph type="title"/>
          </p:nvPr>
        </p:nvSpPr>
        <p:spPr>
          <a:xfrm>
            <a:off x="608092" y="5943600"/>
            <a:ext cx="9464128" cy="902400"/>
          </a:xfrm>
          <a:prstGeom prst="rect">
            <a:avLst/>
          </a:prstGeom>
          <a:noFill/>
          <a:ln>
            <a:noFill/>
          </a:ln>
        </p:spPr>
        <p:txBody>
          <a:bodyPr lIns="68575" tIns="68575" rIns="68575" bIns="68575" anchor="ctr" anchorCtr="0"/>
          <a:lstStyle>
            <a:lvl1pPr marL="0" marR="0" lvl="0" indent="0" algn="l" rtl="0">
              <a:lnSpc>
                <a:spcPct val="114285"/>
              </a:lnSpc>
              <a:spcBef>
                <a:spcPts val="0"/>
              </a:spcBef>
              <a:spcAft>
                <a:spcPts val="0"/>
              </a:spcAft>
              <a:buNone/>
              <a:defRPr sz="2793"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192"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192"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192"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192" b="0" i="0" u="none" strike="noStrike" cap="none">
                <a:solidFill>
                  <a:schemeClr val="lt1"/>
                </a:solidFill>
                <a:latin typeface="Ubuntu"/>
                <a:ea typeface="Ubuntu"/>
                <a:cs typeface="Ubuntu"/>
                <a:sym typeface="Ubuntu"/>
              </a:defRPr>
            </a:lvl5pPr>
            <a:lvl6pPr marL="608076" marR="0" lvl="5" indent="-16891" algn="l" rtl="0">
              <a:spcBef>
                <a:spcPts val="0"/>
              </a:spcBef>
              <a:spcAft>
                <a:spcPts val="0"/>
              </a:spcAft>
              <a:buNone/>
              <a:defRPr sz="2660" b="0" i="0" u="none" strike="noStrike" cap="none">
                <a:solidFill>
                  <a:schemeClr val="lt1"/>
                </a:solidFill>
                <a:latin typeface="Ubuntu"/>
                <a:ea typeface="Ubuntu"/>
                <a:cs typeface="Ubuntu"/>
                <a:sym typeface="Ubuntu"/>
              </a:defRPr>
            </a:lvl6pPr>
            <a:lvl7pPr marL="1216152" marR="0" lvl="6" indent="-16891" algn="l" rtl="0">
              <a:spcBef>
                <a:spcPts val="0"/>
              </a:spcBef>
              <a:spcAft>
                <a:spcPts val="0"/>
              </a:spcAft>
              <a:buNone/>
              <a:defRPr sz="2660" b="0" i="0" u="none" strike="noStrike" cap="none">
                <a:solidFill>
                  <a:schemeClr val="lt1"/>
                </a:solidFill>
                <a:latin typeface="Ubuntu"/>
                <a:ea typeface="Ubuntu"/>
                <a:cs typeface="Ubuntu"/>
                <a:sym typeface="Ubuntu"/>
              </a:defRPr>
            </a:lvl7pPr>
            <a:lvl8pPr marL="1824228" marR="0" lvl="7" indent="-16891" algn="l" rtl="0">
              <a:spcBef>
                <a:spcPts val="0"/>
              </a:spcBef>
              <a:spcAft>
                <a:spcPts val="0"/>
              </a:spcAft>
              <a:buNone/>
              <a:defRPr sz="2660" b="0" i="0" u="none" strike="noStrike" cap="none">
                <a:solidFill>
                  <a:schemeClr val="lt1"/>
                </a:solidFill>
                <a:latin typeface="Ubuntu"/>
                <a:ea typeface="Ubuntu"/>
                <a:cs typeface="Ubuntu"/>
                <a:sym typeface="Ubuntu"/>
              </a:defRPr>
            </a:lvl8pPr>
            <a:lvl9pPr marL="2432304" marR="0" lvl="8" indent="-16891" algn="l" rtl="0">
              <a:spcBef>
                <a:spcPts val="0"/>
              </a:spcBef>
              <a:spcAft>
                <a:spcPts val="0"/>
              </a:spcAft>
              <a:buNone/>
              <a:defRPr sz="2660" b="0" i="0" u="none" strike="noStrike" cap="none">
                <a:solidFill>
                  <a:schemeClr val="lt1"/>
                </a:solidFill>
                <a:latin typeface="Ubuntu"/>
                <a:ea typeface="Ubuntu"/>
                <a:cs typeface="Ubuntu"/>
                <a:sym typeface="Ubuntu"/>
              </a:defRPr>
            </a:lvl9pPr>
          </a:lstStyle>
          <a:p>
            <a:endParaRPr/>
          </a:p>
        </p:txBody>
      </p:sp>
      <p:pic>
        <p:nvPicPr>
          <p:cNvPr id="93" name="Shape 93"/>
          <p:cNvPicPr preferRelativeResize="0"/>
          <p:nvPr/>
        </p:nvPicPr>
        <p:blipFill rotWithShape="1">
          <a:blip r:embed="rId2">
            <a:alphaModFix/>
          </a:blip>
          <a:srcRect/>
          <a:stretch/>
        </p:blipFill>
        <p:spPr>
          <a:xfrm>
            <a:off x="10365763" y="6222948"/>
            <a:ext cx="1203016" cy="3556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omparison">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08091" y="1177232"/>
            <a:ext cx="4912616" cy="467200"/>
          </a:xfrm>
          <a:prstGeom prst="rect">
            <a:avLst/>
          </a:prstGeom>
          <a:noFill/>
          <a:ln>
            <a:noFill/>
          </a:ln>
        </p:spPr>
        <p:txBody>
          <a:bodyPr lIns="68575" tIns="68575" rIns="68575" bIns="68575" anchor="b" anchorCtr="0"/>
          <a:lstStyle>
            <a:lvl1pPr marL="0" marR="0" lvl="0" indent="0" algn="l" rtl="0">
              <a:spcBef>
                <a:spcPts val="1197"/>
              </a:spcBef>
              <a:spcAft>
                <a:spcPts val="0"/>
              </a:spcAft>
              <a:buClr>
                <a:srgbClr val="00A0DF"/>
              </a:buClr>
              <a:buFont typeface="Arial"/>
              <a:buNone/>
              <a:defRPr sz="2394" b="0" i="0" u="none" strike="noStrike" cap="none">
                <a:solidFill>
                  <a:schemeClr val="lt2"/>
                </a:solidFill>
                <a:latin typeface="Verdana"/>
                <a:ea typeface="Verdana"/>
                <a:cs typeface="Verdana"/>
                <a:sym typeface="Verdana"/>
              </a:defRPr>
            </a:lvl1pPr>
            <a:lvl2pPr marL="608076" marR="0" lvl="1" indent="-16891" algn="l" rtl="0">
              <a:spcBef>
                <a:spcPts val="665"/>
              </a:spcBef>
              <a:spcAft>
                <a:spcPts val="0"/>
              </a:spcAft>
              <a:buClr>
                <a:srgbClr val="00A0DF"/>
              </a:buClr>
              <a:buFont typeface="Open Sans"/>
              <a:buNone/>
              <a:defRPr sz="2660" b="1" i="0" u="none" strike="noStrike" cap="none">
                <a:solidFill>
                  <a:schemeClr val="dk2"/>
                </a:solidFill>
                <a:latin typeface="Verdana"/>
                <a:ea typeface="Verdana"/>
                <a:cs typeface="Verdana"/>
                <a:sym typeface="Verdana"/>
              </a:defRPr>
            </a:lvl2pPr>
            <a:lvl3pPr marL="1216152" marR="0" lvl="2" indent="-16891" algn="l" rtl="0">
              <a:spcBef>
                <a:spcPts val="532"/>
              </a:spcBef>
              <a:spcAft>
                <a:spcPts val="0"/>
              </a:spcAft>
              <a:buClr>
                <a:srgbClr val="00A0DF"/>
              </a:buClr>
              <a:buFont typeface="Arial"/>
              <a:buNone/>
              <a:defRPr sz="2394" b="1" i="0" u="none" strike="noStrike" cap="none">
                <a:solidFill>
                  <a:schemeClr val="dk2"/>
                </a:solidFill>
                <a:latin typeface="Verdana"/>
                <a:ea typeface="Verdana"/>
                <a:cs typeface="Verdana"/>
                <a:sym typeface="Verdana"/>
              </a:defRPr>
            </a:lvl3pPr>
            <a:lvl4pPr marL="1824228" marR="0" lvl="3" indent="-16891" algn="l" rtl="0">
              <a:lnSpc>
                <a:spcPct val="100000"/>
              </a:lnSpc>
              <a:spcBef>
                <a:spcPts val="532"/>
              </a:spcBef>
              <a:spcAft>
                <a:spcPts val="0"/>
              </a:spcAft>
              <a:buClr>
                <a:srgbClr val="00A0DF"/>
              </a:buClr>
              <a:buFont typeface="Open Sans"/>
              <a:buNone/>
              <a:defRPr sz="2128" b="1" i="0" u="none" strike="noStrike" cap="none">
                <a:solidFill>
                  <a:schemeClr val="dk2"/>
                </a:solidFill>
                <a:latin typeface="Verdana"/>
                <a:ea typeface="Verdana"/>
                <a:cs typeface="Verdana"/>
                <a:sym typeface="Verdana"/>
              </a:defRPr>
            </a:lvl4pPr>
            <a:lvl5pPr marL="2432304" marR="0" lvl="4" indent="-16891" algn="l" rtl="0">
              <a:spcBef>
                <a:spcPts val="532"/>
              </a:spcBef>
              <a:spcAft>
                <a:spcPts val="0"/>
              </a:spcAft>
              <a:buClr>
                <a:srgbClr val="00A0DF"/>
              </a:buClr>
              <a:buFont typeface="Arial"/>
              <a:buNone/>
              <a:defRPr sz="2128" b="1" i="0" u="none" strike="noStrike" cap="none">
                <a:solidFill>
                  <a:schemeClr val="dk2"/>
                </a:solidFill>
                <a:latin typeface="Verdana"/>
                <a:ea typeface="Verdana"/>
                <a:cs typeface="Verdana"/>
                <a:sym typeface="Verdana"/>
              </a:defRPr>
            </a:lvl5pPr>
            <a:lvl6pPr marL="3040380" marR="0" lvl="5" indent="-16891" algn="l" rtl="0">
              <a:spcBef>
                <a:spcPts val="399"/>
              </a:spcBef>
              <a:buClr>
                <a:schemeClr val="dk1"/>
              </a:buClr>
              <a:buFont typeface="Arial"/>
              <a:buNone/>
              <a:defRPr sz="2128" b="1" i="0" u="none" strike="noStrike" cap="none">
                <a:solidFill>
                  <a:schemeClr val="dk1"/>
                </a:solidFill>
                <a:latin typeface="Verdana"/>
                <a:ea typeface="Verdana"/>
                <a:cs typeface="Verdana"/>
                <a:sym typeface="Verdana"/>
              </a:defRPr>
            </a:lvl6pPr>
            <a:lvl7pPr marL="3648456" marR="0" lvl="6" indent="-16891" algn="l" rtl="0">
              <a:spcBef>
                <a:spcPts val="399"/>
              </a:spcBef>
              <a:buClr>
                <a:schemeClr val="dk1"/>
              </a:buClr>
              <a:buFont typeface="Arial"/>
              <a:buNone/>
              <a:defRPr sz="2128" b="1" i="0" u="none" strike="noStrike" cap="none">
                <a:solidFill>
                  <a:schemeClr val="dk1"/>
                </a:solidFill>
                <a:latin typeface="Verdana"/>
                <a:ea typeface="Verdana"/>
                <a:cs typeface="Verdana"/>
                <a:sym typeface="Verdana"/>
              </a:defRPr>
            </a:lvl7pPr>
            <a:lvl8pPr marL="4256532" marR="0" lvl="7" indent="-16891" algn="l" rtl="0">
              <a:spcBef>
                <a:spcPts val="399"/>
              </a:spcBef>
              <a:buClr>
                <a:schemeClr val="dk1"/>
              </a:buClr>
              <a:buFont typeface="Arial"/>
              <a:buNone/>
              <a:defRPr sz="2128" b="1" i="0" u="none" strike="noStrike" cap="none">
                <a:solidFill>
                  <a:schemeClr val="dk1"/>
                </a:solidFill>
                <a:latin typeface="Verdana"/>
                <a:ea typeface="Verdana"/>
                <a:cs typeface="Verdana"/>
                <a:sym typeface="Verdana"/>
              </a:defRPr>
            </a:lvl8pPr>
            <a:lvl9pPr marL="4864608" marR="0" lvl="8" indent="-16891" algn="l" rtl="0">
              <a:spcBef>
                <a:spcPts val="399"/>
              </a:spcBef>
              <a:buClr>
                <a:schemeClr val="dk1"/>
              </a:buClr>
              <a:buFont typeface="Arial"/>
              <a:buNone/>
              <a:defRPr sz="2128" b="1" i="0" u="none" strike="noStrike" cap="none">
                <a:solidFill>
                  <a:schemeClr val="dk1"/>
                </a:solidFill>
                <a:latin typeface="Verdana"/>
                <a:ea typeface="Verdana"/>
                <a:cs typeface="Verdana"/>
                <a:sym typeface="Verdana"/>
              </a:defRPr>
            </a:lvl9pPr>
          </a:lstStyle>
          <a:p>
            <a:endParaRPr/>
          </a:p>
        </p:txBody>
      </p:sp>
      <p:sp>
        <p:nvSpPr>
          <p:cNvPr id="96" name="Shape 96"/>
          <p:cNvSpPr txBox="1">
            <a:spLocks noGrp="1"/>
          </p:cNvSpPr>
          <p:nvPr>
            <p:ph type="body" idx="2"/>
          </p:nvPr>
        </p:nvSpPr>
        <p:spPr>
          <a:xfrm>
            <a:off x="6629853" y="1177232"/>
            <a:ext cx="4912616" cy="467200"/>
          </a:xfrm>
          <a:prstGeom prst="rect">
            <a:avLst/>
          </a:prstGeom>
          <a:noFill/>
          <a:ln>
            <a:noFill/>
          </a:ln>
        </p:spPr>
        <p:txBody>
          <a:bodyPr lIns="68575" tIns="68575" rIns="68575" bIns="68575" anchor="b" anchorCtr="0"/>
          <a:lstStyle>
            <a:lvl1pPr marL="0" marR="0" lvl="0" indent="0" algn="l" rtl="0">
              <a:spcBef>
                <a:spcPts val="1197"/>
              </a:spcBef>
              <a:spcAft>
                <a:spcPts val="0"/>
              </a:spcAft>
              <a:buClr>
                <a:srgbClr val="00A0DF"/>
              </a:buClr>
              <a:buFont typeface="Arial"/>
              <a:buNone/>
              <a:defRPr sz="2394" b="0" i="0" u="none" strike="noStrike" cap="none">
                <a:solidFill>
                  <a:schemeClr val="lt2"/>
                </a:solidFill>
                <a:latin typeface="Verdana"/>
                <a:ea typeface="Verdana"/>
                <a:cs typeface="Verdana"/>
                <a:sym typeface="Verdana"/>
              </a:defRPr>
            </a:lvl1pPr>
            <a:lvl2pPr marL="608076" marR="0" lvl="1" indent="-16891" algn="l" rtl="0">
              <a:spcBef>
                <a:spcPts val="665"/>
              </a:spcBef>
              <a:spcAft>
                <a:spcPts val="0"/>
              </a:spcAft>
              <a:buClr>
                <a:srgbClr val="00A0DF"/>
              </a:buClr>
              <a:buFont typeface="Open Sans"/>
              <a:buNone/>
              <a:defRPr sz="2660" b="1" i="0" u="none" strike="noStrike" cap="none">
                <a:solidFill>
                  <a:schemeClr val="dk2"/>
                </a:solidFill>
                <a:latin typeface="Verdana"/>
                <a:ea typeface="Verdana"/>
                <a:cs typeface="Verdana"/>
                <a:sym typeface="Verdana"/>
              </a:defRPr>
            </a:lvl2pPr>
            <a:lvl3pPr marL="1216152" marR="0" lvl="2" indent="-16891" algn="l" rtl="0">
              <a:spcBef>
                <a:spcPts val="532"/>
              </a:spcBef>
              <a:spcAft>
                <a:spcPts val="0"/>
              </a:spcAft>
              <a:buClr>
                <a:srgbClr val="00A0DF"/>
              </a:buClr>
              <a:buFont typeface="Arial"/>
              <a:buNone/>
              <a:defRPr sz="2394" b="1" i="0" u="none" strike="noStrike" cap="none">
                <a:solidFill>
                  <a:schemeClr val="dk2"/>
                </a:solidFill>
                <a:latin typeface="Verdana"/>
                <a:ea typeface="Verdana"/>
                <a:cs typeface="Verdana"/>
                <a:sym typeface="Verdana"/>
              </a:defRPr>
            </a:lvl3pPr>
            <a:lvl4pPr marL="1824228" marR="0" lvl="3" indent="-16891" algn="l" rtl="0">
              <a:lnSpc>
                <a:spcPct val="100000"/>
              </a:lnSpc>
              <a:spcBef>
                <a:spcPts val="532"/>
              </a:spcBef>
              <a:spcAft>
                <a:spcPts val="0"/>
              </a:spcAft>
              <a:buClr>
                <a:srgbClr val="00A0DF"/>
              </a:buClr>
              <a:buFont typeface="Open Sans"/>
              <a:buNone/>
              <a:defRPr sz="2128" b="1" i="0" u="none" strike="noStrike" cap="none">
                <a:solidFill>
                  <a:schemeClr val="dk2"/>
                </a:solidFill>
                <a:latin typeface="Verdana"/>
                <a:ea typeface="Verdana"/>
                <a:cs typeface="Verdana"/>
                <a:sym typeface="Verdana"/>
              </a:defRPr>
            </a:lvl4pPr>
            <a:lvl5pPr marL="2432304" marR="0" lvl="4" indent="-16891" algn="l" rtl="0">
              <a:spcBef>
                <a:spcPts val="532"/>
              </a:spcBef>
              <a:spcAft>
                <a:spcPts val="0"/>
              </a:spcAft>
              <a:buClr>
                <a:srgbClr val="00A0DF"/>
              </a:buClr>
              <a:buFont typeface="Arial"/>
              <a:buNone/>
              <a:defRPr sz="2128" b="1" i="0" u="none" strike="noStrike" cap="none">
                <a:solidFill>
                  <a:schemeClr val="dk2"/>
                </a:solidFill>
                <a:latin typeface="Verdana"/>
                <a:ea typeface="Verdana"/>
                <a:cs typeface="Verdana"/>
                <a:sym typeface="Verdana"/>
              </a:defRPr>
            </a:lvl5pPr>
            <a:lvl6pPr marL="3040380" marR="0" lvl="5" indent="-16891" algn="l" rtl="0">
              <a:spcBef>
                <a:spcPts val="399"/>
              </a:spcBef>
              <a:buClr>
                <a:schemeClr val="dk1"/>
              </a:buClr>
              <a:buFont typeface="Arial"/>
              <a:buNone/>
              <a:defRPr sz="2128" b="1" i="0" u="none" strike="noStrike" cap="none">
                <a:solidFill>
                  <a:schemeClr val="dk1"/>
                </a:solidFill>
                <a:latin typeface="Verdana"/>
                <a:ea typeface="Verdana"/>
                <a:cs typeface="Verdana"/>
                <a:sym typeface="Verdana"/>
              </a:defRPr>
            </a:lvl6pPr>
            <a:lvl7pPr marL="3648456" marR="0" lvl="6" indent="-16891" algn="l" rtl="0">
              <a:spcBef>
                <a:spcPts val="399"/>
              </a:spcBef>
              <a:buClr>
                <a:schemeClr val="dk1"/>
              </a:buClr>
              <a:buFont typeface="Arial"/>
              <a:buNone/>
              <a:defRPr sz="2128" b="1" i="0" u="none" strike="noStrike" cap="none">
                <a:solidFill>
                  <a:schemeClr val="dk1"/>
                </a:solidFill>
                <a:latin typeface="Verdana"/>
                <a:ea typeface="Verdana"/>
                <a:cs typeface="Verdana"/>
                <a:sym typeface="Verdana"/>
              </a:defRPr>
            </a:lvl7pPr>
            <a:lvl8pPr marL="4256532" marR="0" lvl="7" indent="-16891" algn="l" rtl="0">
              <a:spcBef>
                <a:spcPts val="399"/>
              </a:spcBef>
              <a:buClr>
                <a:schemeClr val="dk1"/>
              </a:buClr>
              <a:buFont typeface="Arial"/>
              <a:buNone/>
              <a:defRPr sz="2128" b="1" i="0" u="none" strike="noStrike" cap="none">
                <a:solidFill>
                  <a:schemeClr val="dk1"/>
                </a:solidFill>
                <a:latin typeface="Verdana"/>
                <a:ea typeface="Verdana"/>
                <a:cs typeface="Verdana"/>
                <a:sym typeface="Verdana"/>
              </a:defRPr>
            </a:lvl8pPr>
            <a:lvl9pPr marL="4864608" marR="0" lvl="8" indent="-16891" algn="l" rtl="0">
              <a:spcBef>
                <a:spcPts val="399"/>
              </a:spcBef>
              <a:buClr>
                <a:schemeClr val="dk1"/>
              </a:buClr>
              <a:buFont typeface="Arial"/>
              <a:buNone/>
              <a:defRPr sz="2128" b="1" i="0" u="none" strike="noStrike" cap="none">
                <a:solidFill>
                  <a:schemeClr val="dk1"/>
                </a:solidFill>
                <a:latin typeface="Verdana"/>
                <a:ea typeface="Verdana"/>
                <a:cs typeface="Verdana"/>
                <a:sym typeface="Verdana"/>
              </a:defRPr>
            </a:lvl9pPr>
          </a:lstStyle>
          <a:p>
            <a:endParaRPr/>
          </a:p>
        </p:txBody>
      </p:sp>
      <p:sp>
        <p:nvSpPr>
          <p:cNvPr id="97" name="Shape 97"/>
          <p:cNvSpPr txBox="1">
            <a:spLocks noGrp="1"/>
          </p:cNvSpPr>
          <p:nvPr>
            <p:ph type="title"/>
          </p:nvPr>
        </p:nvSpPr>
        <p:spPr>
          <a:xfrm>
            <a:off x="608092" y="0"/>
            <a:ext cx="9464128" cy="902400"/>
          </a:xfrm>
          <a:prstGeom prst="rect">
            <a:avLst/>
          </a:prstGeom>
          <a:noFill/>
          <a:ln>
            <a:noFill/>
          </a:ln>
        </p:spPr>
        <p:txBody>
          <a:bodyPr lIns="68575" tIns="68575" rIns="68575" bIns="68575" anchor="ctr" anchorCtr="0"/>
          <a:lstStyle>
            <a:lvl1pPr marL="0" marR="0" lvl="0" indent="0" algn="l" rtl="0">
              <a:lnSpc>
                <a:spcPct val="114285"/>
              </a:lnSpc>
              <a:spcBef>
                <a:spcPts val="0"/>
              </a:spcBef>
              <a:spcAft>
                <a:spcPts val="0"/>
              </a:spcAft>
              <a:buNone/>
              <a:defRPr sz="2793"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192"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192"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192"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192" b="0" i="0" u="none" strike="noStrike" cap="none">
                <a:solidFill>
                  <a:schemeClr val="lt1"/>
                </a:solidFill>
                <a:latin typeface="Ubuntu"/>
                <a:ea typeface="Ubuntu"/>
                <a:cs typeface="Ubuntu"/>
                <a:sym typeface="Ubuntu"/>
              </a:defRPr>
            </a:lvl5pPr>
            <a:lvl6pPr marL="608076" marR="0" lvl="5" indent="-16891" algn="l" rtl="0">
              <a:spcBef>
                <a:spcPts val="0"/>
              </a:spcBef>
              <a:spcAft>
                <a:spcPts val="0"/>
              </a:spcAft>
              <a:buNone/>
              <a:defRPr sz="2660" b="0" i="0" u="none" strike="noStrike" cap="none">
                <a:solidFill>
                  <a:schemeClr val="lt1"/>
                </a:solidFill>
                <a:latin typeface="Ubuntu"/>
                <a:ea typeface="Ubuntu"/>
                <a:cs typeface="Ubuntu"/>
                <a:sym typeface="Ubuntu"/>
              </a:defRPr>
            </a:lvl6pPr>
            <a:lvl7pPr marL="1216152" marR="0" lvl="6" indent="-16891" algn="l" rtl="0">
              <a:spcBef>
                <a:spcPts val="0"/>
              </a:spcBef>
              <a:spcAft>
                <a:spcPts val="0"/>
              </a:spcAft>
              <a:buNone/>
              <a:defRPr sz="2660" b="0" i="0" u="none" strike="noStrike" cap="none">
                <a:solidFill>
                  <a:schemeClr val="lt1"/>
                </a:solidFill>
                <a:latin typeface="Ubuntu"/>
                <a:ea typeface="Ubuntu"/>
                <a:cs typeface="Ubuntu"/>
                <a:sym typeface="Ubuntu"/>
              </a:defRPr>
            </a:lvl7pPr>
            <a:lvl8pPr marL="1824228" marR="0" lvl="7" indent="-16891" algn="l" rtl="0">
              <a:spcBef>
                <a:spcPts val="0"/>
              </a:spcBef>
              <a:spcAft>
                <a:spcPts val="0"/>
              </a:spcAft>
              <a:buNone/>
              <a:defRPr sz="2660" b="0" i="0" u="none" strike="noStrike" cap="none">
                <a:solidFill>
                  <a:schemeClr val="lt1"/>
                </a:solidFill>
                <a:latin typeface="Ubuntu"/>
                <a:ea typeface="Ubuntu"/>
                <a:cs typeface="Ubuntu"/>
                <a:sym typeface="Ubuntu"/>
              </a:defRPr>
            </a:lvl8pPr>
            <a:lvl9pPr marL="2432304" marR="0" lvl="8" indent="-16891" algn="l" rtl="0">
              <a:spcBef>
                <a:spcPts val="0"/>
              </a:spcBef>
              <a:spcAft>
                <a:spcPts val="0"/>
              </a:spcAft>
              <a:buNone/>
              <a:defRPr sz="2660" b="0" i="0" u="none" strike="noStrike" cap="none">
                <a:solidFill>
                  <a:schemeClr val="lt1"/>
                </a:solidFill>
                <a:latin typeface="Ubuntu"/>
                <a:ea typeface="Ubuntu"/>
                <a:cs typeface="Ubuntu"/>
                <a:sym typeface="Ubuntu"/>
              </a:defRPr>
            </a:lvl9pPr>
          </a:lstStyle>
          <a:p>
            <a:endParaRPr/>
          </a:p>
        </p:txBody>
      </p:sp>
      <p:sp>
        <p:nvSpPr>
          <p:cNvPr id="98" name="Shape 98"/>
          <p:cNvSpPr txBox="1">
            <a:spLocks noGrp="1"/>
          </p:cNvSpPr>
          <p:nvPr>
            <p:ph type="sldNum" idx="12"/>
          </p:nvPr>
        </p:nvSpPr>
        <p:spPr>
          <a:xfrm>
            <a:off x="10859240" y="6339100"/>
            <a:ext cx="683106" cy="365200"/>
          </a:xfrm>
          <a:prstGeom prst="rect">
            <a:avLst/>
          </a:prstGeom>
          <a:noFill/>
          <a:ln>
            <a:noFill/>
          </a:ln>
        </p:spPr>
        <p:txBody>
          <a:bodyPr lIns="0" tIns="0" rIns="0" bIns="0" anchor="ctr" anchorCtr="0">
            <a:noAutofit/>
          </a:bodyPr>
          <a:lstStyle/>
          <a:p>
            <a:pPr algn="r">
              <a:buSzPct val="25000"/>
            </a:pPr>
            <a:fld id="{00000000-1234-1234-1234-123412341234}" type="slidenum">
              <a:rPr lang="en-GB" sz="1330">
                <a:solidFill>
                  <a:srgbClr val="BFBFBF"/>
                </a:solidFill>
                <a:latin typeface="Verdana"/>
                <a:ea typeface="Verdana"/>
                <a:cs typeface="Verdana"/>
                <a:sym typeface="Verdana"/>
              </a:rPr>
              <a:pPr algn="r">
                <a:buSzPct val="25000"/>
              </a:pPr>
              <a:t>‹#›</a:t>
            </a:fld>
            <a:endParaRPr lang="en-GB" sz="1330">
              <a:solidFill>
                <a:srgbClr val="BFBFBF"/>
              </a:solidFill>
              <a:latin typeface="Verdana"/>
              <a:ea typeface="Verdana"/>
              <a:cs typeface="Verdana"/>
              <a:sym typeface="Verdana"/>
            </a:endParaRPr>
          </a:p>
        </p:txBody>
      </p:sp>
      <p:sp>
        <p:nvSpPr>
          <p:cNvPr id="99" name="Shape 99"/>
          <p:cNvSpPr txBox="1">
            <a:spLocks noGrp="1"/>
          </p:cNvSpPr>
          <p:nvPr>
            <p:ph type="body" idx="3"/>
          </p:nvPr>
        </p:nvSpPr>
        <p:spPr>
          <a:xfrm>
            <a:off x="608091" y="1766888"/>
            <a:ext cx="4912616" cy="4445200"/>
          </a:xfrm>
          <a:prstGeom prst="rect">
            <a:avLst/>
          </a:prstGeom>
          <a:noFill/>
          <a:ln>
            <a:noFill/>
          </a:ln>
        </p:spPr>
        <p:txBody>
          <a:bodyPr lIns="68575" tIns="68575" rIns="68575" bIns="68575" anchor="t" anchorCtr="0"/>
          <a:lstStyle>
            <a:lvl1pPr marL="219583" marR="0" lvl="0" indent="-84455" algn="l" rtl="0">
              <a:spcBef>
                <a:spcPts val="1197"/>
              </a:spcBef>
              <a:spcAft>
                <a:spcPts val="0"/>
              </a:spcAft>
              <a:buClr>
                <a:srgbClr val="00A0DF"/>
              </a:buClr>
              <a:buSzPct val="100000"/>
              <a:buFont typeface="Arial"/>
              <a:buChar char="•"/>
              <a:defRPr sz="1995" b="0" i="0" u="none" strike="noStrike" cap="none">
                <a:solidFill>
                  <a:schemeClr val="dk2"/>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862" b="0" i="0" u="none" strike="noStrike" cap="none">
                <a:solidFill>
                  <a:schemeClr val="dk2"/>
                </a:solidFill>
                <a:latin typeface="Verdana"/>
                <a:ea typeface="Verdana"/>
                <a:cs typeface="Verdana"/>
                <a:sym typeface="Verdana"/>
              </a:defRPr>
            </a:lvl2pPr>
            <a:lvl3pPr marL="912114" marR="0" lvl="2" indent="-135128" algn="l" rtl="0">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3pPr>
            <a:lvl4pPr marL="1199261" marR="0" lvl="3" indent="-152019" algn="l" rtl="0">
              <a:lnSpc>
                <a:spcPct val="100000"/>
              </a:lnSpc>
              <a:spcBef>
                <a:spcPts val="532"/>
              </a:spcBef>
              <a:spcAft>
                <a:spcPts val="0"/>
              </a:spcAft>
              <a:buClr>
                <a:srgbClr val="00A0DF"/>
              </a:buClr>
              <a:buSzPct val="100000"/>
              <a:buFont typeface="Open Sans"/>
              <a:buChar char="–"/>
              <a:defRPr sz="1463" b="0" i="0" u="none" strike="noStrike" cap="none">
                <a:solidFill>
                  <a:schemeClr val="dk2"/>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463" b="0" i="0" u="none" strike="noStrike" cap="none">
                <a:solidFill>
                  <a:schemeClr val="dk2"/>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
        <p:nvSpPr>
          <p:cNvPr id="100" name="Shape 100"/>
          <p:cNvSpPr txBox="1">
            <a:spLocks noGrp="1"/>
          </p:cNvSpPr>
          <p:nvPr>
            <p:ph type="body" idx="4"/>
          </p:nvPr>
        </p:nvSpPr>
        <p:spPr>
          <a:xfrm>
            <a:off x="6629853" y="1766888"/>
            <a:ext cx="4912616" cy="4445200"/>
          </a:xfrm>
          <a:prstGeom prst="rect">
            <a:avLst/>
          </a:prstGeom>
          <a:noFill/>
          <a:ln>
            <a:noFill/>
          </a:ln>
        </p:spPr>
        <p:txBody>
          <a:bodyPr lIns="68575" tIns="68575" rIns="68575" bIns="68575" anchor="t" anchorCtr="0"/>
          <a:lstStyle>
            <a:lvl1pPr marL="219583" marR="0" lvl="0" indent="-84455" algn="l" rtl="0">
              <a:spcBef>
                <a:spcPts val="1197"/>
              </a:spcBef>
              <a:spcAft>
                <a:spcPts val="0"/>
              </a:spcAft>
              <a:buClr>
                <a:srgbClr val="00A0DF"/>
              </a:buClr>
              <a:buSzPct val="100000"/>
              <a:buFont typeface="Arial"/>
              <a:buChar char="•"/>
              <a:defRPr sz="1995" b="0" i="0" u="none" strike="noStrike" cap="none">
                <a:solidFill>
                  <a:schemeClr val="dk2"/>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862" b="0" i="0" u="none" strike="noStrike" cap="none">
                <a:solidFill>
                  <a:schemeClr val="dk2"/>
                </a:solidFill>
                <a:latin typeface="Verdana"/>
                <a:ea typeface="Verdana"/>
                <a:cs typeface="Verdana"/>
                <a:sym typeface="Verdana"/>
              </a:defRPr>
            </a:lvl2pPr>
            <a:lvl3pPr marL="912114" marR="0" lvl="2" indent="-135128" algn="l" rtl="0">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3pPr>
            <a:lvl4pPr marL="1199261" marR="0" lvl="3" indent="-152019" algn="l" rtl="0">
              <a:lnSpc>
                <a:spcPct val="100000"/>
              </a:lnSpc>
              <a:spcBef>
                <a:spcPts val="532"/>
              </a:spcBef>
              <a:spcAft>
                <a:spcPts val="0"/>
              </a:spcAft>
              <a:buClr>
                <a:srgbClr val="00A0DF"/>
              </a:buClr>
              <a:buSzPct val="100000"/>
              <a:buFont typeface="Open Sans"/>
              <a:buChar char="–"/>
              <a:defRPr sz="1463" b="0" i="0" u="none" strike="noStrike" cap="none">
                <a:solidFill>
                  <a:schemeClr val="dk2"/>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463" b="0" i="0" u="none" strike="noStrike" cap="none">
                <a:solidFill>
                  <a:schemeClr val="dk2"/>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3 Column">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08092" y="0"/>
            <a:ext cx="9464128" cy="902400"/>
          </a:xfrm>
          <a:prstGeom prst="rect">
            <a:avLst/>
          </a:prstGeom>
          <a:noFill/>
          <a:ln>
            <a:noFill/>
          </a:ln>
        </p:spPr>
        <p:txBody>
          <a:bodyPr lIns="68575" tIns="68575" rIns="68575" bIns="68575" anchor="ctr" anchorCtr="0"/>
          <a:lstStyle>
            <a:lvl1pPr marL="0" marR="0" lvl="0" indent="0" algn="l" rtl="0">
              <a:lnSpc>
                <a:spcPct val="114285"/>
              </a:lnSpc>
              <a:spcBef>
                <a:spcPts val="0"/>
              </a:spcBef>
              <a:spcAft>
                <a:spcPts val="0"/>
              </a:spcAft>
              <a:buNone/>
              <a:defRPr sz="2793"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192"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192"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192"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192" b="0" i="0" u="none" strike="noStrike" cap="none">
                <a:solidFill>
                  <a:schemeClr val="lt1"/>
                </a:solidFill>
                <a:latin typeface="Ubuntu"/>
                <a:ea typeface="Ubuntu"/>
                <a:cs typeface="Ubuntu"/>
                <a:sym typeface="Ubuntu"/>
              </a:defRPr>
            </a:lvl5pPr>
            <a:lvl6pPr marL="608076" marR="0" lvl="5" indent="-16891" algn="l" rtl="0">
              <a:spcBef>
                <a:spcPts val="0"/>
              </a:spcBef>
              <a:spcAft>
                <a:spcPts val="0"/>
              </a:spcAft>
              <a:buNone/>
              <a:defRPr sz="2660" b="0" i="0" u="none" strike="noStrike" cap="none">
                <a:solidFill>
                  <a:schemeClr val="lt1"/>
                </a:solidFill>
                <a:latin typeface="Ubuntu"/>
                <a:ea typeface="Ubuntu"/>
                <a:cs typeface="Ubuntu"/>
                <a:sym typeface="Ubuntu"/>
              </a:defRPr>
            </a:lvl6pPr>
            <a:lvl7pPr marL="1216152" marR="0" lvl="6" indent="-16891" algn="l" rtl="0">
              <a:spcBef>
                <a:spcPts val="0"/>
              </a:spcBef>
              <a:spcAft>
                <a:spcPts val="0"/>
              </a:spcAft>
              <a:buNone/>
              <a:defRPr sz="2660" b="0" i="0" u="none" strike="noStrike" cap="none">
                <a:solidFill>
                  <a:schemeClr val="lt1"/>
                </a:solidFill>
                <a:latin typeface="Ubuntu"/>
                <a:ea typeface="Ubuntu"/>
                <a:cs typeface="Ubuntu"/>
                <a:sym typeface="Ubuntu"/>
              </a:defRPr>
            </a:lvl7pPr>
            <a:lvl8pPr marL="1824228" marR="0" lvl="7" indent="-16891" algn="l" rtl="0">
              <a:spcBef>
                <a:spcPts val="0"/>
              </a:spcBef>
              <a:spcAft>
                <a:spcPts val="0"/>
              </a:spcAft>
              <a:buNone/>
              <a:defRPr sz="2660" b="0" i="0" u="none" strike="noStrike" cap="none">
                <a:solidFill>
                  <a:schemeClr val="lt1"/>
                </a:solidFill>
                <a:latin typeface="Ubuntu"/>
                <a:ea typeface="Ubuntu"/>
                <a:cs typeface="Ubuntu"/>
                <a:sym typeface="Ubuntu"/>
              </a:defRPr>
            </a:lvl8pPr>
            <a:lvl9pPr marL="2432304" marR="0" lvl="8" indent="-16891" algn="l" rtl="0">
              <a:spcBef>
                <a:spcPts val="0"/>
              </a:spcBef>
              <a:spcAft>
                <a:spcPts val="0"/>
              </a:spcAft>
              <a:buNone/>
              <a:defRPr sz="2660" b="0" i="0" u="none" strike="noStrike" cap="none">
                <a:solidFill>
                  <a:schemeClr val="lt1"/>
                </a:solidFill>
                <a:latin typeface="Ubuntu"/>
                <a:ea typeface="Ubuntu"/>
                <a:cs typeface="Ubuntu"/>
                <a:sym typeface="Ubuntu"/>
              </a:defRPr>
            </a:lvl9pPr>
          </a:lstStyle>
          <a:p>
            <a:endParaRPr/>
          </a:p>
        </p:txBody>
      </p:sp>
      <p:sp>
        <p:nvSpPr>
          <p:cNvPr id="103" name="Shape 103"/>
          <p:cNvSpPr txBox="1">
            <a:spLocks noGrp="1"/>
          </p:cNvSpPr>
          <p:nvPr>
            <p:ph type="sldNum" idx="12"/>
          </p:nvPr>
        </p:nvSpPr>
        <p:spPr>
          <a:xfrm>
            <a:off x="10859240" y="6339100"/>
            <a:ext cx="683106" cy="365200"/>
          </a:xfrm>
          <a:prstGeom prst="rect">
            <a:avLst/>
          </a:prstGeom>
          <a:noFill/>
          <a:ln>
            <a:noFill/>
          </a:ln>
        </p:spPr>
        <p:txBody>
          <a:bodyPr lIns="0" tIns="0" rIns="0" bIns="0" anchor="ctr" anchorCtr="0">
            <a:noAutofit/>
          </a:bodyPr>
          <a:lstStyle/>
          <a:p>
            <a:pPr algn="r">
              <a:buSzPct val="25000"/>
            </a:pPr>
            <a:fld id="{00000000-1234-1234-1234-123412341234}" type="slidenum">
              <a:rPr lang="en-GB" sz="1330">
                <a:solidFill>
                  <a:srgbClr val="BFBFBF"/>
                </a:solidFill>
                <a:latin typeface="Verdana"/>
                <a:ea typeface="Verdana"/>
                <a:cs typeface="Verdana"/>
                <a:sym typeface="Verdana"/>
              </a:rPr>
              <a:pPr algn="r">
                <a:buSzPct val="25000"/>
              </a:pPr>
              <a:t>‹#›</a:t>
            </a:fld>
            <a:endParaRPr lang="en-GB" sz="1330">
              <a:solidFill>
                <a:srgbClr val="BFBFBF"/>
              </a:solidFill>
              <a:latin typeface="Verdana"/>
              <a:ea typeface="Verdana"/>
              <a:cs typeface="Verdana"/>
              <a:sym typeface="Verdana"/>
            </a:endParaRPr>
          </a:p>
        </p:txBody>
      </p:sp>
      <p:sp>
        <p:nvSpPr>
          <p:cNvPr id="104" name="Shape 104"/>
          <p:cNvSpPr txBox="1">
            <a:spLocks noGrp="1"/>
          </p:cNvSpPr>
          <p:nvPr>
            <p:ph type="body" idx="1"/>
          </p:nvPr>
        </p:nvSpPr>
        <p:spPr>
          <a:xfrm>
            <a:off x="608249" y="1189037"/>
            <a:ext cx="3193280" cy="5022800"/>
          </a:xfrm>
          <a:prstGeom prst="rect">
            <a:avLst/>
          </a:prstGeom>
          <a:noFill/>
          <a:ln>
            <a:noFill/>
          </a:ln>
        </p:spPr>
        <p:txBody>
          <a:bodyPr lIns="68575" tIns="68575" rIns="68575" bIns="68575" anchor="t" anchorCtr="0"/>
          <a:lstStyle>
            <a:lvl1pPr marL="0" marR="0" lvl="0" indent="0" algn="l" rtl="0">
              <a:spcBef>
                <a:spcPts val="1197"/>
              </a:spcBef>
              <a:spcAft>
                <a:spcPts val="0"/>
              </a:spcAft>
              <a:buClr>
                <a:srgbClr val="00A0DF"/>
              </a:buClr>
              <a:buFont typeface="Arial"/>
              <a:buNone/>
              <a:defRPr sz="1995" b="0" i="0" u="none" strike="noStrike" cap="none">
                <a:solidFill>
                  <a:schemeClr val="dk2"/>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862" b="0" i="0" u="none" strike="noStrike" cap="none">
                <a:solidFill>
                  <a:schemeClr val="dk2"/>
                </a:solidFill>
                <a:latin typeface="Verdana"/>
                <a:ea typeface="Verdana"/>
                <a:cs typeface="Verdana"/>
                <a:sym typeface="Verdana"/>
              </a:defRPr>
            </a:lvl2pPr>
            <a:lvl3pPr marL="912114" marR="0" lvl="2" indent="-135128" algn="l" rtl="0">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3pPr>
            <a:lvl4pPr marL="1199261" marR="0" lvl="3" indent="-152019" algn="l" rtl="0">
              <a:lnSpc>
                <a:spcPct val="100000"/>
              </a:lnSpc>
              <a:spcBef>
                <a:spcPts val="532"/>
              </a:spcBef>
              <a:spcAft>
                <a:spcPts val="0"/>
              </a:spcAft>
              <a:buClr>
                <a:srgbClr val="00A0DF"/>
              </a:buClr>
              <a:buSzPct val="100000"/>
              <a:buFont typeface="Open Sans"/>
              <a:buChar char="–"/>
              <a:defRPr sz="1463" b="0" i="0" u="none" strike="noStrike" cap="none">
                <a:solidFill>
                  <a:schemeClr val="dk2"/>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463" b="0" i="0" u="none" strike="noStrike" cap="none">
                <a:solidFill>
                  <a:schemeClr val="dk2"/>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
        <p:nvSpPr>
          <p:cNvPr id="105" name="Shape 105"/>
          <p:cNvSpPr txBox="1">
            <a:spLocks noGrp="1"/>
          </p:cNvSpPr>
          <p:nvPr>
            <p:ph type="body" idx="2"/>
          </p:nvPr>
        </p:nvSpPr>
        <p:spPr>
          <a:xfrm>
            <a:off x="4478717" y="1189037"/>
            <a:ext cx="3193280" cy="5022800"/>
          </a:xfrm>
          <a:prstGeom prst="rect">
            <a:avLst/>
          </a:prstGeom>
          <a:noFill/>
          <a:ln>
            <a:noFill/>
          </a:ln>
        </p:spPr>
        <p:txBody>
          <a:bodyPr lIns="68575" tIns="68575" rIns="68575" bIns="68575" anchor="t" anchorCtr="0"/>
          <a:lstStyle>
            <a:lvl1pPr marL="0" marR="0" lvl="0" indent="0" algn="l" rtl="0">
              <a:spcBef>
                <a:spcPts val="1197"/>
              </a:spcBef>
              <a:spcAft>
                <a:spcPts val="0"/>
              </a:spcAft>
              <a:buClr>
                <a:srgbClr val="00A0DF"/>
              </a:buClr>
              <a:buFont typeface="Arial"/>
              <a:buNone/>
              <a:defRPr sz="1995" b="0" i="0" u="none" strike="noStrike" cap="none">
                <a:solidFill>
                  <a:schemeClr val="dk2"/>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862" b="0" i="0" u="none" strike="noStrike" cap="none">
                <a:solidFill>
                  <a:schemeClr val="dk2"/>
                </a:solidFill>
                <a:latin typeface="Verdana"/>
                <a:ea typeface="Verdana"/>
                <a:cs typeface="Verdana"/>
                <a:sym typeface="Verdana"/>
              </a:defRPr>
            </a:lvl2pPr>
            <a:lvl3pPr marL="912114" marR="0" lvl="2" indent="-135128" algn="l" rtl="0">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3pPr>
            <a:lvl4pPr marL="1199261" marR="0" lvl="3" indent="-152019" algn="l" rtl="0">
              <a:lnSpc>
                <a:spcPct val="100000"/>
              </a:lnSpc>
              <a:spcBef>
                <a:spcPts val="532"/>
              </a:spcBef>
              <a:spcAft>
                <a:spcPts val="0"/>
              </a:spcAft>
              <a:buClr>
                <a:srgbClr val="00A0DF"/>
              </a:buClr>
              <a:buSzPct val="100000"/>
              <a:buFont typeface="Open Sans"/>
              <a:buChar char="–"/>
              <a:defRPr sz="1463" b="0" i="0" u="none" strike="noStrike" cap="none">
                <a:solidFill>
                  <a:schemeClr val="dk2"/>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463" b="0" i="0" u="none" strike="noStrike" cap="none">
                <a:solidFill>
                  <a:schemeClr val="dk2"/>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
        <p:nvSpPr>
          <p:cNvPr id="106" name="Shape 106"/>
          <p:cNvSpPr txBox="1">
            <a:spLocks noGrp="1"/>
          </p:cNvSpPr>
          <p:nvPr>
            <p:ph type="body" idx="3"/>
          </p:nvPr>
        </p:nvSpPr>
        <p:spPr>
          <a:xfrm>
            <a:off x="8349186" y="1189037"/>
            <a:ext cx="3193280" cy="5022800"/>
          </a:xfrm>
          <a:prstGeom prst="rect">
            <a:avLst/>
          </a:prstGeom>
          <a:noFill/>
          <a:ln>
            <a:noFill/>
          </a:ln>
        </p:spPr>
        <p:txBody>
          <a:bodyPr lIns="68575" tIns="68575" rIns="68575" bIns="68575" anchor="t" anchorCtr="0"/>
          <a:lstStyle>
            <a:lvl1pPr marL="0" marR="0" lvl="0" indent="0" algn="l" rtl="0">
              <a:spcBef>
                <a:spcPts val="1197"/>
              </a:spcBef>
              <a:spcAft>
                <a:spcPts val="0"/>
              </a:spcAft>
              <a:buClr>
                <a:srgbClr val="00A0DF"/>
              </a:buClr>
              <a:buFont typeface="Arial"/>
              <a:buNone/>
              <a:defRPr sz="1995" b="0" i="0" u="none" strike="noStrike" cap="none">
                <a:solidFill>
                  <a:schemeClr val="dk2"/>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862" b="0" i="0" u="none" strike="noStrike" cap="none">
                <a:solidFill>
                  <a:schemeClr val="dk2"/>
                </a:solidFill>
                <a:latin typeface="Verdana"/>
                <a:ea typeface="Verdana"/>
                <a:cs typeface="Verdana"/>
                <a:sym typeface="Verdana"/>
              </a:defRPr>
            </a:lvl2pPr>
            <a:lvl3pPr marL="912114" marR="0" lvl="2" indent="-135128" algn="l" rtl="0">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3pPr>
            <a:lvl4pPr marL="1199261" marR="0" lvl="3" indent="-152019" algn="l" rtl="0">
              <a:lnSpc>
                <a:spcPct val="100000"/>
              </a:lnSpc>
              <a:spcBef>
                <a:spcPts val="532"/>
              </a:spcBef>
              <a:spcAft>
                <a:spcPts val="0"/>
              </a:spcAft>
              <a:buClr>
                <a:srgbClr val="00A0DF"/>
              </a:buClr>
              <a:buSzPct val="100000"/>
              <a:buFont typeface="Open Sans"/>
              <a:buChar char="–"/>
              <a:defRPr sz="1463" b="0" i="0" u="none" strike="noStrike" cap="none">
                <a:solidFill>
                  <a:schemeClr val="dk2"/>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463" b="0" i="0" u="none" strike="noStrike" cap="none">
                <a:solidFill>
                  <a:schemeClr val="dk2"/>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3 Column photo">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608092" y="0"/>
            <a:ext cx="9464128" cy="902400"/>
          </a:xfrm>
          <a:prstGeom prst="rect">
            <a:avLst/>
          </a:prstGeom>
          <a:noFill/>
          <a:ln>
            <a:noFill/>
          </a:ln>
        </p:spPr>
        <p:txBody>
          <a:bodyPr lIns="68575" tIns="68575" rIns="68575" bIns="68575" anchor="ctr" anchorCtr="0"/>
          <a:lstStyle>
            <a:lvl1pPr marL="0" marR="0" lvl="0" indent="0" algn="l" rtl="0">
              <a:lnSpc>
                <a:spcPct val="114285"/>
              </a:lnSpc>
              <a:spcBef>
                <a:spcPts val="0"/>
              </a:spcBef>
              <a:spcAft>
                <a:spcPts val="0"/>
              </a:spcAft>
              <a:buNone/>
              <a:defRPr sz="2793"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192"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192"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192"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192" b="0" i="0" u="none" strike="noStrike" cap="none">
                <a:solidFill>
                  <a:schemeClr val="lt1"/>
                </a:solidFill>
                <a:latin typeface="Ubuntu"/>
                <a:ea typeface="Ubuntu"/>
                <a:cs typeface="Ubuntu"/>
                <a:sym typeface="Ubuntu"/>
              </a:defRPr>
            </a:lvl5pPr>
            <a:lvl6pPr marL="608076" marR="0" lvl="5" indent="-16891" algn="l" rtl="0">
              <a:spcBef>
                <a:spcPts val="0"/>
              </a:spcBef>
              <a:spcAft>
                <a:spcPts val="0"/>
              </a:spcAft>
              <a:buNone/>
              <a:defRPr sz="2660" b="0" i="0" u="none" strike="noStrike" cap="none">
                <a:solidFill>
                  <a:schemeClr val="lt1"/>
                </a:solidFill>
                <a:latin typeface="Ubuntu"/>
                <a:ea typeface="Ubuntu"/>
                <a:cs typeface="Ubuntu"/>
                <a:sym typeface="Ubuntu"/>
              </a:defRPr>
            </a:lvl6pPr>
            <a:lvl7pPr marL="1216152" marR="0" lvl="6" indent="-16891" algn="l" rtl="0">
              <a:spcBef>
                <a:spcPts val="0"/>
              </a:spcBef>
              <a:spcAft>
                <a:spcPts val="0"/>
              </a:spcAft>
              <a:buNone/>
              <a:defRPr sz="2660" b="0" i="0" u="none" strike="noStrike" cap="none">
                <a:solidFill>
                  <a:schemeClr val="lt1"/>
                </a:solidFill>
                <a:latin typeface="Ubuntu"/>
                <a:ea typeface="Ubuntu"/>
                <a:cs typeface="Ubuntu"/>
                <a:sym typeface="Ubuntu"/>
              </a:defRPr>
            </a:lvl7pPr>
            <a:lvl8pPr marL="1824228" marR="0" lvl="7" indent="-16891" algn="l" rtl="0">
              <a:spcBef>
                <a:spcPts val="0"/>
              </a:spcBef>
              <a:spcAft>
                <a:spcPts val="0"/>
              </a:spcAft>
              <a:buNone/>
              <a:defRPr sz="2660" b="0" i="0" u="none" strike="noStrike" cap="none">
                <a:solidFill>
                  <a:schemeClr val="lt1"/>
                </a:solidFill>
                <a:latin typeface="Ubuntu"/>
                <a:ea typeface="Ubuntu"/>
                <a:cs typeface="Ubuntu"/>
                <a:sym typeface="Ubuntu"/>
              </a:defRPr>
            </a:lvl8pPr>
            <a:lvl9pPr marL="2432304" marR="0" lvl="8" indent="-16891" algn="l" rtl="0">
              <a:spcBef>
                <a:spcPts val="0"/>
              </a:spcBef>
              <a:spcAft>
                <a:spcPts val="0"/>
              </a:spcAft>
              <a:buNone/>
              <a:defRPr sz="2660" b="0" i="0" u="none" strike="noStrike" cap="none">
                <a:solidFill>
                  <a:schemeClr val="lt1"/>
                </a:solidFill>
                <a:latin typeface="Ubuntu"/>
                <a:ea typeface="Ubuntu"/>
                <a:cs typeface="Ubuntu"/>
                <a:sym typeface="Ubuntu"/>
              </a:defRPr>
            </a:lvl9pPr>
          </a:lstStyle>
          <a:p>
            <a:endParaRPr/>
          </a:p>
        </p:txBody>
      </p:sp>
      <p:sp>
        <p:nvSpPr>
          <p:cNvPr id="109" name="Shape 109"/>
          <p:cNvSpPr txBox="1">
            <a:spLocks noGrp="1"/>
          </p:cNvSpPr>
          <p:nvPr>
            <p:ph type="sldNum" idx="12"/>
          </p:nvPr>
        </p:nvSpPr>
        <p:spPr>
          <a:xfrm>
            <a:off x="10859240" y="6339100"/>
            <a:ext cx="683106" cy="365200"/>
          </a:xfrm>
          <a:prstGeom prst="rect">
            <a:avLst/>
          </a:prstGeom>
          <a:noFill/>
          <a:ln>
            <a:noFill/>
          </a:ln>
        </p:spPr>
        <p:txBody>
          <a:bodyPr lIns="0" tIns="0" rIns="0" bIns="0" anchor="ctr" anchorCtr="0">
            <a:noAutofit/>
          </a:bodyPr>
          <a:lstStyle/>
          <a:p>
            <a:pPr algn="r">
              <a:buSzPct val="25000"/>
            </a:pPr>
            <a:fld id="{00000000-1234-1234-1234-123412341234}" type="slidenum">
              <a:rPr lang="en-GB" sz="1330">
                <a:solidFill>
                  <a:srgbClr val="BFBFBF"/>
                </a:solidFill>
                <a:latin typeface="Verdana"/>
                <a:ea typeface="Verdana"/>
                <a:cs typeface="Verdana"/>
                <a:sym typeface="Verdana"/>
              </a:rPr>
              <a:pPr algn="r">
                <a:buSzPct val="25000"/>
              </a:pPr>
              <a:t>‹#›</a:t>
            </a:fld>
            <a:endParaRPr lang="en-GB" sz="1330">
              <a:solidFill>
                <a:srgbClr val="BFBFBF"/>
              </a:solidFill>
              <a:latin typeface="Verdana"/>
              <a:ea typeface="Verdana"/>
              <a:cs typeface="Verdana"/>
              <a:sym typeface="Verdana"/>
            </a:endParaRPr>
          </a:p>
        </p:txBody>
      </p:sp>
      <p:sp>
        <p:nvSpPr>
          <p:cNvPr id="110" name="Shape 110"/>
          <p:cNvSpPr>
            <a:spLocks noGrp="1"/>
          </p:cNvSpPr>
          <p:nvPr>
            <p:ph type="pic" idx="2"/>
          </p:nvPr>
        </p:nvSpPr>
        <p:spPr>
          <a:xfrm>
            <a:off x="608249" y="1189037"/>
            <a:ext cx="3467002" cy="4165200"/>
          </a:xfrm>
          <a:prstGeom prst="rect">
            <a:avLst/>
          </a:prstGeom>
          <a:noFill/>
          <a:ln>
            <a:noFill/>
          </a:ln>
        </p:spPr>
        <p:txBody>
          <a:bodyPr lIns="68575" tIns="68575" rIns="68575" bIns="68575" anchor="ctr" anchorCtr="0"/>
          <a:lstStyle>
            <a:lvl1pPr marL="0" marR="0" lvl="0" indent="0" algn="ctr" rtl="0">
              <a:spcBef>
                <a:spcPts val="1197"/>
              </a:spcBef>
              <a:spcAft>
                <a:spcPts val="0"/>
              </a:spcAft>
              <a:buClr>
                <a:srgbClr val="00A0DF"/>
              </a:buClr>
              <a:buSzPct val="61111"/>
              <a:buFont typeface="Arial"/>
              <a:buNone/>
              <a:defRPr sz="2394" b="0" i="0" u="none" strike="noStrike" cap="none">
                <a:solidFill>
                  <a:schemeClr val="dk2"/>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995" b="0" i="0" u="none" strike="noStrike" cap="none">
                <a:solidFill>
                  <a:schemeClr val="dk2"/>
                </a:solidFill>
                <a:latin typeface="Verdana"/>
                <a:ea typeface="Verdana"/>
                <a:cs typeface="Verdana"/>
                <a:sym typeface="Verdana"/>
              </a:defRPr>
            </a:lvl2pPr>
            <a:lvl3pPr marL="912114" marR="0" lvl="2" indent="-118237" algn="l" rtl="0">
              <a:spcBef>
                <a:spcPts val="532"/>
              </a:spcBef>
              <a:spcAft>
                <a:spcPts val="0"/>
              </a:spcAft>
              <a:buClr>
                <a:srgbClr val="00A0DF"/>
              </a:buClr>
              <a:buSzPct val="100000"/>
              <a:buFont typeface="Arial"/>
              <a:buChar char="•"/>
              <a:defRPr sz="1862" b="0" i="0" u="none" strike="noStrike" cap="none">
                <a:solidFill>
                  <a:schemeClr val="dk2"/>
                </a:solidFill>
                <a:latin typeface="Verdana"/>
                <a:ea typeface="Verdana"/>
                <a:cs typeface="Verdana"/>
                <a:sym typeface="Verdana"/>
              </a:defRPr>
            </a:lvl3pPr>
            <a:lvl4pPr marL="1199261" marR="0" lvl="3" indent="-135128" algn="l" rtl="0">
              <a:lnSpc>
                <a:spcPct val="100000"/>
              </a:lnSpc>
              <a:spcBef>
                <a:spcPts val="532"/>
              </a:spcBef>
              <a:spcAft>
                <a:spcPts val="0"/>
              </a:spcAft>
              <a:buClr>
                <a:srgbClr val="00A0DF"/>
              </a:buClr>
              <a:buSzPct val="100000"/>
              <a:buFont typeface="Open Sans"/>
              <a:buChar char="–"/>
              <a:defRPr sz="1596" b="0" i="0" u="none" strike="noStrike" cap="none">
                <a:solidFill>
                  <a:schemeClr val="dk2"/>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
        <p:nvSpPr>
          <p:cNvPr id="111" name="Shape 111"/>
          <p:cNvSpPr>
            <a:spLocks noGrp="1"/>
          </p:cNvSpPr>
          <p:nvPr>
            <p:ph type="pic" idx="3"/>
          </p:nvPr>
        </p:nvSpPr>
        <p:spPr>
          <a:xfrm>
            <a:off x="4341861" y="1189037"/>
            <a:ext cx="3467002" cy="4165200"/>
          </a:xfrm>
          <a:prstGeom prst="rect">
            <a:avLst/>
          </a:prstGeom>
          <a:noFill/>
          <a:ln>
            <a:noFill/>
          </a:ln>
        </p:spPr>
        <p:txBody>
          <a:bodyPr lIns="68575" tIns="68575" rIns="68575" bIns="68575" anchor="ctr" anchorCtr="0"/>
          <a:lstStyle>
            <a:lvl1pPr marL="0" marR="0" lvl="0" indent="0" algn="ctr" rtl="0">
              <a:spcBef>
                <a:spcPts val="1197"/>
              </a:spcBef>
              <a:spcAft>
                <a:spcPts val="0"/>
              </a:spcAft>
              <a:buClr>
                <a:srgbClr val="00A0DF"/>
              </a:buClr>
              <a:buSzPct val="61111"/>
              <a:buFont typeface="Arial"/>
              <a:buNone/>
              <a:defRPr sz="2394" b="0" i="0" u="none" strike="noStrike" cap="none">
                <a:solidFill>
                  <a:schemeClr val="dk2"/>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995" b="0" i="0" u="none" strike="noStrike" cap="none">
                <a:solidFill>
                  <a:schemeClr val="dk2"/>
                </a:solidFill>
                <a:latin typeface="Verdana"/>
                <a:ea typeface="Verdana"/>
                <a:cs typeface="Verdana"/>
                <a:sym typeface="Verdana"/>
              </a:defRPr>
            </a:lvl2pPr>
            <a:lvl3pPr marL="912114" marR="0" lvl="2" indent="-118237" algn="l" rtl="0">
              <a:spcBef>
                <a:spcPts val="532"/>
              </a:spcBef>
              <a:spcAft>
                <a:spcPts val="0"/>
              </a:spcAft>
              <a:buClr>
                <a:srgbClr val="00A0DF"/>
              </a:buClr>
              <a:buSzPct val="100000"/>
              <a:buFont typeface="Arial"/>
              <a:buChar char="•"/>
              <a:defRPr sz="1862" b="0" i="0" u="none" strike="noStrike" cap="none">
                <a:solidFill>
                  <a:schemeClr val="dk2"/>
                </a:solidFill>
                <a:latin typeface="Verdana"/>
                <a:ea typeface="Verdana"/>
                <a:cs typeface="Verdana"/>
                <a:sym typeface="Verdana"/>
              </a:defRPr>
            </a:lvl3pPr>
            <a:lvl4pPr marL="1199261" marR="0" lvl="3" indent="-135128" algn="l" rtl="0">
              <a:lnSpc>
                <a:spcPct val="100000"/>
              </a:lnSpc>
              <a:spcBef>
                <a:spcPts val="532"/>
              </a:spcBef>
              <a:spcAft>
                <a:spcPts val="0"/>
              </a:spcAft>
              <a:buClr>
                <a:srgbClr val="00A0DF"/>
              </a:buClr>
              <a:buSzPct val="100000"/>
              <a:buFont typeface="Open Sans"/>
              <a:buChar char="–"/>
              <a:defRPr sz="1596" b="0" i="0" u="none" strike="noStrike" cap="none">
                <a:solidFill>
                  <a:schemeClr val="dk2"/>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
        <p:nvSpPr>
          <p:cNvPr id="112" name="Shape 112"/>
          <p:cNvSpPr>
            <a:spLocks noGrp="1"/>
          </p:cNvSpPr>
          <p:nvPr>
            <p:ph type="pic" idx="4"/>
          </p:nvPr>
        </p:nvSpPr>
        <p:spPr>
          <a:xfrm>
            <a:off x="8075472" y="1189037"/>
            <a:ext cx="3467002" cy="4165200"/>
          </a:xfrm>
          <a:prstGeom prst="rect">
            <a:avLst/>
          </a:prstGeom>
          <a:noFill/>
          <a:ln>
            <a:noFill/>
          </a:ln>
        </p:spPr>
        <p:txBody>
          <a:bodyPr lIns="68575" tIns="68575" rIns="68575" bIns="68575" anchor="ctr" anchorCtr="0"/>
          <a:lstStyle>
            <a:lvl1pPr marL="0" marR="0" lvl="0" indent="0" algn="ctr" rtl="0">
              <a:spcBef>
                <a:spcPts val="1197"/>
              </a:spcBef>
              <a:spcAft>
                <a:spcPts val="0"/>
              </a:spcAft>
              <a:buClr>
                <a:srgbClr val="00A0DF"/>
              </a:buClr>
              <a:buSzPct val="61111"/>
              <a:buFont typeface="Arial"/>
              <a:buNone/>
              <a:defRPr sz="2394" b="0" i="0" u="none" strike="noStrike" cap="none">
                <a:solidFill>
                  <a:schemeClr val="dk2"/>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995" b="0" i="0" u="none" strike="noStrike" cap="none">
                <a:solidFill>
                  <a:schemeClr val="dk2"/>
                </a:solidFill>
                <a:latin typeface="Verdana"/>
                <a:ea typeface="Verdana"/>
                <a:cs typeface="Verdana"/>
                <a:sym typeface="Verdana"/>
              </a:defRPr>
            </a:lvl2pPr>
            <a:lvl3pPr marL="912114" marR="0" lvl="2" indent="-118237" algn="l" rtl="0">
              <a:spcBef>
                <a:spcPts val="532"/>
              </a:spcBef>
              <a:spcAft>
                <a:spcPts val="0"/>
              </a:spcAft>
              <a:buClr>
                <a:srgbClr val="00A0DF"/>
              </a:buClr>
              <a:buSzPct val="100000"/>
              <a:buFont typeface="Arial"/>
              <a:buChar char="•"/>
              <a:defRPr sz="1862" b="0" i="0" u="none" strike="noStrike" cap="none">
                <a:solidFill>
                  <a:schemeClr val="dk2"/>
                </a:solidFill>
                <a:latin typeface="Verdana"/>
                <a:ea typeface="Verdana"/>
                <a:cs typeface="Verdana"/>
                <a:sym typeface="Verdana"/>
              </a:defRPr>
            </a:lvl3pPr>
            <a:lvl4pPr marL="1199261" marR="0" lvl="3" indent="-135128" algn="l" rtl="0">
              <a:lnSpc>
                <a:spcPct val="100000"/>
              </a:lnSpc>
              <a:spcBef>
                <a:spcPts val="532"/>
              </a:spcBef>
              <a:spcAft>
                <a:spcPts val="0"/>
              </a:spcAft>
              <a:buClr>
                <a:srgbClr val="00A0DF"/>
              </a:buClr>
              <a:buSzPct val="100000"/>
              <a:buFont typeface="Open Sans"/>
              <a:buChar char="–"/>
              <a:defRPr sz="1596" b="0" i="0" u="none" strike="noStrike" cap="none">
                <a:solidFill>
                  <a:schemeClr val="dk2"/>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
        <p:nvSpPr>
          <p:cNvPr id="113" name="Shape 113"/>
          <p:cNvSpPr txBox="1">
            <a:spLocks noGrp="1"/>
          </p:cNvSpPr>
          <p:nvPr>
            <p:ph type="body" idx="1"/>
          </p:nvPr>
        </p:nvSpPr>
        <p:spPr>
          <a:xfrm>
            <a:off x="608250" y="5654675"/>
            <a:ext cx="3467401" cy="557200"/>
          </a:xfrm>
          <a:prstGeom prst="rect">
            <a:avLst/>
          </a:prstGeom>
          <a:noFill/>
          <a:ln>
            <a:noFill/>
          </a:ln>
        </p:spPr>
        <p:txBody>
          <a:bodyPr lIns="68575" tIns="68575" rIns="68575" bIns="68575" anchor="t" anchorCtr="0"/>
          <a:lstStyle>
            <a:lvl1pPr marL="0" marR="0" lvl="0" indent="0" algn="l" rtl="0">
              <a:spcBef>
                <a:spcPts val="1197"/>
              </a:spcBef>
              <a:spcAft>
                <a:spcPts val="0"/>
              </a:spcAft>
              <a:buClr>
                <a:srgbClr val="00A0DF"/>
              </a:buClr>
              <a:buFont typeface="Arial"/>
              <a:buNone/>
              <a:defRPr sz="1463" b="0" i="0" u="none" strike="noStrike" cap="none">
                <a:solidFill>
                  <a:schemeClr val="dk2"/>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995" b="0" i="0" u="none" strike="noStrike" cap="none">
                <a:solidFill>
                  <a:schemeClr val="dk2"/>
                </a:solidFill>
                <a:latin typeface="Verdana"/>
                <a:ea typeface="Verdana"/>
                <a:cs typeface="Verdana"/>
                <a:sym typeface="Verdana"/>
              </a:defRPr>
            </a:lvl2pPr>
            <a:lvl3pPr marL="912114" marR="0" lvl="2" indent="-118237" algn="l" rtl="0">
              <a:spcBef>
                <a:spcPts val="532"/>
              </a:spcBef>
              <a:spcAft>
                <a:spcPts val="0"/>
              </a:spcAft>
              <a:buClr>
                <a:srgbClr val="00A0DF"/>
              </a:buClr>
              <a:buSzPct val="100000"/>
              <a:buFont typeface="Arial"/>
              <a:buChar char="•"/>
              <a:defRPr sz="1862" b="0" i="0" u="none" strike="noStrike" cap="none">
                <a:solidFill>
                  <a:schemeClr val="dk2"/>
                </a:solidFill>
                <a:latin typeface="Verdana"/>
                <a:ea typeface="Verdana"/>
                <a:cs typeface="Verdana"/>
                <a:sym typeface="Verdana"/>
              </a:defRPr>
            </a:lvl3pPr>
            <a:lvl4pPr marL="1199261" marR="0" lvl="3" indent="-135128" algn="l" rtl="0">
              <a:lnSpc>
                <a:spcPct val="100000"/>
              </a:lnSpc>
              <a:spcBef>
                <a:spcPts val="532"/>
              </a:spcBef>
              <a:spcAft>
                <a:spcPts val="0"/>
              </a:spcAft>
              <a:buClr>
                <a:srgbClr val="00A0DF"/>
              </a:buClr>
              <a:buSzPct val="100000"/>
              <a:buFont typeface="Open Sans"/>
              <a:buChar char="–"/>
              <a:defRPr sz="1596" b="0" i="0" u="none" strike="noStrike" cap="none">
                <a:solidFill>
                  <a:schemeClr val="dk2"/>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cxnSp>
        <p:nvCxnSpPr>
          <p:cNvPr id="114" name="Shape 114"/>
          <p:cNvCxnSpPr/>
          <p:nvPr/>
        </p:nvCxnSpPr>
        <p:spPr>
          <a:xfrm>
            <a:off x="601121" y="5521825"/>
            <a:ext cx="3467002" cy="0"/>
          </a:xfrm>
          <a:prstGeom prst="straightConnector1">
            <a:avLst/>
          </a:prstGeom>
          <a:noFill/>
          <a:ln w="12700" cap="flat" cmpd="sng">
            <a:solidFill>
              <a:schemeClr val="dk2"/>
            </a:solidFill>
            <a:prstDash val="solid"/>
            <a:round/>
            <a:headEnd type="none" w="med" len="med"/>
            <a:tailEnd type="none" w="med" len="med"/>
          </a:ln>
        </p:spPr>
      </p:cxnSp>
      <p:cxnSp>
        <p:nvCxnSpPr>
          <p:cNvPr id="115" name="Shape 115"/>
          <p:cNvCxnSpPr/>
          <p:nvPr/>
        </p:nvCxnSpPr>
        <p:spPr>
          <a:xfrm>
            <a:off x="4338297" y="5521825"/>
            <a:ext cx="3467002" cy="0"/>
          </a:xfrm>
          <a:prstGeom prst="straightConnector1">
            <a:avLst/>
          </a:prstGeom>
          <a:noFill/>
          <a:ln w="12700" cap="flat" cmpd="sng">
            <a:solidFill>
              <a:schemeClr val="dk2"/>
            </a:solidFill>
            <a:prstDash val="solid"/>
            <a:round/>
            <a:headEnd type="none" w="med" len="med"/>
            <a:tailEnd type="none" w="med" len="med"/>
          </a:ln>
        </p:spPr>
      </p:cxnSp>
      <p:cxnSp>
        <p:nvCxnSpPr>
          <p:cNvPr id="116" name="Shape 116"/>
          <p:cNvCxnSpPr/>
          <p:nvPr/>
        </p:nvCxnSpPr>
        <p:spPr>
          <a:xfrm>
            <a:off x="8075472" y="5521825"/>
            <a:ext cx="3467002" cy="0"/>
          </a:xfrm>
          <a:prstGeom prst="straightConnector1">
            <a:avLst/>
          </a:prstGeom>
          <a:noFill/>
          <a:ln w="12700" cap="flat" cmpd="sng">
            <a:solidFill>
              <a:schemeClr val="dk2"/>
            </a:solidFill>
            <a:prstDash val="solid"/>
            <a:round/>
            <a:headEnd type="none" w="med" len="med"/>
            <a:tailEnd type="none" w="med" len="med"/>
          </a:ln>
        </p:spPr>
      </p:cxnSp>
      <p:sp>
        <p:nvSpPr>
          <p:cNvPr id="117" name="Shape 117"/>
          <p:cNvSpPr txBox="1">
            <a:spLocks noGrp="1"/>
          </p:cNvSpPr>
          <p:nvPr>
            <p:ph type="body" idx="5"/>
          </p:nvPr>
        </p:nvSpPr>
        <p:spPr>
          <a:xfrm>
            <a:off x="4341861" y="5654675"/>
            <a:ext cx="3467002" cy="557200"/>
          </a:xfrm>
          <a:prstGeom prst="rect">
            <a:avLst/>
          </a:prstGeom>
          <a:noFill/>
          <a:ln>
            <a:noFill/>
          </a:ln>
        </p:spPr>
        <p:txBody>
          <a:bodyPr lIns="68575" tIns="68575" rIns="68575" bIns="68575" anchor="t" anchorCtr="0"/>
          <a:lstStyle>
            <a:lvl1pPr marL="0" marR="0" lvl="0" indent="0" algn="l" rtl="0">
              <a:spcBef>
                <a:spcPts val="1197"/>
              </a:spcBef>
              <a:spcAft>
                <a:spcPts val="0"/>
              </a:spcAft>
              <a:buClr>
                <a:srgbClr val="00A0DF"/>
              </a:buClr>
              <a:buFont typeface="Arial"/>
              <a:buNone/>
              <a:defRPr sz="1463" b="0" i="0" u="none" strike="noStrike" cap="none">
                <a:solidFill>
                  <a:schemeClr val="dk2"/>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995" b="0" i="0" u="none" strike="noStrike" cap="none">
                <a:solidFill>
                  <a:schemeClr val="dk2"/>
                </a:solidFill>
                <a:latin typeface="Verdana"/>
                <a:ea typeface="Verdana"/>
                <a:cs typeface="Verdana"/>
                <a:sym typeface="Verdana"/>
              </a:defRPr>
            </a:lvl2pPr>
            <a:lvl3pPr marL="912114" marR="0" lvl="2" indent="-118237" algn="l" rtl="0">
              <a:spcBef>
                <a:spcPts val="532"/>
              </a:spcBef>
              <a:spcAft>
                <a:spcPts val="0"/>
              </a:spcAft>
              <a:buClr>
                <a:srgbClr val="00A0DF"/>
              </a:buClr>
              <a:buSzPct val="100000"/>
              <a:buFont typeface="Arial"/>
              <a:buChar char="•"/>
              <a:defRPr sz="1862" b="0" i="0" u="none" strike="noStrike" cap="none">
                <a:solidFill>
                  <a:schemeClr val="dk2"/>
                </a:solidFill>
                <a:latin typeface="Verdana"/>
                <a:ea typeface="Verdana"/>
                <a:cs typeface="Verdana"/>
                <a:sym typeface="Verdana"/>
              </a:defRPr>
            </a:lvl3pPr>
            <a:lvl4pPr marL="1199261" marR="0" lvl="3" indent="-135128" algn="l" rtl="0">
              <a:lnSpc>
                <a:spcPct val="100000"/>
              </a:lnSpc>
              <a:spcBef>
                <a:spcPts val="532"/>
              </a:spcBef>
              <a:spcAft>
                <a:spcPts val="0"/>
              </a:spcAft>
              <a:buClr>
                <a:srgbClr val="00A0DF"/>
              </a:buClr>
              <a:buSzPct val="100000"/>
              <a:buFont typeface="Open Sans"/>
              <a:buChar char="–"/>
              <a:defRPr sz="1596" b="0" i="0" u="none" strike="noStrike" cap="none">
                <a:solidFill>
                  <a:schemeClr val="dk2"/>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
        <p:nvSpPr>
          <p:cNvPr id="118" name="Shape 118"/>
          <p:cNvSpPr txBox="1">
            <a:spLocks noGrp="1"/>
          </p:cNvSpPr>
          <p:nvPr>
            <p:ph type="body" idx="6"/>
          </p:nvPr>
        </p:nvSpPr>
        <p:spPr>
          <a:xfrm>
            <a:off x="8075156" y="5654675"/>
            <a:ext cx="3467002" cy="557200"/>
          </a:xfrm>
          <a:prstGeom prst="rect">
            <a:avLst/>
          </a:prstGeom>
          <a:noFill/>
          <a:ln>
            <a:noFill/>
          </a:ln>
        </p:spPr>
        <p:txBody>
          <a:bodyPr lIns="68575" tIns="68575" rIns="68575" bIns="68575" anchor="t" anchorCtr="0"/>
          <a:lstStyle>
            <a:lvl1pPr marL="0" marR="0" lvl="0" indent="0" algn="l" rtl="0">
              <a:spcBef>
                <a:spcPts val="1197"/>
              </a:spcBef>
              <a:spcAft>
                <a:spcPts val="0"/>
              </a:spcAft>
              <a:buClr>
                <a:srgbClr val="00A0DF"/>
              </a:buClr>
              <a:buFont typeface="Arial"/>
              <a:buNone/>
              <a:defRPr sz="1463" b="0" i="0" u="none" strike="noStrike" cap="none">
                <a:solidFill>
                  <a:schemeClr val="dk2"/>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995" b="0" i="0" u="none" strike="noStrike" cap="none">
                <a:solidFill>
                  <a:schemeClr val="dk2"/>
                </a:solidFill>
                <a:latin typeface="Verdana"/>
                <a:ea typeface="Verdana"/>
                <a:cs typeface="Verdana"/>
                <a:sym typeface="Verdana"/>
              </a:defRPr>
            </a:lvl2pPr>
            <a:lvl3pPr marL="912114" marR="0" lvl="2" indent="-118237" algn="l" rtl="0">
              <a:spcBef>
                <a:spcPts val="532"/>
              </a:spcBef>
              <a:spcAft>
                <a:spcPts val="0"/>
              </a:spcAft>
              <a:buClr>
                <a:srgbClr val="00A0DF"/>
              </a:buClr>
              <a:buSzPct val="100000"/>
              <a:buFont typeface="Arial"/>
              <a:buChar char="•"/>
              <a:defRPr sz="1862" b="0" i="0" u="none" strike="noStrike" cap="none">
                <a:solidFill>
                  <a:schemeClr val="dk2"/>
                </a:solidFill>
                <a:latin typeface="Verdana"/>
                <a:ea typeface="Verdana"/>
                <a:cs typeface="Verdana"/>
                <a:sym typeface="Verdana"/>
              </a:defRPr>
            </a:lvl3pPr>
            <a:lvl4pPr marL="1199261" marR="0" lvl="3" indent="-135128" algn="l" rtl="0">
              <a:lnSpc>
                <a:spcPct val="100000"/>
              </a:lnSpc>
              <a:spcBef>
                <a:spcPts val="532"/>
              </a:spcBef>
              <a:spcAft>
                <a:spcPts val="0"/>
              </a:spcAft>
              <a:buClr>
                <a:srgbClr val="00A0DF"/>
              </a:buClr>
              <a:buSzPct val="100000"/>
              <a:buFont typeface="Open Sans"/>
              <a:buChar char="–"/>
              <a:defRPr sz="1596" b="0" i="0" u="none" strike="noStrike" cap="none">
                <a:solidFill>
                  <a:schemeClr val="dk2"/>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Vertical split">
    <p:spTree>
      <p:nvGrpSpPr>
        <p:cNvPr id="1" name="Shape 119"/>
        <p:cNvGrpSpPr/>
        <p:nvPr/>
      </p:nvGrpSpPr>
      <p:grpSpPr>
        <a:xfrm>
          <a:off x="0" y="0"/>
          <a:ext cx="0" cy="0"/>
          <a:chOff x="0" y="0"/>
          <a:chExt cx="0" cy="0"/>
        </a:xfrm>
      </p:grpSpPr>
      <p:sp>
        <p:nvSpPr>
          <p:cNvPr id="120" name="Shape 120"/>
          <p:cNvSpPr txBox="1">
            <a:spLocks noGrp="1"/>
          </p:cNvSpPr>
          <p:nvPr>
            <p:ph type="sldNum" idx="12"/>
          </p:nvPr>
        </p:nvSpPr>
        <p:spPr>
          <a:xfrm>
            <a:off x="10859240" y="6339100"/>
            <a:ext cx="683106" cy="365200"/>
          </a:xfrm>
          <a:prstGeom prst="rect">
            <a:avLst/>
          </a:prstGeom>
          <a:noFill/>
          <a:ln>
            <a:noFill/>
          </a:ln>
        </p:spPr>
        <p:txBody>
          <a:bodyPr lIns="0" tIns="0" rIns="0" bIns="0" anchor="ctr" anchorCtr="0">
            <a:noAutofit/>
          </a:bodyPr>
          <a:lstStyle/>
          <a:p>
            <a:pPr algn="r">
              <a:buSzPct val="25000"/>
            </a:pPr>
            <a:fld id="{00000000-1234-1234-1234-123412341234}" type="slidenum">
              <a:rPr lang="en-GB" sz="1330">
                <a:solidFill>
                  <a:srgbClr val="BFBFBF"/>
                </a:solidFill>
                <a:latin typeface="Verdana"/>
                <a:ea typeface="Verdana"/>
                <a:cs typeface="Verdana"/>
                <a:sym typeface="Verdana"/>
              </a:rPr>
              <a:pPr algn="r">
                <a:buSzPct val="25000"/>
              </a:pPr>
              <a:t>‹#›</a:t>
            </a:fld>
            <a:endParaRPr lang="en-GB" sz="1330">
              <a:solidFill>
                <a:srgbClr val="BFBFBF"/>
              </a:solidFill>
              <a:latin typeface="Verdana"/>
              <a:ea typeface="Verdana"/>
              <a:cs typeface="Verdana"/>
              <a:sym typeface="Verdana"/>
            </a:endParaRPr>
          </a:p>
        </p:txBody>
      </p:sp>
      <p:sp>
        <p:nvSpPr>
          <p:cNvPr id="121" name="Shape 121"/>
          <p:cNvSpPr/>
          <p:nvPr/>
        </p:nvSpPr>
        <p:spPr>
          <a:xfrm>
            <a:off x="8160677" y="0"/>
            <a:ext cx="4001277" cy="6858000"/>
          </a:xfrm>
          <a:prstGeom prst="rect">
            <a:avLst/>
          </a:prstGeom>
          <a:solidFill>
            <a:schemeClr val="dk2"/>
          </a:solidFill>
          <a:ln>
            <a:noFill/>
          </a:ln>
        </p:spPr>
        <p:txBody>
          <a:bodyPr lIns="91207" tIns="45587" rIns="91207" bIns="45587" anchor="ctr" anchorCtr="0">
            <a:noAutofit/>
          </a:bodyPr>
          <a:lstStyle/>
          <a:p>
            <a:pPr algn="ctr" defTabSz="1216152" fontAlgn="auto">
              <a:spcBef>
                <a:spcPts val="0"/>
              </a:spcBef>
              <a:spcAft>
                <a:spcPts val="0"/>
              </a:spcAft>
            </a:pPr>
            <a:endParaRPr sz="1862" kern="0">
              <a:solidFill>
                <a:srgbClr val="FFFFFF"/>
              </a:solidFill>
              <a:latin typeface="Arial"/>
              <a:ea typeface="Arial"/>
              <a:cs typeface="Arial"/>
              <a:sym typeface="Arial"/>
            </a:endParaRPr>
          </a:p>
        </p:txBody>
      </p:sp>
      <p:sp>
        <p:nvSpPr>
          <p:cNvPr id="122" name="Shape 122"/>
          <p:cNvSpPr txBox="1">
            <a:spLocks noGrp="1"/>
          </p:cNvSpPr>
          <p:nvPr>
            <p:ph type="body" idx="1"/>
          </p:nvPr>
        </p:nvSpPr>
        <p:spPr>
          <a:xfrm>
            <a:off x="8160677" y="0"/>
            <a:ext cx="4001277" cy="6858000"/>
          </a:xfrm>
          <a:prstGeom prst="rect">
            <a:avLst/>
          </a:prstGeom>
          <a:noFill/>
          <a:ln>
            <a:noFill/>
          </a:ln>
        </p:spPr>
        <p:txBody>
          <a:bodyPr lIns="68575" tIns="68575" rIns="68575" bIns="68575" anchor="ctr" anchorCtr="0"/>
          <a:lstStyle>
            <a:lvl1pPr marL="0" marR="0" lvl="0" indent="0" algn="ctr" rtl="0">
              <a:lnSpc>
                <a:spcPct val="100000"/>
              </a:lnSpc>
              <a:spcBef>
                <a:spcPts val="798"/>
              </a:spcBef>
              <a:spcAft>
                <a:spcPts val="0"/>
              </a:spcAft>
              <a:buClr>
                <a:srgbClr val="00A0DF"/>
              </a:buClr>
              <a:buFont typeface="Arial"/>
              <a:buNone/>
              <a:defRPr sz="2660" b="0" i="0" u="none" strike="noStrike" cap="none">
                <a:solidFill>
                  <a:srgbClr val="FFFFFF"/>
                </a:solidFill>
                <a:latin typeface="Verdana"/>
                <a:ea typeface="Verdana"/>
                <a:cs typeface="Verdana"/>
                <a:sym typeface="Verdana"/>
              </a:defRPr>
            </a:lvl1pPr>
            <a:lvl2pPr marL="608076" marR="0" lvl="1" indent="-16891" algn="l" rtl="0">
              <a:spcBef>
                <a:spcPts val="665"/>
              </a:spcBef>
              <a:spcAft>
                <a:spcPts val="0"/>
              </a:spcAft>
              <a:buClr>
                <a:srgbClr val="00A0DF"/>
              </a:buClr>
              <a:buFont typeface="Open Sans"/>
              <a:buNone/>
              <a:defRPr sz="1596" b="0" i="0" u="none" strike="noStrike" cap="none">
                <a:solidFill>
                  <a:schemeClr val="dk2"/>
                </a:solidFill>
                <a:latin typeface="Verdana"/>
                <a:ea typeface="Verdana"/>
                <a:cs typeface="Verdana"/>
                <a:sym typeface="Verdana"/>
              </a:defRPr>
            </a:lvl2pPr>
            <a:lvl3pPr marL="1216152" marR="0" lvl="2" indent="-16891" algn="l" rtl="0">
              <a:spcBef>
                <a:spcPts val="532"/>
              </a:spcBef>
              <a:spcAft>
                <a:spcPts val="0"/>
              </a:spcAft>
              <a:buClr>
                <a:srgbClr val="00A0DF"/>
              </a:buClr>
              <a:buFont typeface="Arial"/>
              <a:buNone/>
              <a:defRPr sz="1330" b="0" i="0" u="none" strike="noStrike" cap="none">
                <a:solidFill>
                  <a:schemeClr val="dk2"/>
                </a:solidFill>
                <a:latin typeface="Verdana"/>
                <a:ea typeface="Verdana"/>
                <a:cs typeface="Verdana"/>
                <a:sym typeface="Verdana"/>
              </a:defRPr>
            </a:lvl3pPr>
            <a:lvl4pPr marL="1824228" marR="0" lvl="3" indent="-16891" algn="l" rtl="0">
              <a:lnSpc>
                <a:spcPct val="100000"/>
              </a:lnSpc>
              <a:spcBef>
                <a:spcPts val="532"/>
              </a:spcBef>
              <a:spcAft>
                <a:spcPts val="0"/>
              </a:spcAft>
              <a:buClr>
                <a:srgbClr val="00A0DF"/>
              </a:buClr>
              <a:buFont typeface="Open Sans"/>
              <a:buNone/>
              <a:defRPr sz="1197" b="0" i="0" u="none" strike="noStrike" cap="none">
                <a:solidFill>
                  <a:schemeClr val="dk2"/>
                </a:solidFill>
                <a:latin typeface="Verdana"/>
                <a:ea typeface="Verdana"/>
                <a:cs typeface="Verdana"/>
                <a:sym typeface="Verdana"/>
              </a:defRPr>
            </a:lvl4pPr>
            <a:lvl5pPr marL="2432304" marR="0" lvl="4" indent="-16891" algn="l" rtl="0">
              <a:spcBef>
                <a:spcPts val="532"/>
              </a:spcBef>
              <a:spcAft>
                <a:spcPts val="0"/>
              </a:spcAft>
              <a:buClr>
                <a:srgbClr val="00A0DF"/>
              </a:buClr>
              <a:buFont typeface="Arial"/>
              <a:buNone/>
              <a:defRPr sz="1197" b="0" i="0" u="none" strike="noStrike" cap="none">
                <a:solidFill>
                  <a:schemeClr val="dk2"/>
                </a:solidFill>
                <a:latin typeface="Verdana"/>
                <a:ea typeface="Verdana"/>
                <a:cs typeface="Verdana"/>
                <a:sym typeface="Verdana"/>
              </a:defRPr>
            </a:lvl5pPr>
            <a:lvl6pPr marL="3040380" marR="0" lvl="5" indent="-16891" algn="l" rtl="0">
              <a:spcBef>
                <a:spcPts val="266"/>
              </a:spcBef>
              <a:buClr>
                <a:schemeClr val="dk1"/>
              </a:buClr>
              <a:buFont typeface="Arial"/>
              <a:buNone/>
              <a:defRPr sz="1197" b="0" i="0" u="none" strike="noStrike" cap="none">
                <a:solidFill>
                  <a:schemeClr val="dk1"/>
                </a:solidFill>
                <a:latin typeface="Verdana"/>
                <a:ea typeface="Verdana"/>
                <a:cs typeface="Verdana"/>
                <a:sym typeface="Verdana"/>
              </a:defRPr>
            </a:lvl6pPr>
            <a:lvl7pPr marL="3648456" marR="0" lvl="6" indent="-16891" algn="l" rtl="0">
              <a:spcBef>
                <a:spcPts val="266"/>
              </a:spcBef>
              <a:buClr>
                <a:schemeClr val="dk1"/>
              </a:buClr>
              <a:buFont typeface="Arial"/>
              <a:buNone/>
              <a:defRPr sz="1197" b="0" i="0" u="none" strike="noStrike" cap="none">
                <a:solidFill>
                  <a:schemeClr val="dk1"/>
                </a:solidFill>
                <a:latin typeface="Verdana"/>
                <a:ea typeface="Verdana"/>
                <a:cs typeface="Verdana"/>
                <a:sym typeface="Verdana"/>
              </a:defRPr>
            </a:lvl7pPr>
            <a:lvl8pPr marL="4256532" marR="0" lvl="7" indent="-16891" algn="l" rtl="0">
              <a:spcBef>
                <a:spcPts val="266"/>
              </a:spcBef>
              <a:buClr>
                <a:schemeClr val="dk1"/>
              </a:buClr>
              <a:buFont typeface="Arial"/>
              <a:buNone/>
              <a:defRPr sz="1197" b="0" i="0" u="none" strike="noStrike" cap="none">
                <a:solidFill>
                  <a:schemeClr val="dk1"/>
                </a:solidFill>
                <a:latin typeface="Verdana"/>
                <a:ea typeface="Verdana"/>
                <a:cs typeface="Verdana"/>
                <a:sym typeface="Verdana"/>
              </a:defRPr>
            </a:lvl8pPr>
            <a:lvl9pPr marL="4864608" marR="0" lvl="8" indent="-16891" algn="l" rtl="0">
              <a:spcBef>
                <a:spcPts val="266"/>
              </a:spcBef>
              <a:buClr>
                <a:schemeClr val="dk1"/>
              </a:buClr>
              <a:buFont typeface="Arial"/>
              <a:buNone/>
              <a:defRPr sz="1197" b="0" i="0" u="none" strike="noStrike" cap="none">
                <a:solidFill>
                  <a:schemeClr val="dk1"/>
                </a:solidFill>
                <a:latin typeface="Verdana"/>
                <a:ea typeface="Verdana"/>
                <a:cs typeface="Verdana"/>
                <a:sym typeface="Verdana"/>
              </a:defRPr>
            </a:lvl9pPr>
          </a:lstStyle>
          <a:p>
            <a:endParaRPr/>
          </a:p>
        </p:txBody>
      </p:sp>
      <p:pic>
        <p:nvPicPr>
          <p:cNvPr id="123" name="Shape 123"/>
          <p:cNvPicPr preferRelativeResize="0"/>
          <p:nvPr/>
        </p:nvPicPr>
        <p:blipFill rotWithShape="1">
          <a:blip r:embed="rId2">
            <a:alphaModFix amt="6000"/>
          </a:blip>
          <a:srcRect r="9747" b="7037"/>
          <a:stretch/>
        </p:blipFill>
        <p:spPr>
          <a:xfrm>
            <a:off x="6211343" y="2612873"/>
            <a:ext cx="5950443" cy="4245200"/>
          </a:xfrm>
          <a:prstGeom prst="rect">
            <a:avLst/>
          </a:prstGeom>
          <a:noFill/>
          <a:ln>
            <a:noFill/>
          </a:ln>
        </p:spPr>
      </p:pic>
      <p:sp>
        <p:nvSpPr>
          <p:cNvPr id="124" name="Shape 124"/>
          <p:cNvSpPr txBox="1">
            <a:spLocks noGrp="1"/>
          </p:cNvSpPr>
          <p:nvPr>
            <p:ph type="body" idx="2"/>
          </p:nvPr>
        </p:nvSpPr>
        <p:spPr>
          <a:xfrm>
            <a:off x="610501" y="1189037"/>
            <a:ext cx="7384885" cy="5022800"/>
          </a:xfrm>
          <a:prstGeom prst="rect">
            <a:avLst/>
          </a:prstGeom>
          <a:noFill/>
          <a:ln>
            <a:noFill/>
          </a:ln>
        </p:spPr>
        <p:txBody>
          <a:bodyPr lIns="68575" tIns="68575" rIns="68575" bIns="68575" anchor="t" anchorCtr="0"/>
          <a:lstStyle>
            <a:lvl1pPr marL="219583" marR="0" lvl="0" indent="-67564" algn="l" rtl="0">
              <a:spcBef>
                <a:spcPts val="1197"/>
              </a:spcBef>
              <a:spcAft>
                <a:spcPts val="0"/>
              </a:spcAft>
              <a:buClr>
                <a:srgbClr val="00A0DF"/>
              </a:buClr>
              <a:buSzPct val="100000"/>
              <a:buFont typeface="Arial"/>
              <a:buChar char="•"/>
              <a:defRPr sz="2394" b="0" i="0" u="none" strike="noStrike" cap="none">
                <a:solidFill>
                  <a:schemeClr val="dk2"/>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995" b="0" i="0" u="none" strike="noStrike" cap="none">
                <a:solidFill>
                  <a:schemeClr val="dk2"/>
                </a:solidFill>
                <a:latin typeface="Verdana"/>
                <a:ea typeface="Verdana"/>
                <a:cs typeface="Verdana"/>
                <a:sym typeface="Verdana"/>
              </a:defRPr>
            </a:lvl2pPr>
            <a:lvl3pPr marL="912114" marR="0" lvl="2" indent="-118237" algn="l" rtl="0">
              <a:spcBef>
                <a:spcPts val="532"/>
              </a:spcBef>
              <a:spcAft>
                <a:spcPts val="0"/>
              </a:spcAft>
              <a:buClr>
                <a:srgbClr val="00A0DF"/>
              </a:buClr>
              <a:buSzPct val="100000"/>
              <a:buFont typeface="Arial"/>
              <a:buChar char="•"/>
              <a:defRPr sz="1862" b="0" i="0" u="none" strike="noStrike" cap="none">
                <a:solidFill>
                  <a:schemeClr val="dk2"/>
                </a:solidFill>
                <a:latin typeface="Verdana"/>
                <a:ea typeface="Verdana"/>
                <a:cs typeface="Verdana"/>
                <a:sym typeface="Verdana"/>
              </a:defRPr>
            </a:lvl3pPr>
            <a:lvl4pPr marL="1199261" marR="0" lvl="3" indent="-135128" algn="l" rtl="0">
              <a:lnSpc>
                <a:spcPct val="100000"/>
              </a:lnSpc>
              <a:spcBef>
                <a:spcPts val="532"/>
              </a:spcBef>
              <a:spcAft>
                <a:spcPts val="0"/>
              </a:spcAft>
              <a:buClr>
                <a:srgbClr val="00A0DF"/>
              </a:buClr>
              <a:buSzPct val="100000"/>
              <a:buFont typeface="Open Sans"/>
              <a:buChar char="–"/>
              <a:defRPr sz="1596" b="0" i="0" u="none" strike="noStrike" cap="none">
                <a:solidFill>
                  <a:schemeClr val="dk2"/>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
        <p:nvSpPr>
          <p:cNvPr id="125" name="Shape 125"/>
          <p:cNvSpPr txBox="1">
            <a:spLocks noGrp="1"/>
          </p:cNvSpPr>
          <p:nvPr>
            <p:ph type="title"/>
          </p:nvPr>
        </p:nvSpPr>
        <p:spPr>
          <a:xfrm>
            <a:off x="608093" y="0"/>
            <a:ext cx="7552469" cy="902400"/>
          </a:xfrm>
          <a:prstGeom prst="rect">
            <a:avLst/>
          </a:prstGeom>
          <a:noFill/>
          <a:ln>
            <a:noFill/>
          </a:ln>
        </p:spPr>
        <p:txBody>
          <a:bodyPr lIns="68575" tIns="68575" rIns="68575" bIns="68575" anchor="ctr" anchorCtr="0"/>
          <a:lstStyle>
            <a:lvl1pPr marL="0" marR="0" lvl="0" indent="0" algn="l" rtl="0">
              <a:lnSpc>
                <a:spcPct val="114285"/>
              </a:lnSpc>
              <a:spcBef>
                <a:spcPts val="0"/>
              </a:spcBef>
              <a:spcAft>
                <a:spcPts val="0"/>
              </a:spcAft>
              <a:buNone/>
              <a:defRPr sz="2793"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192"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192"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192"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192" b="0" i="0" u="none" strike="noStrike" cap="none">
                <a:solidFill>
                  <a:schemeClr val="lt1"/>
                </a:solidFill>
                <a:latin typeface="Ubuntu"/>
                <a:ea typeface="Ubuntu"/>
                <a:cs typeface="Ubuntu"/>
                <a:sym typeface="Ubuntu"/>
              </a:defRPr>
            </a:lvl5pPr>
            <a:lvl6pPr marL="608076" marR="0" lvl="5" indent="-16891" algn="l" rtl="0">
              <a:spcBef>
                <a:spcPts val="0"/>
              </a:spcBef>
              <a:spcAft>
                <a:spcPts val="0"/>
              </a:spcAft>
              <a:buNone/>
              <a:defRPr sz="2660" b="0" i="0" u="none" strike="noStrike" cap="none">
                <a:solidFill>
                  <a:schemeClr val="lt1"/>
                </a:solidFill>
                <a:latin typeface="Ubuntu"/>
                <a:ea typeface="Ubuntu"/>
                <a:cs typeface="Ubuntu"/>
                <a:sym typeface="Ubuntu"/>
              </a:defRPr>
            </a:lvl6pPr>
            <a:lvl7pPr marL="1216152" marR="0" lvl="6" indent="-16891" algn="l" rtl="0">
              <a:spcBef>
                <a:spcPts val="0"/>
              </a:spcBef>
              <a:spcAft>
                <a:spcPts val="0"/>
              </a:spcAft>
              <a:buNone/>
              <a:defRPr sz="2660" b="0" i="0" u="none" strike="noStrike" cap="none">
                <a:solidFill>
                  <a:schemeClr val="lt1"/>
                </a:solidFill>
                <a:latin typeface="Ubuntu"/>
                <a:ea typeface="Ubuntu"/>
                <a:cs typeface="Ubuntu"/>
                <a:sym typeface="Ubuntu"/>
              </a:defRPr>
            </a:lvl7pPr>
            <a:lvl8pPr marL="1824228" marR="0" lvl="7" indent="-16891" algn="l" rtl="0">
              <a:spcBef>
                <a:spcPts val="0"/>
              </a:spcBef>
              <a:spcAft>
                <a:spcPts val="0"/>
              </a:spcAft>
              <a:buNone/>
              <a:defRPr sz="2660" b="0" i="0" u="none" strike="noStrike" cap="none">
                <a:solidFill>
                  <a:schemeClr val="lt1"/>
                </a:solidFill>
                <a:latin typeface="Ubuntu"/>
                <a:ea typeface="Ubuntu"/>
                <a:cs typeface="Ubuntu"/>
                <a:sym typeface="Ubuntu"/>
              </a:defRPr>
            </a:lvl8pPr>
            <a:lvl9pPr marL="2432304" marR="0" lvl="8" indent="-16891" algn="l" rtl="0">
              <a:spcBef>
                <a:spcPts val="0"/>
              </a:spcBef>
              <a:spcAft>
                <a:spcPts val="0"/>
              </a:spcAft>
              <a:buNone/>
              <a:defRPr sz="2660" b="0" i="0" u="none" strike="noStrike" cap="none">
                <a:solidFill>
                  <a:schemeClr val="lt1"/>
                </a:solidFill>
                <a:latin typeface="Ubuntu"/>
                <a:ea typeface="Ubuntu"/>
                <a:cs typeface="Ubuntu"/>
                <a:sym typeface="Ubuntu"/>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8" name="TextBox 7"/>
          <p:cNvSpPr txBox="1"/>
          <p:nvPr userDrawn="1"/>
        </p:nvSpPr>
        <p:spPr bwMode="white">
          <a:xfrm>
            <a:off x="608096" y="2"/>
            <a:ext cx="10935098"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eaLnBrk="1" hangingPunct="1">
              <a:defRPr sz="2400">
                <a:solidFill>
                  <a:schemeClr val="bg1"/>
                </a:solidFill>
                <a:latin typeface="DINPro" pitchFamily="34" charset="0"/>
                <a:cs typeface="DINPro" pitchFamily="34" charset="0"/>
              </a:defRPr>
            </a:lvl1pPr>
            <a:lvl2pPr eaLnBrk="1" hangingPunct="1">
              <a:defRPr sz="2400">
                <a:solidFill>
                  <a:schemeClr val="bg1"/>
                </a:solidFill>
                <a:latin typeface="Ubuntu" charset="0"/>
              </a:defRPr>
            </a:lvl2pPr>
            <a:lvl3pPr eaLnBrk="1" hangingPunct="1">
              <a:defRPr sz="2400">
                <a:solidFill>
                  <a:schemeClr val="bg1"/>
                </a:solidFill>
                <a:latin typeface="Ubuntu" charset="0"/>
              </a:defRPr>
            </a:lvl3pPr>
            <a:lvl4pPr eaLnBrk="1" hangingPunct="1">
              <a:defRPr sz="2400">
                <a:solidFill>
                  <a:schemeClr val="bg1"/>
                </a:solidFill>
                <a:latin typeface="Ubuntu" charset="0"/>
              </a:defRPr>
            </a:lvl4pPr>
            <a:lvl5pPr eaLnBrk="1" hangingPunct="1">
              <a:defRPr sz="2400">
                <a:solidFill>
                  <a:schemeClr val="bg1"/>
                </a:solidFill>
                <a:latin typeface="Ubuntu" charset="0"/>
              </a:defRPr>
            </a:lvl5pPr>
            <a:lvl6pPr marL="457200" fontAlgn="base">
              <a:spcBef>
                <a:spcPct val="0"/>
              </a:spcBef>
              <a:spcAft>
                <a:spcPct val="0"/>
              </a:spcAft>
              <a:defRPr sz="2000">
                <a:solidFill>
                  <a:schemeClr val="bg1"/>
                </a:solidFill>
                <a:latin typeface="Ubuntu" charset="0"/>
              </a:defRPr>
            </a:lvl6pPr>
            <a:lvl7pPr marL="914400" fontAlgn="base">
              <a:spcBef>
                <a:spcPct val="0"/>
              </a:spcBef>
              <a:spcAft>
                <a:spcPct val="0"/>
              </a:spcAft>
              <a:defRPr sz="2000">
                <a:solidFill>
                  <a:schemeClr val="bg1"/>
                </a:solidFill>
                <a:latin typeface="Ubuntu" charset="0"/>
              </a:defRPr>
            </a:lvl7pPr>
            <a:lvl8pPr marL="1371600" fontAlgn="base">
              <a:spcBef>
                <a:spcPct val="0"/>
              </a:spcBef>
              <a:spcAft>
                <a:spcPct val="0"/>
              </a:spcAft>
              <a:defRPr sz="2000">
                <a:solidFill>
                  <a:schemeClr val="bg1"/>
                </a:solidFill>
                <a:latin typeface="Ubuntu" charset="0"/>
              </a:defRPr>
            </a:lvl8pPr>
            <a:lvl9pPr marL="1828800" fontAlgn="base">
              <a:spcBef>
                <a:spcPct val="0"/>
              </a:spcBef>
              <a:spcAft>
                <a:spcPct val="0"/>
              </a:spcAft>
              <a:defRPr sz="2000">
                <a:solidFill>
                  <a:schemeClr val="bg1"/>
                </a:solidFill>
                <a:latin typeface="Ubuntu" charset="0"/>
              </a:defRPr>
            </a:lvl9pPr>
          </a:lstStyle>
          <a:p>
            <a:pPr lvl="0"/>
            <a:r>
              <a:rPr lang="en-US" sz="2800" dirty="0" smtClean="0">
                <a:latin typeface="Verdana" panose="020B0604030504040204" pitchFamily="34" charset="0"/>
                <a:cs typeface="Verdana" panose="020B0604030504040204" pitchFamily="34" charset="0"/>
              </a:rPr>
              <a:t>Safe harbor statement</a:t>
            </a:r>
            <a:endParaRPr lang="en-US" sz="2800" dirty="0">
              <a:latin typeface="Verdana" panose="020B0604030504040204" pitchFamily="34" charset="0"/>
              <a:cs typeface="Verdana" panose="020B0604030504040204" pitchFamily="34" charset="0"/>
            </a:endParaRPr>
          </a:p>
        </p:txBody>
      </p:sp>
      <p:sp>
        <p:nvSpPr>
          <p:cNvPr id="5" name="Rectangle 4"/>
          <p:cNvSpPr/>
          <p:nvPr userDrawn="1"/>
        </p:nvSpPr>
        <p:spPr>
          <a:xfrm>
            <a:off x="608092" y="1210194"/>
            <a:ext cx="10945654" cy="4928145"/>
          </a:xfrm>
          <a:prstGeom prst="rect">
            <a:avLst/>
          </a:prstGeom>
        </p:spPr>
        <p:txBody>
          <a:bodyPr wrap="square" lIns="0" tIns="0" rIns="0" bIns="0">
            <a:noAutofit/>
          </a:bodyPr>
          <a:lstStyle/>
          <a:p>
            <a:pPr algn="just"/>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MuleSoft's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p>
          <a:p>
            <a:pPr algn="just"/>
            <a:endPar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just" defTabSz="608561" rtl="0" eaLnBrk="1" fontAlgn="base" latinLnBrk="0" hangingPunct="1">
              <a:lnSpc>
                <a:spcPct val="100000"/>
              </a:lnSpc>
              <a:spcBef>
                <a:spcPct val="0"/>
              </a:spcBef>
              <a:spcAft>
                <a:spcPct val="0"/>
              </a:spcAft>
              <a:buClrTx/>
              <a:buSzTx/>
              <a:buFontTx/>
              <a:buNone/>
              <a:tabLst/>
              <a:defRPr/>
            </a:pPr>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lang="en-US" sz="17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0"/>
          </p:nvPr>
        </p:nvSpPr>
        <p:spPr>
          <a:xfrm>
            <a:off x="10859245" y="6339104"/>
            <a:ext cx="683259" cy="365125"/>
          </a:xfrm>
          <a:prstGeom prst="rect">
            <a:avLst/>
          </a:prstGeom>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15494206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08094" y="1209784"/>
            <a:ext cx="4001275" cy="5002800"/>
          </a:xfrm>
          <a:prstGeom prst="rect">
            <a:avLst/>
          </a:prstGeom>
          <a:solidFill>
            <a:schemeClr val="accent2"/>
          </a:solidFill>
          <a:ln>
            <a:noFill/>
          </a:ln>
        </p:spPr>
        <p:txBody>
          <a:bodyPr lIns="68575" tIns="68575" rIns="68575" bIns="68575" anchor="ctr" anchorCtr="0"/>
          <a:lstStyle>
            <a:lvl1pPr marL="0" marR="0" lvl="0" indent="0" algn="ctr" rtl="0">
              <a:lnSpc>
                <a:spcPct val="100000"/>
              </a:lnSpc>
              <a:spcBef>
                <a:spcPts val="798"/>
              </a:spcBef>
              <a:spcAft>
                <a:spcPts val="0"/>
              </a:spcAft>
              <a:buClr>
                <a:srgbClr val="00A0DF"/>
              </a:buClr>
              <a:buFont typeface="Arial"/>
              <a:buNone/>
              <a:defRPr sz="2660" b="0" i="0" u="none" strike="noStrike" cap="none">
                <a:solidFill>
                  <a:srgbClr val="FFFFFF"/>
                </a:solidFill>
                <a:latin typeface="Verdana"/>
                <a:ea typeface="Verdana"/>
                <a:cs typeface="Verdana"/>
                <a:sym typeface="Verdana"/>
              </a:defRPr>
            </a:lvl1pPr>
            <a:lvl2pPr marL="608076" marR="0" lvl="1" indent="-16891" algn="l" rtl="0">
              <a:spcBef>
                <a:spcPts val="665"/>
              </a:spcBef>
              <a:spcAft>
                <a:spcPts val="0"/>
              </a:spcAft>
              <a:buClr>
                <a:srgbClr val="00A0DF"/>
              </a:buClr>
              <a:buFont typeface="Open Sans"/>
              <a:buNone/>
              <a:defRPr sz="1596" b="0" i="0" u="none" strike="noStrike" cap="none">
                <a:solidFill>
                  <a:schemeClr val="dk2"/>
                </a:solidFill>
                <a:latin typeface="Verdana"/>
                <a:ea typeface="Verdana"/>
                <a:cs typeface="Verdana"/>
                <a:sym typeface="Verdana"/>
              </a:defRPr>
            </a:lvl2pPr>
            <a:lvl3pPr marL="1216152" marR="0" lvl="2" indent="-16891" algn="l" rtl="0">
              <a:spcBef>
                <a:spcPts val="532"/>
              </a:spcBef>
              <a:spcAft>
                <a:spcPts val="0"/>
              </a:spcAft>
              <a:buClr>
                <a:srgbClr val="00A0DF"/>
              </a:buClr>
              <a:buFont typeface="Arial"/>
              <a:buNone/>
              <a:defRPr sz="1330" b="0" i="0" u="none" strike="noStrike" cap="none">
                <a:solidFill>
                  <a:schemeClr val="dk2"/>
                </a:solidFill>
                <a:latin typeface="Verdana"/>
                <a:ea typeface="Verdana"/>
                <a:cs typeface="Verdana"/>
                <a:sym typeface="Verdana"/>
              </a:defRPr>
            </a:lvl3pPr>
            <a:lvl4pPr marL="1824228" marR="0" lvl="3" indent="-16891" algn="l" rtl="0">
              <a:lnSpc>
                <a:spcPct val="100000"/>
              </a:lnSpc>
              <a:spcBef>
                <a:spcPts val="532"/>
              </a:spcBef>
              <a:spcAft>
                <a:spcPts val="0"/>
              </a:spcAft>
              <a:buClr>
                <a:srgbClr val="00A0DF"/>
              </a:buClr>
              <a:buFont typeface="Open Sans"/>
              <a:buNone/>
              <a:defRPr sz="1197" b="0" i="0" u="none" strike="noStrike" cap="none">
                <a:solidFill>
                  <a:schemeClr val="dk2"/>
                </a:solidFill>
                <a:latin typeface="Verdana"/>
                <a:ea typeface="Verdana"/>
                <a:cs typeface="Verdana"/>
                <a:sym typeface="Verdana"/>
              </a:defRPr>
            </a:lvl4pPr>
            <a:lvl5pPr marL="2432304" marR="0" lvl="4" indent="-16891" algn="l" rtl="0">
              <a:spcBef>
                <a:spcPts val="532"/>
              </a:spcBef>
              <a:spcAft>
                <a:spcPts val="0"/>
              </a:spcAft>
              <a:buClr>
                <a:srgbClr val="00A0DF"/>
              </a:buClr>
              <a:buFont typeface="Arial"/>
              <a:buNone/>
              <a:defRPr sz="1197" b="0" i="0" u="none" strike="noStrike" cap="none">
                <a:solidFill>
                  <a:schemeClr val="dk2"/>
                </a:solidFill>
                <a:latin typeface="Verdana"/>
                <a:ea typeface="Verdana"/>
                <a:cs typeface="Verdana"/>
                <a:sym typeface="Verdana"/>
              </a:defRPr>
            </a:lvl5pPr>
            <a:lvl6pPr marL="3040380" marR="0" lvl="5" indent="-16891" algn="l" rtl="0">
              <a:spcBef>
                <a:spcPts val="266"/>
              </a:spcBef>
              <a:buClr>
                <a:schemeClr val="dk1"/>
              </a:buClr>
              <a:buFont typeface="Arial"/>
              <a:buNone/>
              <a:defRPr sz="1197" b="0" i="0" u="none" strike="noStrike" cap="none">
                <a:solidFill>
                  <a:schemeClr val="dk1"/>
                </a:solidFill>
                <a:latin typeface="Verdana"/>
                <a:ea typeface="Verdana"/>
                <a:cs typeface="Verdana"/>
                <a:sym typeface="Verdana"/>
              </a:defRPr>
            </a:lvl6pPr>
            <a:lvl7pPr marL="3648456" marR="0" lvl="6" indent="-16891" algn="l" rtl="0">
              <a:spcBef>
                <a:spcPts val="266"/>
              </a:spcBef>
              <a:buClr>
                <a:schemeClr val="dk1"/>
              </a:buClr>
              <a:buFont typeface="Arial"/>
              <a:buNone/>
              <a:defRPr sz="1197" b="0" i="0" u="none" strike="noStrike" cap="none">
                <a:solidFill>
                  <a:schemeClr val="dk1"/>
                </a:solidFill>
                <a:latin typeface="Verdana"/>
                <a:ea typeface="Verdana"/>
                <a:cs typeface="Verdana"/>
                <a:sym typeface="Verdana"/>
              </a:defRPr>
            </a:lvl7pPr>
            <a:lvl8pPr marL="4256532" marR="0" lvl="7" indent="-16891" algn="l" rtl="0">
              <a:spcBef>
                <a:spcPts val="266"/>
              </a:spcBef>
              <a:buClr>
                <a:schemeClr val="dk1"/>
              </a:buClr>
              <a:buFont typeface="Arial"/>
              <a:buNone/>
              <a:defRPr sz="1197" b="0" i="0" u="none" strike="noStrike" cap="none">
                <a:solidFill>
                  <a:schemeClr val="dk1"/>
                </a:solidFill>
                <a:latin typeface="Verdana"/>
                <a:ea typeface="Verdana"/>
                <a:cs typeface="Verdana"/>
                <a:sym typeface="Verdana"/>
              </a:defRPr>
            </a:lvl8pPr>
            <a:lvl9pPr marL="4864608" marR="0" lvl="8" indent="-16891" algn="l" rtl="0">
              <a:spcBef>
                <a:spcPts val="266"/>
              </a:spcBef>
              <a:buClr>
                <a:schemeClr val="dk1"/>
              </a:buClr>
              <a:buFont typeface="Arial"/>
              <a:buNone/>
              <a:defRPr sz="1197" b="0" i="0" u="none" strike="noStrike" cap="none">
                <a:solidFill>
                  <a:schemeClr val="dk1"/>
                </a:solidFill>
                <a:latin typeface="Verdana"/>
                <a:ea typeface="Verdana"/>
                <a:cs typeface="Verdana"/>
                <a:sym typeface="Verdana"/>
              </a:defRPr>
            </a:lvl9pPr>
          </a:lstStyle>
          <a:p>
            <a:endParaRPr/>
          </a:p>
        </p:txBody>
      </p:sp>
      <p:sp>
        <p:nvSpPr>
          <p:cNvPr id="128" name="Shape 128"/>
          <p:cNvSpPr txBox="1">
            <a:spLocks noGrp="1"/>
          </p:cNvSpPr>
          <p:nvPr>
            <p:ph type="title"/>
          </p:nvPr>
        </p:nvSpPr>
        <p:spPr>
          <a:xfrm>
            <a:off x="608092" y="0"/>
            <a:ext cx="9464128" cy="902400"/>
          </a:xfrm>
          <a:prstGeom prst="rect">
            <a:avLst/>
          </a:prstGeom>
          <a:noFill/>
          <a:ln>
            <a:noFill/>
          </a:ln>
        </p:spPr>
        <p:txBody>
          <a:bodyPr lIns="68575" tIns="68575" rIns="68575" bIns="68575" anchor="ctr" anchorCtr="0"/>
          <a:lstStyle>
            <a:lvl1pPr marL="0" marR="0" lvl="0" indent="0" algn="l" rtl="0">
              <a:lnSpc>
                <a:spcPct val="114285"/>
              </a:lnSpc>
              <a:spcBef>
                <a:spcPts val="0"/>
              </a:spcBef>
              <a:spcAft>
                <a:spcPts val="0"/>
              </a:spcAft>
              <a:buNone/>
              <a:defRPr sz="2793"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192"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192"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192"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192" b="0" i="0" u="none" strike="noStrike" cap="none">
                <a:solidFill>
                  <a:schemeClr val="lt1"/>
                </a:solidFill>
                <a:latin typeface="Ubuntu"/>
                <a:ea typeface="Ubuntu"/>
                <a:cs typeface="Ubuntu"/>
                <a:sym typeface="Ubuntu"/>
              </a:defRPr>
            </a:lvl5pPr>
            <a:lvl6pPr marL="608076" marR="0" lvl="5" indent="-16891" algn="l" rtl="0">
              <a:spcBef>
                <a:spcPts val="0"/>
              </a:spcBef>
              <a:spcAft>
                <a:spcPts val="0"/>
              </a:spcAft>
              <a:buNone/>
              <a:defRPr sz="2660" b="0" i="0" u="none" strike="noStrike" cap="none">
                <a:solidFill>
                  <a:schemeClr val="lt1"/>
                </a:solidFill>
                <a:latin typeface="Ubuntu"/>
                <a:ea typeface="Ubuntu"/>
                <a:cs typeface="Ubuntu"/>
                <a:sym typeface="Ubuntu"/>
              </a:defRPr>
            </a:lvl6pPr>
            <a:lvl7pPr marL="1216152" marR="0" lvl="6" indent="-16891" algn="l" rtl="0">
              <a:spcBef>
                <a:spcPts val="0"/>
              </a:spcBef>
              <a:spcAft>
                <a:spcPts val="0"/>
              </a:spcAft>
              <a:buNone/>
              <a:defRPr sz="2660" b="0" i="0" u="none" strike="noStrike" cap="none">
                <a:solidFill>
                  <a:schemeClr val="lt1"/>
                </a:solidFill>
                <a:latin typeface="Ubuntu"/>
                <a:ea typeface="Ubuntu"/>
                <a:cs typeface="Ubuntu"/>
                <a:sym typeface="Ubuntu"/>
              </a:defRPr>
            </a:lvl7pPr>
            <a:lvl8pPr marL="1824228" marR="0" lvl="7" indent="-16891" algn="l" rtl="0">
              <a:spcBef>
                <a:spcPts val="0"/>
              </a:spcBef>
              <a:spcAft>
                <a:spcPts val="0"/>
              </a:spcAft>
              <a:buNone/>
              <a:defRPr sz="2660" b="0" i="0" u="none" strike="noStrike" cap="none">
                <a:solidFill>
                  <a:schemeClr val="lt1"/>
                </a:solidFill>
                <a:latin typeface="Ubuntu"/>
                <a:ea typeface="Ubuntu"/>
                <a:cs typeface="Ubuntu"/>
                <a:sym typeface="Ubuntu"/>
              </a:defRPr>
            </a:lvl8pPr>
            <a:lvl9pPr marL="2432304" marR="0" lvl="8" indent="-16891" algn="l" rtl="0">
              <a:spcBef>
                <a:spcPts val="0"/>
              </a:spcBef>
              <a:spcAft>
                <a:spcPts val="0"/>
              </a:spcAft>
              <a:buNone/>
              <a:defRPr sz="2660" b="0" i="0" u="none" strike="noStrike" cap="none">
                <a:solidFill>
                  <a:schemeClr val="lt1"/>
                </a:solidFill>
                <a:latin typeface="Ubuntu"/>
                <a:ea typeface="Ubuntu"/>
                <a:cs typeface="Ubuntu"/>
                <a:sym typeface="Ubuntu"/>
              </a:defRPr>
            </a:lvl9pPr>
          </a:lstStyle>
          <a:p>
            <a:endParaRPr/>
          </a:p>
        </p:txBody>
      </p:sp>
      <p:sp>
        <p:nvSpPr>
          <p:cNvPr id="129" name="Shape 129"/>
          <p:cNvSpPr txBox="1">
            <a:spLocks noGrp="1"/>
          </p:cNvSpPr>
          <p:nvPr>
            <p:ph type="sldNum" idx="12"/>
          </p:nvPr>
        </p:nvSpPr>
        <p:spPr>
          <a:xfrm>
            <a:off x="10859240" y="6339100"/>
            <a:ext cx="683106" cy="365200"/>
          </a:xfrm>
          <a:prstGeom prst="rect">
            <a:avLst/>
          </a:prstGeom>
          <a:noFill/>
          <a:ln>
            <a:noFill/>
          </a:ln>
        </p:spPr>
        <p:txBody>
          <a:bodyPr lIns="0" tIns="0" rIns="0" bIns="0" anchor="ctr" anchorCtr="0">
            <a:noAutofit/>
          </a:bodyPr>
          <a:lstStyle/>
          <a:p>
            <a:pPr algn="r">
              <a:buSzPct val="25000"/>
            </a:pPr>
            <a:fld id="{00000000-1234-1234-1234-123412341234}" type="slidenum">
              <a:rPr lang="en-GB" sz="1330">
                <a:solidFill>
                  <a:srgbClr val="BFBFBF"/>
                </a:solidFill>
                <a:latin typeface="Verdana"/>
                <a:ea typeface="Verdana"/>
                <a:cs typeface="Verdana"/>
                <a:sym typeface="Verdana"/>
              </a:rPr>
              <a:pPr algn="r">
                <a:buSzPct val="25000"/>
              </a:pPr>
              <a:t>‹#›</a:t>
            </a:fld>
            <a:endParaRPr lang="en-GB" sz="1330">
              <a:solidFill>
                <a:srgbClr val="BFBFBF"/>
              </a:solidFill>
              <a:latin typeface="Verdana"/>
              <a:ea typeface="Verdana"/>
              <a:cs typeface="Verdana"/>
              <a:sym typeface="Verdana"/>
            </a:endParaRPr>
          </a:p>
        </p:txBody>
      </p:sp>
      <p:sp>
        <p:nvSpPr>
          <p:cNvPr id="130" name="Shape 130"/>
          <p:cNvSpPr txBox="1">
            <a:spLocks noGrp="1"/>
          </p:cNvSpPr>
          <p:nvPr>
            <p:ph type="body" idx="2"/>
          </p:nvPr>
        </p:nvSpPr>
        <p:spPr>
          <a:xfrm>
            <a:off x="4751955" y="1189037"/>
            <a:ext cx="6790360" cy="5022800"/>
          </a:xfrm>
          <a:prstGeom prst="rect">
            <a:avLst/>
          </a:prstGeom>
          <a:noFill/>
          <a:ln>
            <a:noFill/>
          </a:ln>
        </p:spPr>
        <p:txBody>
          <a:bodyPr lIns="68575" tIns="68575" rIns="68575" bIns="68575" anchor="t" anchorCtr="0"/>
          <a:lstStyle>
            <a:lvl1pPr marL="219583" marR="0" lvl="0" indent="-67564" algn="l" rtl="0">
              <a:spcBef>
                <a:spcPts val="1197"/>
              </a:spcBef>
              <a:spcAft>
                <a:spcPts val="0"/>
              </a:spcAft>
              <a:buClr>
                <a:srgbClr val="00A0DF"/>
              </a:buClr>
              <a:buSzPct val="100000"/>
              <a:buFont typeface="Arial"/>
              <a:buChar char="•"/>
              <a:defRPr sz="2394" b="0" i="0" u="none" strike="noStrike" cap="none">
                <a:solidFill>
                  <a:schemeClr val="dk2"/>
                </a:solidFill>
                <a:latin typeface="Verdana"/>
                <a:ea typeface="Verdana"/>
                <a:cs typeface="Verdana"/>
                <a:sym typeface="Verdana"/>
              </a:defRPr>
            </a:lvl1pPr>
            <a:lvl2pPr marL="624967" marR="0" lvl="1" indent="-135128" algn="l" rtl="0">
              <a:spcBef>
                <a:spcPts val="665"/>
              </a:spcBef>
              <a:spcAft>
                <a:spcPts val="0"/>
              </a:spcAft>
              <a:buClr>
                <a:srgbClr val="00A0DF"/>
              </a:buClr>
              <a:buSzPct val="100000"/>
              <a:buFont typeface="Open Sans"/>
              <a:buChar char="–"/>
              <a:defRPr sz="1995" b="0" i="0" u="none" strike="noStrike" cap="none">
                <a:solidFill>
                  <a:schemeClr val="dk2"/>
                </a:solidFill>
                <a:latin typeface="Verdana"/>
                <a:ea typeface="Verdana"/>
                <a:cs typeface="Verdana"/>
                <a:sym typeface="Verdana"/>
              </a:defRPr>
            </a:lvl2pPr>
            <a:lvl3pPr marL="912114" marR="0" lvl="2" indent="-118237" algn="l" rtl="0">
              <a:spcBef>
                <a:spcPts val="532"/>
              </a:spcBef>
              <a:spcAft>
                <a:spcPts val="0"/>
              </a:spcAft>
              <a:buClr>
                <a:srgbClr val="00A0DF"/>
              </a:buClr>
              <a:buSzPct val="100000"/>
              <a:buFont typeface="Arial"/>
              <a:buChar char="•"/>
              <a:defRPr sz="1862" b="0" i="0" u="none" strike="noStrike" cap="none">
                <a:solidFill>
                  <a:schemeClr val="dk2"/>
                </a:solidFill>
                <a:latin typeface="Verdana"/>
                <a:ea typeface="Verdana"/>
                <a:cs typeface="Verdana"/>
                <a:sym typeface="Verdana"/>
              </a:defRPr>
            </a:lvl3pPr>
            <a:lvl4pPr marL="1199261" marR="0" lvl="3" indent="-135128" algn="l" rtl="0">
              <a:lnSpc>
                <a:spcPct val="100000"/>
              </a:lnSpc>
              <a:spcBef>
                <a:spcPts val="532"/>
              </a:spcBef>
              <a:spcAft>
                <a:spcPts val="0"/>
              </a:spcAft>
              <a:buClr>
                <a:srgbClr val="00A0DF"/>
              </a:buClr>
              <a:buSzPct val="100000"/>
              <a:buFont typeface="Open Sans"/>
              <a:buChar char="–"/>
              <a:defRPr sz="1596" b="0" i="0" u="none" strike="noStrike" cap="none">
                <a:solidFill>
                  <a:schemeClr val="dk2"/>
                </a:solidFill>
                <a:latin typeface="Verdana"/>
                <a:ea typeface="Verdana"/>
                <a:cs typeface="Verdana"/>
                <a:sym typeface="Verdana"/>
              </a:defRPr>
            </a:lvl4pPr>
            <a:lvl5pPr marL="1604645" marR="0" lvl="4" indent="-152019" algn="l" rtl="0">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5pPr>
            <a:lvl6pPr marL="3344418" marR="0" lvl="5"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6pPr>
            <a:lvl7pPr marL="3952494" marR="0" lvl="6"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7pPr>
            <a:lvl8pPr marL="4560570" marR="0" lvl="7"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8pPr>
            <a:lvl9pPr marL="5168646" marR="0" lvl="8" indent="-152019" algn="l" rtl="0">
              <a:spcBef>
                <a:spcPts val="532"/>
              </a:spcBef>
              <a:buClr>
                <a:schemeClr val="dk1"/>
              </a:buClr>
              <a:buSzPct val="100000"/>
              <a:buFont typeface="Arial"/>
              <a:buChar char="•"/>
              <a:defRPr sz="266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blue">
    <p:bg>
      <p:bgPr>
        <a:solidFill>
          <a:schemeClr val="lt2"/>
        </a:solidFill>
        <a:effectLst/>
      </p:bgPr>
    </p:bg>
    <p:spTree>
      <p:nvGrpSpPr>
        <p:cNvPr id="1" name="Shape 131"/>
        <p:cNvGrpSpPr/>
        <p:nvPr/>
      </p:nvGrpSpPr>
      <p:grpSpPr>
        <a:xfrm>
          <a:off x="0" y="0"/>
          <a:ext cx="0" cy="0"/>
          <a:chOff x="0" y="0"/>
          <a:chExt cx="0" cy="0"/>
        </a:xfrm>
      </p:grpSpPr>
      <p:pic>
        <p:nvPicPr>
          <p:cNvPr id="132" name="Shape 132"/>
          <p:cNvPicPr preferRelativeResize="0"/>
          <p:nvPr/>
        </p:nvPicPr>
        <p:blipFill rotWithShape="1">
          <a:blip r:embed="rId2">
            <a:alphaModFix amt="28000"/>
          </a:blip>
          <a:srcRect r="9747" b="7037"/>
          <a:stretch/>
        </p:blipFill>
        <p:spPr>
          <a:xfrm>
            <a:off x="6211343" y="2612873"/>
            <a:ext cx="5950443" cy="42452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hank You blue">
    <p:bg>
      <p:bgPr>
        <a:solidFill>
          <a:schemeClr val="lt2"/>
        </a:solidFill>
        <a:effectLst/>
      </p:bgPr>
    </p:bg>
    <p:spTree>
      <p:nvGrpSpPr>
        <p:cNvPr id="1" name="Shape 133"/>
        <p:cNvGrpSpPr/>
        <p:nvPr/>
      </p:nvGrpSpPr>
      <p:grpSpPr>
        <a:xfrm>
          <a:off x="0" y="0"/>
          <a:ext cx="0" cy="0"/>
          <a:chOff x="0" y="0"/>
          <a:chExt cx="0" cy="0"/>
        </a:xfrm>
      </p:grpSpPr>
      <p:sp>
        <p:nvSpPr>
          <p:cNvPr id="134" name="Shape 134"/>
          <p:cNvSpPr/>
          <p:nvPr/>
        </p:nvSpPr>
        <p:spPr>
          <a:xfrm>
            <a:off x="5272373" y="2108228"/>
            <a:ext cx="1590057" cy="1593600"/>
          </a:xfrm>
          <a:prstGeom prst="ellipse">
            <a:avLst/>
          </a:prstGeom>
          <a:solidFill>
            <a:schemeClr val="lt2"/>
          </a:solidFill>
          <a:ln>
            <a:noFill/>
          </a:ln>
        </p:spPr>
        <p:txBody>
          <a:bodyPr lIns="91207" tIns="45587" rIns="91207" bIns="45587" anchor="ctr" anchorCtr="0">
            <a:noAutofit/>
          </a:bodyPr>
          <a:lstStyle/>
          <a:p>
            <a:pPr algn="ctr" defTabSz="1216152" fontAlgn="auto">
              <a:spcBef>
                <a:spcPts val="0"/>
              </a:spcBef>
              <a:spcAft>
                <a:spcPts val="0"/>
              </a:spcAft>
            </a:pPr>
            <a:endParaRPr sz="1862" kern="0">
              <a:solidFill>
                <a:srgbClr val="FFFFFF"/>
              </a:solidFill>
              <a:latin typeface="Arial"/>
              <a:ea typeface="Arial"/>
              <a:cs typeface="Arial"/>
              <a:sym typeface="Arial"/>
            </a:endParaRPr>
          </a:p>
        </p:txBody>
      </p:sp>
      <p:sp>
        <p:nvSpPr>
          <p:cNvPr id="135" name="Shape 135"/>
          <p:cNvSpPr txBox="1">
            <a:spLocks noGrp="1"/>
          </p:cNvSpPr>
          <p:nvPr>
            <p:ph type="title"/>
          </p:nvPr>
        </p:nvSpPr>
        <p:spPr>
          <a:xfrm>
            <a:off x="608092" y="4846351"/>
            <a:ext cx="10935280" cy="1340800"/>
          </a:xfrm>
          <a:prstGeom prst="rect">
            <a:avLst/>
          </a:prstGeom>
          <a:noFill/>
          <a:ln>
            <a:noFill/>
          </a:ln>
        </p:spPr>
        <p:txBody>
          <a:bodyPr lIns="68575" tIns="68575" rIns="68575" bIns="68575" anchor="ctr" anchorCtr="0"/>
          <a:lstStyle>
            <a:lvl1pPr marL="0" marR="0" lvl="0" indent="0" algn="ctr" rtl="0">
              <a:lnSpc>
                <a:spcPct val="60377"/>
              </a:lnSpc>
              <a:spcBef>
                <a:spcPts val="0"/>
              </a:spcBef>
              <a:spcAft>
                <a:spcPts val="0"/>
              </a:spcAft>
              <a:buNone/>
              <a:defRPr sz="532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192"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192"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192"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192" b="0" i="0" u="none" strike="noStrike" cap="none">
                <a:solidFill>
                  <a:schemeClr val="lt1"/>
                </a:solidFill>
                <a:latin typeface="Ubuntu"/>
                <a:ea typeface="Ubuntu"/>
                <a:cs typeface="Ubuntu"/>
                <a:sym typeface="Ubuntu"/>
              </a:defRPr>
            </a:lvl5pPr>
            <a:lvl6pPr marL="608076" marR="0" lvl="5" indent="-16891" algn="l" rtl="0">
              <a:spcBef>
                <a:spcPts val="0"/>
              </a:spcBef>
              <a:spcAft>
                <a:spcPts val="0"/>
              </a:spcAft>
              <a:buNone/>
              <a:defRPr sz="2660" b="0" i="0" u="none" strike="noStrike" cap="none">
                <a:solidFill>
                  <a:schemeClr val="lt1"/>
                </a:solidFill>
                <a:latin typeface="Ubuntu"/>
                <a:ea typeface="Ubuntu"/>
                <a:cs typeface="Ubuntu"/>
                <a:sym typeface="Ubuntu"/>
              </a:defRPr>
            </a:lvl6pPr>
            <a:lvl7pPr marL="1216152" marR="0" lvl="6" indent="-16891" algn="l" rtl="0">
              <a:spcBef>
                <a:spcPts val="0"/>
              </a:spcBef>
              <a:spcAft>
                <a:spcPts val="0"/>
              </a:spcAft>
              <a:buNone/>
              <a:defRPr sz="2660" b="0" i="0" u="none" strike="noStrike" cap="none">
                <a:solidFill>
                  <a:schemeClr val="lt1"/>
                </a:solidFill>
                <a:latin typeface="Ubuntu"/>
                <a:ea typeface="Ubuntu"/>
                <a:cs typeface="Ubuntu"/>
                <a:sym typeface="Ubuntu"/>
              </a:defRPr>
            </a:lvl7pPr>
            <a:lvl8pPr marL="1824228" marR="0" lvl="7" indent="-16891" algn="l" rtl="0">
              <a:spcBef>
                <a:spcPts val="0"/>
              </a:spcBef>
              <a:spcAft>
                <a:spcPts val="0"/>
              </a:spcAft>
              <a:buNone/>
              <a:defRPr sz="2660" b="0" i="0" u="none" strike="noStrike" cap="none">
                <a:solidFill>
                  <a:schemeClr val="lt1"/>
                </a:solidFill>
                <a:latin typeface="Ubuntu"/>
                <a:ea typeface="Ubuntu"/>
                <a:cs typeface="Ubuntu"/>
                <a:sym typeface="Ubuntu"/>
              </a:defRPr>
            </a:lvl8pPr>
            <a:lvl9pPr marL="2432304" marR="0" lvl="8" indent="-16891" algn="l" rtl="0">
              <a:spcBef>
                <a:spcPts val="0"/>
              </a:spcBef>
              <a:spcAft>
                <a:spcPts val="0"/>
              </a:spcAft>
              <a:buNone/>
              <a:defRPr sz="2660" b="0" i="0" u="none" strike="noStrike" cap="none">
                <a:solidFill>
                  <a:schemeClr val="lt1"/>
                </a:solidFill>
                <a:latin typeface="Ubuntu"/>
                <a:ea typeface="Ubuntu"/>
                <a:cs typeface="Ubuntu"/>
                <a:sym typeface="Ubuntu"/>
              </a:defRPr>
            </a:lvl9pPr>
          </a:lstStyle>
          <a:p>
            <a:endParaRPr/>
          </a:p>
        </p:txBody>
      </p:sp>
      <p:grpSp>
        <p:nvGrpSpPr>
          <p:cNvPr id="136" name="Shape 136"/>
          <p:cNvGrpSpPr/>
          <p:nvPr/>
        </p:nvGrpSpPr>
        <p:grpSpPr>
          <a:xfrm>
            <a:off x="-1096568" y="-3175"/>
            <a:ext cx="14263785" cy="5402261"/>
            <a:chOff x="-706" y="-2"/>
            <a:chExt cx="9005" cy="3403"/>
          </a:xfrm>
        </p:grpSpPr>
        <p:sp>
          <p:nvSpPr>
            <p:cNvPr id="137" name="Shape 137"/>
            <p:cNvSpPr/>
            <p:nvPr/>
          </p:nvSpPr>
          <p:spPr>
            <a:xfrm>
              <a:off x="-706" y="0"/>
              <a:ext cx="9000" cy="3300"/>
            </a:xfrm>
            <a:prstGeom prst="rect">
              <a:avLst/>
            </a:prstGeom>
            <a:no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grpSp>
          <p:nvGrpSpPr>
            <p:cNvPr id="138" name="Shape 138"/>
            <p:cNvGrpSpPr/>
            <p:nvPr/>
          </p:nvGrpSpPr>
          <p:grpSpPr>
            <a:xfrm>
              <a:off x="-703" y="-1"/>
              <a:ext cx="8623" cy="3403"/>
              <a:chOff x="-704" y="-2"/>
              <a:chExt cx="8623" cy="3403"/>
            </a:xfrm>
          </p:grpSpPr>
          <p:sp>
            <p:nvSpPr>
              <p:cNvPr id="139" name="Shape 139"/>
              <p:cNvSpPr/>
              <p:nvPr/>
            </p:nvSpPr>
            <p:spPr>
              <a:xfrm>
                <a:off x="3835" y="1180"/>
                <a:ext cx="600" cy="300"/>
              </a:xfrm>
              <a:custGeom>
                <a:avLst/>
                <a:gdLst/>
                <a:ahLst/>
                <a:cxnLst/>
                <a:rect l="0" t="0" r="0" b="0"/>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40" name="Shape 140"/>
              <p:cNvSpPr/>
              <p:nvPr/>
            </p:nvSpPr>
            <p:spPr>
              <a:xfrm>
                <a:off x="3347" y="1289"/>
                <a:ext cx="900" cy="900"/>
              </a:xfrm>
              <a:custGeom>
                <a:avLst/>
                <a:gdLst/>
                <a:ahLst/>
                <a:cxnLst/>
                <a:rect l="0" t="0" r="0" b="0"/>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41" name="Shape 141"/>
              <p:cNvSpPr/>
              <p:nvPr/>
            </p:nvSpPr>
            <p:spPr>
              <a:xfrm>
                <a:off x="3303" y="1203"/>
                <a:ext cx="900" cy="1200"/>
              </a:xfrm>
              <a:custGeom>
                <a:avLst/>
                <a:gdLst/>
                <a:ahLst/>
                <a:cxnLst/>
                <a:rect l="0" t="0" r="0" b="0"/>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42" name="Shape 142"/>
              <p:cNvSpPr/>
              <p:nvPr/>
            </p:nvSpPr>
            <p:spPr>
              <a:xfrm>
                <a:off x="3424" y="1364"/>
                <a:ext cx="900" cy="899"/>
              </a:xfrm>
              <a:custGeom>
                <a:avLst/>
                <a:gdLst/>
                <a:ahLst/>
                <a:cxnLst/>
                <a:rect l="0" t="0" r="0" b="0"/>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43" name="Shape 143"/>
              <p:cNvSpPr/>
              <p:nvPr/>
            </p:nvSpPr>
            <p:spPr>
              <a:xfrm>
                <a:off x="3877" y="1770"/>
                <a:ext cx="600" cy="600"/>
              </a:xfrm>
              <a:custGeom>
                <a:avLst/>
                <a:gdLst/>
                <a:ahLst/>
                <a:cxnLst/>
                <a:rect l="0" t="0" r="0" b="0"/>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44" name="Shape 144"/>
              <p:cNvSpPr/>
              <p:nvPr/>
            </p:nvSpPr>
            <p:spPr>
              <a:xfrm>
                <a:off x="4201" y="2015"/>
                <a:ext cx="300" cy="300"/>
              </a:xfrm>
              <a:custGeom>
                <a:avLst/>
                <a:gdLst/>
                <a:ahLst/>
                <a:cxnLst/>
                <a:rect l="0" t="0" r="0" b="0"/>
                <a:pathLst>
                  <a:path w="120000" h="120000" extrusionOk="0">
                    <a:moveTo>
                      <a:pt x="117281" y="119999"/>
                    </a:moveTo>
                    <a:lnTo>
                      <a:pt x="0" y="2054"/>
                    </a:lnTo>
                    <a:lnTo>
                      <a:pt x="1941" y="0"/>
                    </a:lnTo>
                    <a:lnTo>
                      <a:pt x="120000" y="117945"/>
                    </a:lnTo>
                    <a:lnTo>
                      <a:pt x="117281"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45" name="Shape 145"/>
              <p:cNvSpPr/>
              <p:nvPr/>
            </p:nvSpPr>
            <p:spPr>
              <a:xfrm>
                <a:off x="4285" y="1655"/>
                <a:ext cx="900" cy="0"/>
              </a:xfrm>
              <a:custGeom>
                <a:avLst/>
                <a:gdLst/>
                <a:ahLst/>
                <a:cxnLst/>
                <a:rect l="0" t="0" r="0" b="0"/>
                <a:pathLst>
                  <a:path w="120000" h="120000" extrusionOk="0">
                    <a:moveTo>
                      <a:pt x="0" y="120000"/>
                    </a:moveTo>
                    <a:lnTo>
                      <a:pt x="0" y="110495"/>
                    </a:lnTo>
                    <a:lnTo>
                      <a:pt x="119999" y="0"/>
                    </a:lnTo>
                    <a:lnTo>
                      <a:pt x="119999" y="8316"/>
                    </a:lnTo>
                    <a:lnTo>
                      <a:pt x="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46" name="Shape 146"/>
              <p:cNvSpPr/>
              <p:nvPr/>
            </p:nvSpPr>
            <p:spPr>
              <a:xfrm>
                <a:off x="4309" y="1502"/>
                <a:ext cx="0" cy="0"/>
              </a:xfrm>
              <a:custGeom>
                <a:avLst/>
                <a:gdLst/>
                <a:ahLst/>
                <a:cxnLst/>
                <a:rect l="0" t="0" r="0" b="0"/>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47" name="Shape 147"/>
              <p:cNvSpPr/>
              <p:nvPr/>
            </p:nvSpPr>
            <p:spPr>
              <a:xfrm>
                <a:off x="4194" y="1023"/>
                <a:ext cx="600" cy="600"/>
              </a:xfrm>
              <a:custGeom>
                <a:avLst/>
                <a:gdLst/>
                <a:ahLst/>
                <a:cxnLst/>
                <a:rect l="0" t="0" r="0" b="0"/>
                <a:pathLst>
                  <a:path w="120000" h="120000" extrusionOk="0">
                    <a:moveTo>
                      <a:pt x="709" y="120000"/>
                    </a:moveTo>
                    <a:lnTo>
                      <a:pt x="0" y="118271"/>
                    </a:lnTo>
                    <a:lnTo>
                      <a:pt x="119113" y="0"/>
                    </a:lnTo>
                    <a:lnTo>
                      <a:pt x="120000" y="1728"/>
                    </a:lnTo>
                    <a:lnTo>
                      <a:pt x="70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48" name="Shape 148"/>
              <p:cNvSpPr/>
              <p:nvPr/>
            </p:nvSpPr>
            <p:spPr>
              <a:xfrm>
                <a:off x="3238" y="1770"/>
                <a:ext cx="300" cy="600"/>
              </a:xfrm>
              <a:custGeom>
                <a:avLst/>
                <a:gdLst/>
                <a:ahLst/>
                <a:cxnLst/>
                <a:rect l="0" t="0" r="0" b="0"/>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49" name="Shape 149"/>
              <p:cNvSpPr/>
              <p:nvPr/>
            </p:nvSpPr>
            <p:spPr>
              <a:xfrm>
                <a:off x="3286" y="2112"/>
                <a:ext cx="300" cy="600"/>
              </a:xfrm>
              <a:custGeom>
                <a:avLst/>
                <a:gdLst/>
                <a:ahLst/>
                <a:cxnLst/>
                <a:rect l="0" t="0" r="0" b="0"/>
                <a:pathLst>
                  <a:path w="120000" h="120000" extrusionOk="0">
                    <a:moveTo>
                      <a:pt x="2522" y="120000"/>
                    </a:moveTo>
                    <a:lnTo>
                      <a:pt x="0" y="118770"/>
                    </a:lnTo>
                    <a:lnTo>
                      <a:pt x="117477" y="0"/>
                    </a:lnTo>
                    <a:lnTo>
                      <a:pt x="120000" y="983"/>
                    </a:lnTo>
                    <a:lnTo>
                      <a:pt x="2522"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50" name="Shape 150"/>
              <p:cNvSpPr/>
              <p:nvPr/>
            </p:nvSpPr>
            <p:spPr>
              <a:xfrm>
                <a:off x="2943" y="1507"/>
                <a:ext cx="599" cy="0"/>
              </a:xfrm>
              <a:custGeom>
                <a:avLst/>
                <a:gdLst/>
                <a:ahLst/>
                <a:cxnLst/>
                <a:rect l="0" t="0" r="0" b="0"/>
                <a:pathLst>
                  <a:path w="120000" h="120000" extrusionOk="0">
                    <a:moveTo>
                      <a:pt x="119478" y="120000"/>
                    </a:moveTo>
                    <a:lnTo>
                      <a:pt x="0" y="5675"/>
                    </a:lnTo>
                    <a:lnTo>
                      <a:pt x="260" y="0"/>
                    </a:lnTo>
                    <a:lnTo>
                      <a:pt x="120000" y="115135"/>
                    </a:lnTo>
                    <a:lnTo>
                      <a:pt x="119478"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51" name="Shape 151"/>
              <p:cNvSpPr/>
              <p:nvPr/>
            </p:nvSpPr>
            <p:spPr>
              <a:xfrm>
                <a:off x="2049" y="1877"/>
                <a:ext cx="1199" cy="300"/>
              </a:xfrm>
              <a:custGeom>
                <a:avLst/>
                <a:gdLst/>
                <a:ahLst/>
                <a:cxnLst/>
                <a:rect l="0" t="0" r="0" b="0"/>
                <a:pathLst>
                  <a:path w="120000" h="120000" extrusionOk="0">
                    <a:moveTo>
                      <a:pt x="185" y="119999"/>
                    </a:moveTo>
                    <a:lnTo>
                      <a:pt x="0" y="113898"/>
                    </a:lnTo>
                    <a:lnTo>
                      <a:pt x="119814" y="0"/>
                    </a:lnTo>
                    <a:lnTo>
                      <a:pt x="120000" y="6101"/>
                    </a:lnTo>
                    <a:lnTo>
                      <a:pt x="185"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52" name="Shape 152"/>
              <p:cNvSpPr/>
              <p:nvPr/>
            </p:nvSpPr>
            <p:spPr>
              <a:xfrm>
                <a:off x="4240" y="1956"/>
                <a:ext cx="900" cy="300"/>
              </a:xfrm>
              <a:custGeom>
                <a:avLst/>
                <a:gdLst/>
                <a:ahLst/>
                <a:cxnLst/>
                <a:rect l="0" t="0" r="0" b="0"/>
                <a:pathLst>
                  <a:path w="120000" h="120000" extrusionOk="0">
                    <a:moveTo>
                      <a:pt x="119732" y="120000"/>
                    </a:moveTo>
                    <a:lnTo>
                      <a:pt x="0" y="2110"/>
                    </a:lnTo>
                    <a:lnTo>
                      <a:pt x="400" y="0"/>
                    </a:lnTo>
                    <a:lnTo>
                      <a:pt x="120000" y="117587"/>
                    </a:lnTo>
                    <a:lnTo>
                      <a:pt x="119732"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53" name="Shape 153"/>
              <p:cNvSpPr/>
              <p:nvPr/>
            </p:nvSpPr>
            <p:spPr>
              <a:xfrm>
                <a:off x="5138" y="2336"/>
                <a:ext cx="900" cy="0"/>
              </a:xfrm>
              <a:custGeom>
                <a:avLst/>
                <a:gdLst/>
                <a:ahLst/>
                <a:cxnLst/>
                <a:rect l="0" t="0" r="0" b="0"/>
                <a:pathLst>
                  <a:path w="120000" h="120000" extrusionOk="0">
                    <a:moveTo>
                      <a:pt x="0" y="120000"/>
                    </a:moveTo>
                    <a:lnTo>
                      <a:pt x="0" y="66666"/>
                    </a:lnTo>
                    <a:lnTo>
                      <a:pt x="120000" y="0"/>
                    </a:lnTo>
                    <a:lnTo>
                      <a:pt x="120000" y="53333"/>
                    </a:lnTo>
                    <a:lnTo>
                      <a:pt x="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54" name="Shape 154"/>
              <p:cNvSpPr/>
              <p:nvPr/>
            </p:nvSpPr>
            <p:spPr>
              <a:xfrm>
                <a:off x="5922" y="2086"/>
                <a:ext cx="300" cy="300"/>
              </a:xfrm>
              <a:custGeom>
                <a:avLst/>
                <a:gdLst/>
                <a:ahLst/>
                <a:cxnLst/>
                <a:rect l="0" t="0" r="0" b="0"/>
                <a:pathLst>
                  <a:path w="120000" h="120000" extrusionOk="0">
                    <a:moveTo>
                      <a:pt x="114437" y="120000"/>
                    </a:moveTo>
                    <a:lnTo>
                      <a:pt x="0" y="2790"/>
                    </a:lnTo>
                    <a:lnTo>
                      <a:pt x="5562" y="0"/>
                    </a:lnTo>
                    <a:lnTo>
                      <a:pt x="120000" y="117209"/>
                    </a:lnTo>
                    <a:lnTo>
                      <a:pt x="114437"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55" name="Shape 155"/>
              <p:cNvSpPr/>
              <p:nvPr/>
            </p:nvSpPr>
            <p:spPr>
              <a:xfrm>
                <a:off x="6117" y="2086"/>
                <a:ext cx="300" cy="300"/>
              </a:xfrm>
              <a:custGeom>
                <a:avLst/>
                <a:gdLst/>
                <a:ahLst/>
                <a:cxnLst/>
                <a:rect l="0" t="0" r="0" b="0"/>
                <a:pathLst>
                  <a:path w="120000" h="120000" extrusionOk="0">
                    <a:moveTo>
                      <a:pt x="5562" y="120000"/>
                    </a:moveTo>
                    <a:lnTo>
                      <a:pt x="0" y="117209"/>
                    </a:lnTo>
                    <a:lnTo>
                      <a:pt x="115231" y="0"/>
                    </a:lnTo>
                    <a:lnTo>
                      <a:pt x="120000" y="2790"/>
                    </a:lnTo>
                    <a:lnTo>
                      <a:pt x="5562"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56" name="Shape 156"/>
              <p:cNvSpPr/>
              <p:nvPr/>
            </p:nvSpPr>
            <p:spPr>
              <a:xfrm>
                <a:off x="6091" y="2039"/>
                <a:ext cx="0" cy="30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57" name="Shape 157"/>
              <p:cNvSpPr/>
              <p:nvPr/>
            </p:nvSpPr>
            <p:spPr>
              <a:xfrm>
                <a:off x="5135" y="2346"/>
                <a:ext cx="0" cy="300"/>
              </a:xfrm>
              <a:custGeom>
                <a:avLst/>
                <a:gdLst/>
                <a:ahLst/>
                <a:cxnLst/>
                <a:rect l="0" t="0" r="0" b="0"/>
                <a:pathLst>
                  <a:path w="120000" h="120000" extrusionOk="0">
                    <a:moveTo>
                      <a:pt x="109090" y="120000"/>
                    </a:moveTo>
                    <a:lnTo>
                      <a:pt x="0" y="764"/>
                    </a:lnTo>
                    <a:lnTo>
                      <a:pt x="7272" y="0"/>
                    </a:lnTo>
                    <a:lnTo>
                      <a:pt x="119999" y="118853"/>
                    </a:lnTo>
                    <a:lnTo>
                      <a:pt x="10909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58" name="Shape 158"/>
              <p:cNvSpPr/>
              <p:nvPr/>
            </p:nvSpPr>
            <p:spPr>
              <a:xfrm>
                <a:off x="5422" y="1170"/>
                <a:ext cx="300" cy="300"/>
              </a:xfrm>
              <a:custGeom>
                <a:avLst/>
                <a:gdLst/>
                <a:ahLst/>
                <a:cxnLst/>
                <a:rect l="0" t="0" r="0" b="0"/>
                <a:pathLst>
                  <a:path w="120000" h="120000" extrusionOk="0">
                    <a:moveTo>
                      <a:pt x="117941" y="120000"/>
                    </a:moveTo>
                    <a:lnTo>
                      <a:pt x="0" y="2080"/>
                    </a:lnTo>
                    <a:lnTo>
                      <a:pt x="1470" y="0"/>
                    </a:lnTo>
                    <a:lnTo>
                      <a:pt x="120000" y="117572"/>
                    </a:lnTo>
                    <a:lnTo>
                      <a:pt x="117941"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59" name="Shape 159"/>
              <p:cNvSpPr/>
              <p:nvPr/>
            </p:nvSpPr>
            <p:spPr>
              <a:xfrm>
                <a:off x="5420" y="650"/>
                <a:ext cx="0" cy="60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60" name="Shape 160"/>
              <p:cNvSpPr/>
              <p:nvPr/>
            </p:nvSpPr>
            <p:spPr>
              <a:xfrm>
                <a:off x="5423" y="619"/>
                <a:ext cx="1199" cy="599"/>
              </a:xfrm>
              <a:custGeom>
                <a:avLst/>
                <a:gdLst/>
                <a:ahLst/>
                <a:cxnLst/>
                <a:rect l="0" t="0" r="0" b="0"/>
                <a:pathLst>
                  <a:path w="120000" h="120000" extrusionOk="0">
                    <a:moveTo>
                      <a:pt x="193" y="120000"/>
                    </a:moveTo>
                    <a:lnTo>
                      <a:pt x="0" y="118054"/>
                    </a:lnTo>
                    <a:lnTo>
                      <a:pt x="119709" y="0"/>
                    </a:lnTo>
                    <a:lnTo>
                      <a:pt x="120000" y="1513"/>
                    </a:lnTo>
                    <a:lnTo>
                      <a:pt x="193"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61" name="Shape 161"/>
              <p:cNvSpPr/>
              <p:nvPr/>
            </p:nvSpPr>
            <p:spPr>
              <a:xfrm>
                <a:off x="5422" y="1165"/>
                <a:ext cx="600" cy="0"/>
              </a:xfrm>
              <a:custGeom>
                <a:avLst/>
                <a:gdLst/>
                <a:ahLst/>
                <a:cxnLst/>
                <a:rect l="0" t="0" r="0" b="0"/>
                <a:pathLst>
                  <a:path w="120000" h="120000" extrusionOk="0">
                    <a:moveTo>
                      <a:pt x="119654" y="120000"/>
                    </a:moveTo>
                    <a:lnTo>
                      <a:pt x="0" y="7868"/>
                    </a:lnTo>
                    <a:lnTo>
                      <a:pt x="172" y="0"/>
                    </a:lnTo>
                    <a:lnTo>
                      <a:pt x="120000" y="112131"/>
                    </a:lnTo>
                    <a:lnTo>
                      <a:pt x="119654"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62" name="Shape 162"/>
              <p:cNvSpPr/>
              <p:nvPr/>
            </p:nvSpPr>
            <p:spPr>
              <a:xfrm>
                <a:off x="6434" y="627"/>
                <a:ext cx="300" cy="300"/>
              </a:xfrm>
              <a:custGeom>
                <a:avLst/>
                <a:gdLst/>
                <a:ahLst/>
                <a:cxnLst/>
                <a:rect l="0" t="0" r="0" b="0"/>
                <a:pathLst>
                  <a:path w="120000" h="120000" extrusionOk="0">
                    <a:moveTo>
                      <a:pt x="3544" y="120000"/>
                    </a:moveTo>
                    <a:lnTo>
                      <a:pt x="0" y="118324"/>
                    </a:lnTo>
                    <a:lnTo>
                      <a:pt x="116455" y="0"/>
                    </a:lnTo>
                    <a:lnTo>
                      <a:pt x="120000" y="1340"/>
                    </a:lnTo>
                    <a:lnTo>
                      <a:pt x="3544"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63" name="Shape 163"/>
              <p:cNvSpPr/>
              <p:nvPr/>
            </p:nvSpPr>
            <p:spPr>
              <a:xfrm>
                <a:off x="6652" y="627"/>
                <a:ext cx="900" cy="600"/>
              </a:xfrm>
              <a:custGeom>
                <a:avLst/>
                <a:gdLst/>
                <a:ahLst/>
                <a:cxnLst/>
                <a:rect l="0" t="0" r="0" b="0"/>
                <a:pathLst>
                  <a:path w="120000" h="120000" extrusionOk="0">
                    <a:moveTo>
                      <a:pt x="119290" y="120000"/>
                    </a:moveTo>
                    <a:lnTo>
                      <a:pt x="0" y="1489"/>
                    </a:lnTo>
                    <a:lnTo>
                      <a:pt x="709" y="0"/>
                    </a:lnTo>
                    <a:lnTo>
                      <a:pt x="120000" y="118723"/>
                    </a:lnTo>
                    <a:lnTo>
                      <a:pt x="11929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64" name="Shape 164"/>
              <p:cNvSpPr/>
              <p:nvPr/>
            </p:nvSpPr>
            <p:spPr>
              <a:xfrm>
                <a:off x="5353" y="1136"/>
                <a:ext cx="0" cy="0"/>
              </a:xfrm>
              <a:custGeom>
                <a:avLst/>
                <a:gdLst/>
                <a:ahLst/>
                <a:cxnLst/>
                <a:rect l="0" t="0" r="0" b="0"/>
                <a:pathLst>
                  <a:path w="120000" h="120000" extrusionOk="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65" name="Shape 165"/>
              <p:cNvSpPr/>
              <p:nvPr/>
            </p:nvSpPr>
            <p:spPr>
              <a:xfrm>
                <a:off x="5383" y="1101"/>
                <a:ext cx="0" cy="0"/>
              </a:xfrm>
              <a:custGeom>
                <a:avLst/>
                <a:gdLst/>
                <a:ahLst/>
                <a:cxnLst/>
                <a:rect l="0" t="0" r="0" b="0"/>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66" name="Shape 166"/>
              <p:cNvSpPr/>
              <p:nvPr/>
            </p:nvSpPr>
            <p:spPr>
              <a:xfrm>
                <a:off x="5333" y="1077"/>
                <a:ext cx="0" cy="0"/>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67" name="Shape 167"/>
              <p:cNvSpPr/>
              <p:nvPr/>
            </p:nvSpPr>
            <p:spPr>
              <a:xfrm>
                <a:off x="5390" y="1091"/>
                <a:ext cx="0" cy="300"/>
              </a:xfrm>
              <a:custGeom>
                <a:avLst/>
                <a:gdLst/>
                <a:ahLst/>
                <a:cxnLst/>
                <a:rect l="0" t="0" r="0" b="0"/>
                <a:pathLst>
                  <a:path w="120000" h="120000" extrusionOk="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68" name="Shape 168"/>
              <p:cNvSpPr/>
              <p:nvPr/>
            </p:nvSpPr>
            <p:spPr>
              <a:xfrm>
                <a:off x="2486" y="2020"/>
                <a:ext cx="900" cy="600"/>
              </a:xfrm>
              <a:custGeom>
                <a:avLst/>
                <a:gdLst/>
                <a:ahLst/>
                <a:cxnLst/>
                <a:rect l="0" t="0" r="0" b="0"/>
                <a:pathLst>
                  <a:path w="120000" h="120000" extrusionOk="0">
                    <a:moveTo>
                      <a:pt x="349" y="120000"/>
                    </a:moveTo>
                    <a:lnTo>
                      <a:pt x="0" y="118642"/>
                    </a:lnTo>
                    <a:lnTo>
                      <a:pt x="119650" y="0"/>
                    </a:lnTo>
                    <a:lnTo>
                      <a:pt x="120000" y="1357"/>
                    </a:lnTo>
                    <a:lnTo>
                      <a:pt x="34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69" name="Shape 169"/>
              <p:cNvSpPr/>
              <p:nvPr/>
            </p:nvSpPr>
            <p:spPr>
              <a:xfrm>
                <a:off x="7018" y="1190"/>
                <a:ext cx="600" cy="300"/>
              </a:xfrm>
              <a:custGeom>
                <a:avLst/>
                <a:gdLst/>
                <a:ahLst/>
                <a:cxnLst/>
                <a:rect l="0" t="0" r="0" b="0"/>
                <a:pathLst>
                  <a:path w="120000" h="120000" extrusionOk="0">
                    <a:moveTo>
                      <a:pt x="1027" y="120000"/>
                    </a:moveTo>
                    <a:lnTo>
                      <a:pt x="0" y="116756"/>
                    </a:lnTo>
                    <a:lnTo>
                      <a:pt x="119229" y="0"/>
                    </a:lnTo>
                    <a:lnTo>
                      <a:pt x="119999" y="3243"/>
                    </a:lnTo>
                    <a:lnTo>
                      <a:pt x="1027"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70" name="Shape 170"/>
              <p:cNvSpPr/>
              <p:nvPr/>
            </p:nvSpPr>
            <p:spPr>
              <a:xfrm>
                <a:off x="7309" y="1189"/>
                <a:ext cx="300" cy="1499"/>
              </a:xfrm>
              <a:custGeom>
                <a:avLst/>
                <a:gdLst/>
                <a:ahLst/>
                <a:cxnLst/>
                <a:rect l="0" t="0" r="0" b="0"/>
                <a:pathLst>
                  <a:path w="120000" h="120000" extrusionOk="0">
                    <a:moveTo>
                      <a:pt x="6067" y="119999"/>
                    </a:moveTo>
                    <a:lnTo>
                      <a:pt x="0" y="119828"/>
                    </a:lnTo>
                    <a:lnTo>
                      <a:pt x="114606" y="0"/>
                    </a:lnTo>
                    <a:lnTo>
                      <a:pt x="120000" y="0"/>
                    </a:lnTo>
                    <a:lnTo>
                      <a:pt x="6067"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71" name="Shape 171"/>
              <p:cNvSpPr/>
              <p:nvPr/>
            </p:nvSpPr>
            <p:spPr>
              <a:xfrm>
                <a:off x="7455" y="943"/>
                <a:ext cx="0" cy="300"/>
              </a:xfrm>
              <a:custGeom>
                <a:avLst/>
                <a:gdLst/>
                <a:ahLst/>
                <a:cxnLst/>
                <a:rect l="0" t="0" r="0" b="0"/>
                <a:pathLst>
                  <a:path w="120000" h="120000" extrusionOk="0">
                    <a:moveTo>
                      <a:pt x="93750" y="120000"/>
                    </a:moveTo>
                    <a:lnTo>
                      <a:pt x="0" y="0"/>
                    </a:lnTo>
                    <a:lnTo>
                      <a:pt x="30000" y="0"/>
                    </a:lnTo>
                    <a:lnTo>
                      <a:pt x="120000" y="119028"/>
                    </a:lnTo>
                    <a:lnTo>
                      <a:pt x="9375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72" name="Shape 172"/>
              <p:cNvSpPr/>
              <p:nvPr/>
            </p:nvSpPr>
            <p:spPr>
              <a:xfrm>
                <a:off x="7480" y="1175"/>
                <a:ext cx="0" cy="300"/>
              </a:xfrm>
              <a:custGeom>
                <a:avLst/>
                <a:gdLst/>
                <a:ahLst/>
                <a:cxnLst/>
                <a:rect l="0" t="0" r="0" b="0"/>
                <a:pathLst>
                  <a:path w="120000" h="120000" extrusionOk="0">
                    <a:moveTo>
                      <a:pt x="114246" y="120000"/>
                    </a:moveTo>
                    <a:lnTo>
                      <a:pt x="0" y="1204"/>
                    </a:lnTo>
                    <a:lnTo>
                      <a:pt x="5753" y="0"/>
                    </a:lnTo>
                    <a:lnTo>
                      <a:pt x="119999" y="118394"/>
                    </a:lnTo>
                    <a:lnTo>
                      <a:pt x="114246"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73" name="Shape 173"/>
              <p:cNvSpPr/>
              <p:nvPr/>
            </p:nvSpPr>
            <p:spPr>
              <a:xfrm>
                <a:off x="6956" y="2158"/>
                <a:ext cx="300" cy="300"/>
              </a:xfrm>
              <a:custGeom>
                <a:avLst/>
                <a:gdLst/>
                <a:ahLst/>
                <a:cxnLst/>
                <a:rect l="0" t="0" r="0" b="0"/>
                <a:pathLst>
                  <a:path w="120000" h="120000" extrusionOk="0">
                    <a:moveTo>
                      <a:pt x="118347" y="120000"/>
                    </a:moveTo>
                    <a:lnTo>
                      <a:pt x="0" y="1418"/>
                    </a:lnTo>
                    <a:lnTo>
                      <a:pt x="2314" y="0"/>
                    </a:lnTo>
                    <a:lnTo>
                      <a:pt x="120000" y="118581"/>
                    </a:lnTo>
                    <a:lnTo>
                      <a:pt x="118347"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74" name="Shape 174"/>
              <p:cNvSpPr/>
              <p:nvPr/>
            </p:nvSpPr>
            <p:spPr>
              <a:xfrm>
                <a:off x="7073" y="2583"/>
                <a:ext cx="30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75" name="Shape 175"/>
              <p:cNvSpPr/>
              <p:nvPr/>
            </p:nvSpPr>
            <p:spPr>
              <a:xfrm>
                <a:off x="7215" y="2581"/>
                <a:ext cx="0" cy="300"/>
              </a:xfrm>
              <a:custGeom>
                <a:avLst/>
                <a:gdLst/>
                <a:ahLst/>
                <a:cxnLst/>
                <a:rect l="0" t="0" r="0" b="0"/>
                <a:pathLst>
                  <a:path w="120000" h="120000" extrusionOk="0">
                    <a:moveTo>
                      <a:pt x="6605" y="120000"/>
                    </a:moveTo>
                    <a:lnTo>
                      <a:pt x="0" y="116363"/>
                    </a:lnTo>
                    <a:lnTo>
                      <a:pt x="112293" y="0"/>
                    </a:lnTo>
                    <a:lnTo>
                      <a:pt x="120000" y="2909"/>
                    </a:lnTo>
                    <a:lnTo>
                      <a:pt x="6605"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76" name="Shape 176"/>
              <p:cNvSpPr/>
              <p:nvPr/>
            </p:nvSpPr>
            <p:spPr>
              <a:xfrm>
                <a:off x="7309" y="2588"/>
                <a:ext cx="300" cy="300"/>
              </a:xfrm>
              <a:custGeom>
                <a:avLst/>
                <a:gdLst/>
                <a:ahLst/>
                <a:cxnLst/>
                <a:rect l="0" t="0" r="0" b="0"/>
                <a:pathLst>
                  <a:path w="120000" h="120000" extrusionOk="0">
                    <a:moveTo>
                      <a:pt x="118240" y="120000"/>
                    </a:moveTo>
                    <a:lnTo>
                      <a:pt x="0" y="3065"/>
                    </a:lnTo>
                    <a:lnTo>
                      <a:pt x="1759" y="0"/>
                    </a:lnTo>
                    <a:lnTo>
                      <a:pt x="119999" y="116934"/>
                    </a:lnTo>
                    <a:lnTo>
                      <a:pt x="11824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77" name="Shape 177"/>
              <p:cNvSpPr/>
              <p:nvPr/>
            </p:nvSpPr>
            <p:spPr>
              <a:xfrm>
                <a:off x="5133" y="2344"/>
                <a:ext cx="900" cy="600"/>
              </a:xfrm>
              <a:custGeom>
                <a:avLst/>
                <a:gdLst/>
                <a:ahLst/>
                <a:cxnLst/>
                <a:rect l="0" t="0" r="0" b="0"/>
                <a:pathLst>
                  <a:path w="120000" h="120000" extrusionOk="0">
                    <a:moveTo>
                      <a:pt x="119289" y="120000"/>
                    </a:moveTo>
                    <a:lnTo>
                      <a:pt x="0" y="928"/>
                    </a:lnTo>
                    <a:lnTo>
                      <a:pt x="710" y="0"/>
                    </a:lnTo>
                    <a:lnTo>
                      <a:pt x="120000" y="118699"/>
                    </a:lnTo>
                    <a:lnTo>
                      <a:pt x="11928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78" name="Shape 178"/>
              <p:cNvSpPr/>
              <p:nvPr/>
            </p:nvSpPr>
            <p:spPr>
              <a:xfrm>
                <a:off x="5061" y="2281"/>
                <a:ext cx="0" cy="0"/>
              </a:xfrm>
              <a:custGeom>
                <a:avLst/>
                <a:gdLst/>
                <a:ahLst/>
                <a:cxnLst/>
                <a:rect l="0" t="0" r="0" b="0"/>
                <a:pathLst>
                  <a:path w="120000" h="120000" extrusionOk="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79" name="Shape 179"/>
              <p:cNvSpPr/>
              <p:nvPr/>
            </p:nvSpPr>
            <p:spPr>
              <a:xfrm>
                <a:off x="5153" y="2281"/>
                <a:ext cx="0" cy="0"/>
              </a:xfrm>
              <a:custGeom>
                <a:avLst/>
                <a:gdLst/>
                <a:ahLst/>
                <a:cxnLst/>
                <a:rect l="0" t="0" r="0" b="0"/>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80" name="Shape 180"/>
              <p:cNvSpPr/>
              <p:nvPr/>
            </p:nvSpPr>
            <p:spPr>
              <a:xfrm>
                <a:off x="5096" y="2247"/>
                <a:ext cx="0" cy="0"/>
              </a:xfrm>
              <a:custGeom>
                <a:avLst/>
                <a:gdLst/>
                <a:ahLst/>
                <a:cxnLst/>
                <a:rect l="0" t="0" r="0" b="0"/>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81" name="Shape 181"/>
              <p:cNvSpPr/>
              <p:nvPr/>
            </p:nvSpPr>
            <p:spPr>
              <a:xfrm>
                <a:off x="5051" y="2333"/>
                <a:ext cx="300" cy="0"/>
              </a:xfrm>
              <a:custGeom>
                <a:avLst/>
                <a:gdLst/>
                <a:ahLst/>
                <a:cxnLst/>
                <a:rect l="0" t="0" r="0" b="0"/>
                <a:pathLst>
                  <a:path w="120000" h="120000" extrusionOk="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82" name="Shape 182"/>
              <p:cNvSpPr/>
              <p:nvPr/>
            </p:nvSpPr>
            <p:spPr>
              <a:xfrm>
                <a:off x="5972" y="2707"/>
                <a:ext cx="300" cy="300"/>
              </a:xfrm>
              <a:custGeom>
                <a:avLst/>
                <a:gdLst/>
                <a:ahLst/>
                <a:cxnLst/>
                <a:rect l="0" t="0" r="0" b="0"/>
                <a:pathLst>
                  <a:path w="120000" h="120000" extrusionOk="0">
                    <a:moveTo>
                      <a:pt x="1137" y="120000"/>
                    </a:moveTo>
                    <a:lnTo>
                      <a:pt x="0" y="117031"/>
                    </a:lnTo>
                    <a:lnTo>
                      <a:pt x="118862" y="0"/>
                    </a:lnTo>
                    <a:lnTo>
                      <a:pt x="120000" y="2968"/>
                    </a:lnTo>
                    <a:lnTo>
                      <a:pt x="1137"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83" name="Shape 183"/>
              <p:cNvSpPr/>
              <p:nvPr/>
            </p:nvSpPr>
            <p:spPr>
              <a:xfrm>
                <a:off x="7319" y="2171"/>
                <a:ext cx="600" cy="300"/>
              </a:xfrm>
              <a:custGeom>
                <a:avLst/>
                <a:gdLst/>
                <a:ahLst/>
                <a:cxnLst/>
                <a:rect l="0" t="0" r="0" b="0"/>
                <a:pathLst>
                  <a:path w="120000" h="120000" extrusionOk="0">
                    <a:moveTo>
                      <a:pt x="489" y="120000"/>
                    </a:moveTo>
                    <a:lnTo>
                      <a:pt x="0" y="118265"/>
                    </a:lnTo>
                    <a:lnTo>
                      <a:pt x="119510" y="0"/>
                    </a:lnTo>
                    <a:lnTo>
                      <a:pt x="120000" y="2024"/>
                    </a:lnTo>
                    <a:lnTo>
                      <a:pt x="48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84" name="Shape 184"/>
              <p:cNvSpPr/>
              <p:nvPr/>
            </p:nvSpPr>
            <p:spPr>
              <a:xfrm>
                <a:off x="7262" y="2561"/>
                <a:ext cx="0" cy="0"/>
              </a:xfrm>
              <a:custGeom>
                <a:avLst/>
                <a:gdLst/>
                <a:ahLst/>
                <a:cxnLst/>
                <a:rect l="0" t="0" r="0" b="0"/>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85" name="Shape 185"/>
              <p:cNvSpPr/>
              <p:nvPr/>
            </p:nvSpPr>
            <p:spPr>
              <a:xfrm>
                <a:off x="7245" y="2521"/>
                <a:ext cx="0" cy="0"/>
              </a:xfrm>
              <a:custGeom>
                <a:avLst/>
                <a:gdLst/>
                <a:ahLst/>
                <a:cxnLst/>
                <a:rect l="0" t="0" r="0" b="0"/>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86" name="Shape 186"/>
              <p:cNvSpPr/>
              <p:nvPr/>
            </p:nvSpPr>
            <p:spPr>
              <a:xfrm>
                <a:off x="7215" y="2546"/>
                <a:ext cx="0" cy="0"/>
              </a:xfrm>
              <a:custGeom>
                <a:avLst/>
                <a:gdLst/>
                <a:ahLst/>
                <a:cxnLst/>
                <a:rect l="0" t="0" r="0" b="0"/>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87" name="Shape 187"/>
              <p:cNvSpPr/>
              <p:nvPr/>
            </p:nvSpPr>
            <p:spPr>
              <a:xfrm>
                <a:off x="7256" y="2489"/>
                <a:ext cx="300" cy="300"/>
              </a:xfrm>
              <a:custGeom>
                <a:avLst/>
                <a:gdLst/>
                <a:ahLst/>
                <a:cxnLst/>
                <a:rect l="0" t="0" r="0" b="0"/>
                <a:pathLst>
                  <a:path w="120000" h="120000" extrusionOk="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88" name="Shape 188"/>
              <p:cNvSpPr/>
              <p:nvPr/>
            </p:nvSpPr>
            <p:spPr>
              <a:xfrm>
                <a:off x="7423" y="1180"/>
                <a:ext cx="0" cy="0"/>
              </a:xfrm>
              <a:custGeom>
                <a:avLst/>
                <a:gdLst/>
                <a:ahLst/>
                <a:cxnLst/>
                <a:rect l="0" t="0" r="0" b="0"/>
                <a:pathLst>
                  <a:path w="120000" h="120000" extrusionOk="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89" name="Shape 189"/>
              <p:cNvSpPr/>
              <p:nvPr/>
            </p:nvSpPr>
            <p:spPr>
              <a:xfrm>
                <a:off x="7413" y="1123"/>
                <a:ext cx="0" cy="0"/>
              </a:xfrm>
              <a:custGeom>
                <a:avLst/>
                <a:gdLst/>
                <a:ahLst/>
                <a:cxnLst/>
                <a:rect l="0" t="0" r="0" b="0"/>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90" name="Shape 190"/>
              <p:cNvSpPr/>
              <p:nvPr/>
            </p:nvSpPr>
            <p:spPr>
              <a:xfrm>
                <a:off x="7382" y="1134"/>
                <a:ext cx="0" cy="0"/>
              </a:xfrm>
              <a:custGeom>
                <a:avLst/>
                <a:gdLst/>
                <a:ahLst/>
                <a:cxnLst/>
                <a:rect l="0" t="0" r="0" b="0"/>
                <a:pathLst>
                  <a:path w="120000" h="120000" extrusionOk="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91" name="Shape 191"/>
              <p:cNvSpPr/>
              <p:nvPr/>
            </p:nvSpPr>
            <p:spPr>
              <a:xfrm>
                <a:off x="7440" y="1094"/>
                <a:ext cx="0" cy="300"/>
              </a:xfrm>
              <a:custGeom>
                <a:avLst/>
                <a:gdLst/>
                <a:ahLst/>
                <a:cxnLst/>
                <a:rect l="0" t="0" r="0" b="0"/>
                <a:pathLst>
                  <a:path w="120000" h="120000" extrusionOk="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92" name="Shape 192"/>
              <p:cNvSpPr/>
              <p:nvPr/>
            </p:nvSpPr>
            <p:spPr>
              <a:xfrm>
                <a:off x="3037" y="876"/>
                <a:ext cx="599" cy="600"/>
              </a:xfrm>
              <a:custGeom>
                <a:avLst/>
                <a:gdLst/>
                <a:ahLst/>
                <a:cxnLst/>
                <a:rect l="0" t="0" r="0" b="0"/>
                <a:pathLst>
                  <a:path w="120000" h="120000" extrusionOk="0">
                    <a:moveTo>
                      <a:pt x="118678" y="120000"/>
                    </a:moveTo>
                    <a:lnTo>
                      <a:pt x="0" y="1023"/>
                    </a:lnTo>
                    <a:lnTo>
                      <a:pt x="1321" y="0"/>
                    </a:lnTo>
                    <a:lnTo>
                      <a:pt x="120000" y="118976"/>
                    </a:lnTo>
                    <a:lnTo>
                      <a:pt x="118678"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93" name="Shape 193"/>
              <p:cNvSpPr/>
              <p:nvPr/>
            </p:nvSpPr>
            <p:spPr>
              <a:xfrm>
                <a:off x="2541" y="1057"/>
                <a:ext cx="899" cy="600"/>
              </a:xfrm>
              <a:custGeom>
                <a:avLst/>
                <a:gdLst/>
                <a:ahLst/>
                <a:cxnLst/>
                <a:rect l="0" t="0" r="0" b="0"/>
                <a:pathLst>
                  <a:path w="120000" h="120000" extrusionOk="0">
                    <a:moveTo>
                      <a:pt x="119337" y="120000"/>
                    </a:moveTo>
                    <a:lnTo>
                      <a:pt x="0" y="1904"/>
                    </a:lnTo>
                    <a:lnTo>
                      <a:pt x="397" y="0"/>
                    </a:lnTo>
                    <a:lnTo>
                      <a:pt x="119999" y="118571"/>
                    </a:lnTo>
                    <a:lnTo>
                      <a:pt x="119337"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94" name="Shape 194"/>
              <p:cNvSpPr/>
              <p:nvPr/>
            </p:nvSpPr>
            <p:spPr>
              <a:xfrm>
                <a:off x="2086" y="1020"/>
                <a:ext cx="600" cy="0"/>
              </a:xfrm>
              <a:custGeom>
                <a:avLst/>
                <a:gdLst/>
                <a:ahLst/>
                <a:cxnLst/>
                <a:rect l="0" t="0" r="0" b="0"/>
                <a:pathLst>
                  <a:path w="120000" h="120000" extrusionOk="0">
                    <a:moveTo>
                      <a:pt x="120000" y="120000"/>
                    </a:moveTo>
                    <a:lnTo>
                      <a:pt x="0" y="22857"/>
                    </a:lnTo>
                    <a:lnTo>
                      <a:pt x="525" y="0"/>
                    </a:lnTo>
                    <a:lnTo>
                      <a:pt x="120000" y="97142"/>
                    </a:lnTo>
                    <a:lnTo>
                      <a:pt x="1200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95" name="Shape 195"/>
              <p:cNvSpPr/>
              <p:nvPr/>
            </p:nvSpPr>
            <p:spPr>
              <a:xfrm>
                <a:off x="575" y="2630"/>
                <a:ext cx="1800" cy="300"/>
              </a:xfrm>
              <a:custGeom>
                <a:avLst/>
                <a:gdLst/>
                <a:ahLst/>
                <a:cxnLst/>
                <a:rect l="0" t="0" r="0" b="0"/>
                <a:pathLst>
                  <a:path w="120000" h="120000" extrusionOk="0">
                    <a:moveTo>
                      <a:pt x="0" y="120000"/>
                    </a:moveTo>
                    <a:lnTo>
                      <a:pt x="0" y="116619"/>
                    </a:lnTo>
                    <a:lnTo>
                      <a:pt x="119937" y="0"/>
                    </a:lnTo>
                    <a:lnTo>
                      <a:pt x="120000" y="3802"/>
                    </a:lnTo>
                    <a:lnTo>
                      <a:pt x="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96" name="Shape 196"/>
              <p:cNvSpPr/>
              <p:nvPr/>
            </p:nvSpPr>
            <p:spPr>
              <a:xfrm>
                <a:off x="2485" y="2449"/>
                <a:ext cx="0" cy="300"/>
              </a:xfrm>
              <a:custGeom>
                <a:avLst/>
                <a:gdLst/>
                <a:ahLst/>
                <a:cxnLst/>
                <a:rect l="0" t="0" r="0" b="0"/>
                <a:pathLst>
                  <a:path w="120000" h="120000" extrusionOk="0">
                    <a:moveTo>
                      <a:pt x="59999" y="120000"/>
                    </a:moveTo>
                    <a:lnTo>
                      <a:pt x="0" y="120000"/>
                    </a:lnTo>
                    <a:lnTo>
                      <a:pt x="42857" y="0"/>
                    </a:lnTo>
                    <a:lnTo>
                      <a:pt x="119999" y="0"/>
                    </a:lnTo>
                    <a:lnTo>
                      <a:pt x="5999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97" name="Shape 197"/>
              <p:cNvSpPr/>
              <p:nvPr/>
            </p:nvSpPr>
            <p:spPr>
              <a:xfrm>
                <a:off x="2282" y="2454"/>
                <a:ext cx="300" cy="300"/>
              </a:xfrm>
              <a:custGeom>
                <a:avLst/>
                <a:gdLst/>
                <a:ahLst/>
                <a:cxnLst/>
                <a:rect l="0" t="0" r="0" b="0"/>
                <a:pathLst>
                  <a:path w="120000" h="120000" extrusionOk="0">
                    <a:moveTo>
                      <a:pt x="116635" y="120000"/>
                    </a:moveTo>
                    <a:lnTo>
                      <a:pt x="0" y="3934"/>
                    </a:lnTo>
                    <a:lnTo>
                      <a:pt x="3925" y="0"/>
                    </a:lnTo>
                    <a:lnTo>
                      <a:pt x="120000" y="116721"/>
                    </a:lnTo>
                    <a:lnTo>
                      <a:pt x="116635"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98" name="Shape 198"/>
              <p:cNvSpPr/>
              <p:nvPr/>
            </p:nvSpPr>
            <p:spPr>
              <a:xfrm>
                <a:off x="2418" y="2639"/>
                <a:ext cx="0" cy="0"/>
              </a:xfrm>
              <a:custGeom>
                <a:avLst/>
                <a:gdLst/>
                <a:ahLst/>
                <a:cxnLst/>
                <a:rect l="0" t="0" r="0" b="0"/>
                <a:pathLst>
                  <a:path w="120000" h="120000" extrusionOk="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99" name="Shape 199"/>
              <p:cNvSpPr/>
              <p:nvPr/>
            </p:nvSpPr>
            <p:spPr>
              <a:xfrm>
                <a:off x="2423" y="2563"/>
                <a:ext cx="0" cy="0"/>
              </a:xfrm>
              <a:custGeom>
                <a:avLst/>
                <a:gdLst/>
                <a:ahLst/>
                <a:cxnLst/>
                <a:rect l="0" t="0" r="0" b="0"/>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00" name="Shape 200"/>
              <p:cNvSpPr/>
              <p:nvPr/>
            </p:nvSpPr>
            <p:spPr>
              <a:xfrm>
                <a:off x="2386" y="2551"/>
                <a:ext cx="0" cy="0"/>
              </a:xfrm>
              <a:custGeom>
                <a:avLst/>
                <a:gdLst/>
                <a:ahLst/>
                <a:cxnLst/>
                <a:rect l="0" t="0" r="0" b="0"/>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01" name="Shape 201"/>
              <p:cNvSpPr/>
              <p:nvPr/>
            </p:nvSpPr>
            <p:spPr>
              <a:xfrm>
                <a:off x="2487" y="2541"/>
                <a:ext cx="0" cy="300"/>
              </a:xfrm>
              <a:custGeom>
                <a:avLst/>
                <a:gdLst/>
                <a:ahLst/>
                <a:cxnLst/>
                <a:rect l="0" t="0" r="0" b="0"/>
                <a:pathLst>
                  <a:path w="120000" h="120000" extrusionOk="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02" name="Shape 202"/>
              <p:cNvSpPr/>
              <p:nvPr/>
            </p:nvSpPr>
            <p:spPr>
              <a:xfrm>
                <a:off x="2297" y="1059"/>
                <a:ext cx="300" cy="300"/>
              </a:xfrm>
              <a:custGeom>
                <a:avLst/>
                <a:gdLst/>
                <a:ahLst/>
                <a:cxnLst/>
                <a:rect l="0" t="0" r="0" b="0"/>
                <a:pathLst>
                  <a:path w="120000" h="120000" extrusionOk="0">
                    <a:moveTo>
                      <a:pt x="2459" y="120000"/>
                    </a:moveTo>
                    <a:lnTo>
                      <a:pt x="0" y="116587"/>
                    </a:lnTo>
                    <a:lnTo>
                      <a:pt x="117540" y="0"/>
                    </a:lnTo>
                    <a:lnTo>
                      <a:pt x="120000" y="2843"/>
                    </a:lnTo>
                    <a:lnTo>
                      <a:pt x="245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03" name="Shape 203"/>
              <p:cNvSpPr/>
              <p:nvPr/>
            </p:nvSpPr>
            <p:spPr>
              <a:xfrm>
                <a:off x="2457" y="899"/>
                <a:ext cx="0" cy="300"/>
              </a:xfrm>
              <a:custGeom>
                <a:avLst/>
                <a:gdLst/>
                <a:ahLst/>
                <a:cxnLst/>
                <a:rect l="0" t="0" r="0" b="0"/>
                <a:pathLst>
                  <a:path w="120000" h="120000" extrusionOk="0">
                    <a:moveTo>
                      <a:pt x="110344" y="120000"/>
                    </a:moveTo>
                    <a:lnTo>
                      <a:pt x="0" y="3726"/>
                    </a:lnTo>
                    <a:lnTo>
                      <a:pt x="9655" y="0"/>
                    </a:lnTo>
                    <a:lnTo>
                      <a:pt x="120000" y="117763"/>
                    </a:lnTo>
                    <a:lnTo>
                      <a:pt x="110344"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04" name="Shape 204"/>
              <p:cNvSpPr/>
              <p:nvPr/>
            </p:nvSpPr>
            <p:spPr>
              <a:xfrm>
                <a:off x="2499" y="1030"/>
                <a:ext cx="0" cy="0"/>
              </a:xfrm>
              <a:custGeom>
                <a:avLst/>
                <a:gdLst/>
                <a:ahLst/>
                <a:cxnLst/>
                <a:rect l="0" t="0" r="0" b="0"/>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05" name="Shape 205"/>
              <p:cNvSpPr/>
              <p:nvPr/>
            </p:nvSpPr>
            <p:spPr>
              <a:xfrm>
                <a:off x="2472" y="1005"/>
                <a:ext cx="0" cy="0"/>
              </a:xfrm>
              <a:custGeom>
                <a:avLst/>
                <a:gdLst/>
                <a:ahLst/>
                <a:cxnLst/>
                <a:rect l="0" t="0" r="0" b="0"/>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06" name="Shape 206"/>
              <p:cNvSpPr/>
              <p:nvPr/>
            </p:nvSpPr>
            <p:spPr>
              <a:xfrm>
                <a:off x="2445" y="1040"/>
                <a:ext cx="0" cy="0"/>
              </a:xfrm>
              <a:custGeom>
                <a:avLst/>
                <a:gdLst/>
                <a:ahLst/>
                <a:cxnLst/>
                <a:rect l="0" t="0" r="0" b="0"/>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07" name="Shape 207"/>
              <p:cNvSpPr/>
              <p:nvPr/>
            </p:nvSpPr>
            <p:spPr>
              <a:xfrm>
                <a:off x="2472" y="970"/>
                <a:ext cx="300" cy="0"/>
              </a:xfrm>
              <a:custGeom>
                <a:avLst/>
                <a:gdLst/>
                <a:ahLst/>
                <a:cxnLst/>
                <a:rect l="0" t="0" r="0" b="0"/>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08" name="Shape 208"/>
              <p:cNvSpPr/>
              <p:nvPr/>
            </p:nvSpPr>
            <p:spPr>
              <a:xfrm>
                <a:off x="2644" y="1696"/>
                <a:ext cx="900" cy="0"/>
              </a:xfrm>
              <a:custGeom>
                <a:avLst/>
                <a:gdLst/>
                <a:ahLst/>
                <a:cxnLst/>
                <a:rect l="0" t="0" r="0" b="0"/>
                <a:pathLst>
                  <a:path w="120000" h="120000" extrusionOk="0">
                    <a:moveTo>
                      <a:pt x="120000" y="120000"/>
                    </a:moveTo>
                    <a:lnTo>
                      <a:pt x="0" y="16000"/>
                    </a:lnTo>
                    <a:lnTo>
                      <a:pt x="306" y="0"/>
                    </a:lnTo>
                    <a:lnTo>
                      <a:pt x="120000" y="104000"/>
                    </a:lnTo>
                    <a:lnTo>
                      <a:pt x="1200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09" name="Shape 209"/>
              <p:cNvSpPr/>
              <p:nvPr/>
            </p:nvSpPr>
            <p:spPr>
              <a:xfrm>
                <a:off x="-85" y="1960"/>
                <a:ext cx="0" cy="0"/>
              </a:xfrm>
              <a:custGeom>
                <a:avLst/>
                <a:gdLst/>
                <a:ahLst/>
                <a:cxnLst/>
                <a:rect l="0" t="0" r="0" b="0"/>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10" name="Shape 210"/>
              <p:cNvSpPr/>
              <p:nvPr/>
            </p:nvSpPr>
            <p:spPr>
              <a:xfrm>
                <a:off x="-85" y="2013"/>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11" name="Shape 211"/>
              <p:cNvSpPr/>
              <p:nvPr/>
            </p:nvSpPr>
            <p:spPr>
              <a:xfrm>
                <a:off x="-85" y="2055"/>
                <a:ext cx="0" cy="0"/>
              </a:xfrm>
              <a:custGeom>
                <a:avLst/>
                <a:gdLst/>
                <a:ahLst/>
                <a:cxnLst/>
                <a:rect l="0" t="0" r="0" b="0"/>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12" name="Shape 212"/>
              <p:cNvSpPr/>
              <p:nvPr/>
            </p:nvSpPr>
            <p:spPr>
              <a:xfrm>
                <a:off x="-419" y="2027"/>
                <a:ext cx="300" cy="0"/>
              </a:xfrm>
              <a:custGeom>
                <a:avLst/>
                <a:gdLst/>
                <a:ahLst/>
                <a:cxnLst/>
                <a:rect l="0" t="0" r="0" b="0"/>
                <a:pathLst>
                  <a:path w="120000" h="120000" extrusionOk="0">
                    <a:moveTo>
                      <a:pt x="0" y="120000"/>
                    </a:moveTo>
                    <a:lnTo>
                      <a:pt x="0" y="105230"/>
                    </a:lnTo>
                    <a:lnTo>
                      <a:pt x="119316" y="0"/>
                    </a:lnTo>
                    <a:lnTo>
                      <a:pt x="119999" y="11076"/>
                    </a:lnTo>
                    <a:lnTo>
                      <a:pt x="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13" name="Shape 213"/>
              <p:cNvSpPr/>
              <p:nvPr/>
            </p:nvSpPr>
            <p:spPr>
              <a:xfrm>
                <a:off x="-187" y="1775"/>
                <a:ext cx="300" cy="300"/>
              </a:xfrm>
              <a:custGeom>
                <a:avLst/>
                <a:gdLst/>
                <a:ahLst/>
                <a:cxnLst/>
                <a:rect l="0" t="0" r="0" b="0"/>
                <a:pathLst>
                  <a:path w="120000" h="120000" extrusionOk="0">
                    <a:moveTo>
                      <a:pt x="114437" y="120000"/>
                    </a:moveTo>
                    <a:lnTo>
                      <a:pt x="0" y="2790"/>
                    </a:lnTo>
                    <a:lnTo>
                      <a:pt x="5562" y="0"/>
                    </a:lnTo>
                    <a:lnTo>
                      <a:pt x="120000" y="117209"/>
                    </a:lnTo>
                    <a:lnTo>
                      <a:pt x="114437"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14" name="Shape 214"/>
              <p:cNvSpPr/>
              <p:nvPr/>
            </p:nvSpPr>
            <p:spPr>
              <a:xfrm>
                <a:off x="11" y="1839"/>
                <a:ext cx="300" cy="300"/>
              </a:xfrm>
              <a:custGeom>
                <a:avLst/>
                <a:gdLst/>
                <a:ahLst/>
                <a:cxnLst/>
                <a:rect l="0" t="0" r="0" b="0"/>
                <a:pathLst>
                  <a:path w="120000" h="120000" extrusionOk="0">
                    <a:moveTo>
                      <a:pt x="3141" y="120000"/>
                    </a:moveTo>
                    <a:lnTo>
                      <a:pt x="0" y="116026"/>
                    </a:lnTo>
                    <a:lnTo>
                      <a:pt x="116858" y="0"/>
                    </a:lnTo>
                    <a:lnTo>
                      <a:pt x="120000" y="3973"/>
                    </a:lnTo>
                    <a:lnTo>
                      <a:pt x="3141"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15" name="Shape 215"/>
              <p:cNvSpPr/>
              <p:nvPr/>
            </p:nvSpPr>
            <p:spPr>
              <a:xfrm>
                <a:off x="-18" y="1728"/>
                <a:ext cx="0" cy="30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16" name="Shape 216"/>
              <p:cNvSpPr/>
              <p:nvPr/>
            </p:nvSpPr>
            <p:spPr>
              <a:xfrm>
                <a:off x="-12" y="89"/>
                <a:ext cx="600" cy="300"/>
              </a:xfrm>
              <a:custGeom>
                <a:avLst/>
                <a:gdLst/>
                <a:ahLst/>
                <a:cxnLst/>
                <a:rect l="0" t="0" r="0" b="0"/>
                <a:pathLst>
                  <a:path w="120000" h="120000" extrusionOk="0">
                    <a:moveTo>
                      <a:pt x="912" y="120000"/>
                    </a:moveTo>
                    <a:lnTo>
                      <a:pt x="0" y="115409"/>
                    </a:lnTo>
                    <a:lnTo>
                      <a:pt x="119315" y="0"/>
                    </a:lnTo>
                    <a:lnTo>
                      <a:pt x="120000" y="4590"/>
                    </a:lnTo>
                    <a:lnTo>
                      <a:pt x="912"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17" name="Shape 217"/>
              <p:cNvSpPr/>
              <p:nvPr/>
            </p:nvSpPr>
            <p:spPr>
              <a:xfrm>
                <a:off x="-704" y="629"/>
                <a:ext cx="300" cy="300"/>
              </a:xfrm>
              <a:custGeom>
                <a:avLst/>
                <a:gdLst/>
                <a:ahLst/>
                <a:cxnLst/>
                <a:rect l="0" t="0" r="0" b="0"/>
                <a:pathLst>
                  <a:path w="120000" h="120000" extrusionOk="0">
                    <a:moveTo>
                      <a:pt x="119005" y="120000"/>
                    </a:moveTo>
                    <a:lnTo>
                      <a:pt x="0" y="4615"/>
                    </a:lnTo>
                    <a:lnTo>
                      <a:pt x="994" y="0"/>
                    </a:lnTo>
                    <a:lnTo>
                      <a:pt x="120000" y="115384"/>
                    </a:lnTo>
                    <a:lnTo>
                      <a:pt x="119005"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18" name="Shape 218"/>
              <p:cNvSpPr/>
              <p:nvPr/>
            </p:nvSpPr>
            <p:spPr>
              <a:xfrm>
                <a:off x="283" y="96"/>
                <a:ext cx="300" cy="300"/>
              </a:xfrm>
              <a:custGeom>
                <a:avLst/>
                <a:gdLst/>
                <a:ahLst/>
                <a:cxnLst/>
                <a:rect l="0" t="0" r="0" b="0"/>
                <a:pathLst>
                  <a:path w="120000" h="120000" extrusionOk="0">
                    <a:moveTo>
                      <a:pt x="3544" y="120000"/>
                    </a:moveTo>
                    <a:lnTo>
                      <a:pt x="0" y="118324"/>
                    </a:lnTo>
                    <a:lnTo>
                      <a:pt x="115443" y="0"/>
                    </a:lnTo>
                    <a:lnTo>
                      <a:pt x="120000" y="1340"/>
                    </a:lnTo>
                    <a:lnTo>
                      <a:pt x="3544"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19" name="Shape 219"/>
              <p:cNvSpPr/>
              <p:nvPr/>
            </p:nvSpPr>
            <p:spPr>
              <a:xfrm>
                <a:off x="501" y="96"/>
                <a:ext cx="900" cy="900"/>
              </a:xfrm>
              <a:custGeom>
                <a:avLst/>
                <a:gdLst/>
                <a:ahLst/>
                <a:cxnLst/>
                <a:rect l="0" t="0" r="0" b="0"/>
                <a:pathLst>
                  <a:path w="120000" h="120000" extrusionOk="0">
                    <a:moveTo>
                      <a:pt x="119299" y="120000"/>
                    </a:moveTo>
                    <a:lnTo>
                      <a:pt x="0" y="943"/>
                    </a:lnTo>
                    <a:lnTo>
                      <a:pt x="700" y="0"/>
                    </a:lnTo>
                    <a:lnTo>
                      <a:pt x="120000" y="119213"/>
                    </a:lnTo>
                    <a:lnTo>
                      <a:pt x="11929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20" name="Shape 220"/>
              <p:cNvSpPr/>
              <p:nvPr/>
            </p:nvSpPr>
            <p:spPr>
              <a:xfrm>
                <a:off x="441" y="56"/>
                <a:ext cx="0" cy="0"/>
              </a:xfrm>
              <a:custGeom>
                <a:avLst/>
                <a:gdLst/>
                <a:ahLst/>
                <a:cxnLst/>
                <a:rect l="0" t="0" r="0" b="0"/>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21" name="Shape 221"/>
              <p:cNvSpPr/>
              <p:nvPr/>
            </p:nvSpPr>
            <p:spPr>
              <a:xfrm>
                <a:off x="469" y="23"/>
                <a:ext cx="0" cy="0"/>
              </a:xfrm>
              <a:custGeom>
                <a:avLst/>
                <a:gdLst/>
                <a:ahLst/>
                <a:cxnLst/>
                <a:rect l="0" t="0" r="0" b="0"/>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22" name="Shape 222"/>
              <p:cNvSpPr/>
              <p:nvPr/>
            </p:nvSpPr>
            <p:spPr>
              <a:xfrm>
                <a:off x="419" y="-2"/>
                <a:ext cx="0" cy="0"/>
              </a:xfrm>
              <a:custGeom>
                <a:avLst/>
                <a:gdLst/>
                <a:ahLst/>
                <a:cxnLst/>
                <a:rect l="0" t="0" r="0" b="0"/>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23" name="Shape 223"/>
              <p:cNvSpPr/>
              <p:nvPr/>
            </p:nvSpPr>
            <p:spPr>
              <a:xfrm>
                <a:off x="476" y="12"/>
                <a:ext cx="0" cy="300"/>
              </a:xfrm>
              <a:custGeom>
                <a:avLst/>
                <a:gdLst/>
                <a:ahLst/>
                <a:cxnLst/>
                <a:rect l="0" t="0" r="0" b="0"/>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24" name="Shape 224"/>
              <p:cNvSpPr/>
              <p:nvPr/>
            </p:nvSpPr>
            <p:spPr>
              <a:xfrm>
                <a:off x="944" y="857"/>
                <a:ext cx="300" cy="300"/>
              </a:xfrm>
              <a:custGeom>
                <a:avLst/>
                <a:gdLst/>
                <a:ahLst/>
                <a:cxnLst/>
                <a:rect l="0" t="0" r="0" b="0"/>
                <a:pathLst>
                  <a:path w="120000" h="120000" extrusionOk="0">
                    <a:moveTo>
                      <a:pt x="1492" y="120000"/>
                    </a:moveTo>
                    <a:lnTo>
                      <a:pt x="0" y="116485"/>
                    </a:lnTo>
                    <a:lnTo>
                      <a:pt x="118507" y="0"/>
                    </a:lnTo>
                    <a:lnTo>
                      <a:pt x="120000" y="3514"/>
                    </a:lnTo>
                    <a:lnTo>
                      <a:pt x="1492"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25" name="Shape 225"/>
              <p:cNvSpPr/>
              <p:nvPr/>
            </p:nvSpPr>
            <p:spPr>
              <a:xfrm>
                <a:off x="933" y="855"/>
                <a:ext cx="300" cy="900"/>
              </a:xfrm>
              <a:custGeom>
                <a:avLst/>
                <a:gdLst/>
                <a:ahLst/>
                <a:cxnLst/>
                <a:rect l="0" t="0" r="0" b="0"/>
                <a:pathLst>
                  <a:path w="120000" h="120000" extrusionOk="0">
                    <a:moveTo>
                      <a:pt x="1739" y="120000"/>
                    </a:moveTo>
                    <a:lnTo>
                      <a:pt x="0" y="119642"/>
                    </a:lnTo>
                    <a:lnTo>
                      <a:pt x="118260" y="0"/>
                    </a:lnTo>
                    <a:lnTo>
                      <a:pt x="120000" y="476"/>
                    </a:lnTo>
                    <a:lnTo>
                      <a:pt x="173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26" name="Shape 226"/>
              <p:cNvSpPr/>
              <p:nvPr/>
            </p:nvSpPr>
            <p:spPr>
              <a:xfrm>
                <a:off x="1314" y="610"/>
                <a:ext cx="0" cy="300"/>
              </a:xfrm>
              <a:custGeom>
                <a:avLst/>
                <a:gdLst/>
                <a:ahLst/>
                <a:cxnLst/>
                <a:rect l="0" t="0" r="0" b="0"/>
                <a:pathLst>
                  <a:path w="120000" h="120000" extrusionOk="0">
                    <a:moveTo>
                      <a:pt x="90909" y="120000"/>
                    </a:moveTo>
                    <a:lnTo>
                      <a:pt x="0" y="0"/>
                    </a:lnTo>
                    <a:lnTo>
                      <a:pt x="29090" y="0"/>
                    </a:lnTo>
                    <a:lnTo>
                      <a:pt x="120000" y="119028"/>
                    </a:lnTo>
                    <a:lnTo>
                      <a:pt x="9090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27" name="Shape 227"/>
              <p:cNvSpPr/>
              <p:nvPr/>
            </p:nvSpPr>
            <p:spPr>
              <a:xfrm>
                <a:off x="577" y="1427"/>
                <a:ext cx="300" cy="300"/>
              </a:xfrm>
              <a:custGeom>
                <a:avLst/>
                <a:gdLst/>
                <a:ahLst/>
                <a:cxnLst/>
                <a:rect l="0" t="0" r="0" b="0"/>
                <a:pathLst>
                  <a:path w="120000" h="120000" extrusionOk="0">
                    <a:moveTo>
                      <a:pt x="117685" y="119999"/>
                    </a:moveTo>
                    <a:lnTo>
                      <a:pt x="0" y="1971"/>
                    </a:lnTo>
                    <a:lnTo>
                      <a:pt x="1652" y="0"/>
                    </a:lnTo>
                    <a:lnTo>
                      <a:pt x="120000" y="118591"/>
                    </a:lnTo>
                    <a:lnTo>
                      <a:pt x="117685"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28" name="Shape 228"/>
              <p:cNvSpPr/>
              <p:nvPr/>
            </p:nvSpPr>
            <p:spPr>
              <a:xfrm>
                <a:off x="696" y="1855"/>
                <a:ext cx="30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29" name="Shape 229"/>
              <p:cNvSpPr/>
              <p:nvPr/>
            </p:nvSpPr>
            <p:spPr>
              <a:xfrm>
                <a:off x="931" y="1860"/>
                <a:ext cx="300" cy="300"/>
              </a:xfrm>
              <a:custGeom>
                <a:avLst/>
                <a:gdLst/>
                <a:ahLst/>
                <a:cxnLst/>
                <a:rect l="0" t="0" r="0" b="0"/>
                <a:pathLst>
                  <a:path w="120000" h="120000" extrusionOk="0">
                    <a:moveTo>
                      <a:pt x="118245" y="119999"/>
                    </a:moveTo>
                    <a:lnTo>
                      <a:pt x="0" y="3076"/>
                    </a:lnTo>
                    <a:lnTo>
                      <a:pt x="1754" y="0"/>
                    </a:lnTo>
                    <a:lnTo>
                      <a:pt x="120000" y="117802"/>
                    </a:lnTo>
                    <a:lnTo>
                      <a:pt x="118245"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30" name="Shape 230"/>
              <p:cNvSpPr/>
              <p:nvPr/>
            </p:nvSpPr>
            <p:spPr>
              <a:xfrm>
                <a:off x="941" y="1711"/>
                <a:ext cx="600" cy="0"/>
              </a:xfrm>
              <a:custGeom>
                <a:avLst/>
                <a:gdLst/>
                <a:ahLst/>
                <a:cxnLst/>
                <a:rect l="0" t="0" r="0" b="0"/>
                <a:pathLst>
                  <a:path w="120000" h="120000" extrusionOk="0">
                    <a:moveTo>
                      <a:pt x="492" y="120000"/>
                    </a:moveTo>
                    <a:lnTo>
                      <a:pt x="0" y="112702"/>
                    </a:lnTo>
                    <a:lnTo>
                      <a:pt x="119014" y="0"/>
                    </a:lnTo>
                    <a:lnTo>
                      <a:pt x="120000" y="6486"/>
                    </a:lnTo>
                    <a:lnTo>
                      <a:pt x="492"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31" name="Shape 231"/>
              <p:cNvSpPr/>
              <p:nvPr/>
            </p:nvSpPr>
            <p:spPr>
              <a:xfrm>
                <a:off x="5922" y="2961"/>
                <a:ext cx="0" cy="0"/>
              </a:xfrm>
              <a:custGeom>
                <a:avLst/>
                <a:gdLst/>
                <a:ahLst/>
                <a:cxnLst/>
                <a:rect l="0" t="0" r="0" b="0"/>
                <a:pathLst>
                  <a:path w="120000" h="120000" extrusionOk="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32" name="Shape 232"/>
              <p:cNvSpPr/>
              <p:nvPr/>
            </p:nvSpPr>
            <p:spPr>
              <a:xfrm>
                <a:off x="5905" y="2921"/>
                <a:ext cx="0" cy="0"/>
              </a:xfrm>
              <a:custGeom>
                <a:avLst/>
                <a:gdLst/>
                <a:ahLst/>
                <a:cxnLst/>
                <a:rect l="0" t="0" r="0" b="0"/>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33" name="Shape 233"/>
              <p:cNvSpPr/>
              <p:nvPr/>
            </p:nvSpPr>
            <p:spPr>
              <a:xfrm>
                <a:off x="5873" y="2946"/>
                <a:ext cx="0" cy="0"/>
              </a:xfrm>
              <a:custGeom>
                <a:avLst/>
                <a:gdLst/>
                <a:ahLst/>
                <a:cxnLst/>
                <a:rect l="0" t="0" r="0" b="0"/>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34" name="Shape 234"/>
              <p:cNvSpPr/>
              <p:nvPr/>
            </p:nvSpPr>
            <p:spPr>
              <a:xfrm>
                <a:off x="5915" y="2887"/>
                <a:ext cx="300" cy="300"/>
              </a:xfrm>
              <a:custGeom>
                <a:avLst/>
                <a:gdLst/>
                <a:ahLst/>
                <a:cxnLst/>
                <a:rect l="0" t="0" r="0" b="0"/>
                <a:pathLst>
                  <a:path w="120000" h="120000" extrusionOk="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35" name="Shape 235"/>
              <p:cNvSpPr/>
              <p:nvPr/>
            </p:nvSpPr>
            <p:spPr>
              <a:xfrm>
                <a:off x="2499" y="1618"/>
                <a:ext cx="300" cy="300"/>
              </a:xfrm>
              <a:custGeom>
                <a:avLst/>
                <a:gdLst/>
                <a:ahLst/>
                <a:cxnLst/>
                <a:rect l="0" t="0" r="0" b="0"/>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36" name="Shape 236"/>
              <p:cNvSpPr/>
              <p:nvPr/>
            </p:nvSpPr>
            <p:spPr>
              <a:xfrm>
                <a:off x="1990" y="2082"/>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37" name="Shape 237"/>
              <p:cNvSpPr/>
              <p:nvPr/>
            </p:nvSpPr>
            <p:spPr>
              <a:xfrm>
                <a:off x="1965" y="2055"/>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38" name="Shape 238"/>
              <p:cNvSpPr/>
              <p:nvPr/>
            </p:nvSpPr>
            <p:spPr>
              <a:xfrm>
                <a:off x="1965" y="2028"/>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39" name="Shape 239"/>
              <p:cNvSpPr/>
              <p:nvPr/>
            </p:nvSpPr>
            <p:spPr>
              <a:xfrm>
                <a:off x="1990" y="2055"/>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40" name="Shape 240"/>
              <p:cNvSpPr/>
              <p:nvPr/>
            </p:nvSpPr>
            <p:spPr>
              <a:xfrm>
                <a:off x="2015" y="2055"/>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41" name="Shape 241"/>
              <p:cNvSpPr/>
              <p:nvPr/>
            </p:nvSpPr>
            <p:spPr>
              <a:xfrm>
                <a:off x="2015" y="2028"/>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42" name="Shape 242"/>
              <p:cNvSpPr/>
              <p:nvPr/>
            </p:nvSpPr>
            <p:spPr>
              <a:xfrm>
                <a:off x="2015" y="2082"/>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43" name="Shape 243"/>
              <p:cNvSpPr/>
              <p:nvPr/>
            </p:nvSpPr>
            <p:spPr>
              <a:xfrm>
                <a:off x="1990" y="2028"/>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44" name="Shape 244"/>
              <p:cNvSpPr/>
              <p:nvPr/>
            </p:nvSpPr>
            <p:spPr>
              <a:xfrm>
                <a:off x="1965" y="2082"/>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45" name="Shape 245"/>
              <p:cNvSpPr/>
              <p:nvPr/>
            </p:nvSpPr>
            <p:spPr>
              <a:xfrm>
                <a:off x="1913" y="2082"/>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46" name="Shape 246"/>
              <p:cNvSpPr/>
              <p:nvPr/>
            </p:nvSpPr>
            <p:spPr>
              <a:xfrm>
                <a:off x="1913" y="2055"/>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47" name="Shape 247"/>
              <p:cNvSpPr/>
              <p:nvPr/>
            </p:nvSpPr>
            <p:spPr>
              <a:xfrm>
                <a:off x="1938" y="2028"/>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48" name="Shape 248"/>
              <p:cNvSpPr/>
              <p:nvPr/>
            </p:nvSpPr>
            <p:spPr>
              <a:xfrm>
                <a:off x="1938" y="2082"/>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49" name="Shape 249"/>
              <p:cNvSpPr/>
              <p:nvPr/>
            </p:nvSpPr>
            <p:spPr>
              <a:xfrm>
                <a:off x="1913" y="2028"/>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50" name="Shape 250"/>
              <p:cNvSpPr/>
              <p:nvPr/>
            </p:nvSpPr>
            <p:spPr>
              <a:xfrm>
                <a:off x="1938" y="2055"/>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51" name="Shape 251"/>
              <p:cNvSpPr/>
              <p:nvPr/>
            </p:nvSpPr>
            <p:spPr>
              <a:xfrm>
                <a:off x="1928" y="1960"/>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52" name="Shape 252"/>
              <p:cNvSpPr/>
              <p:nvPr/>
            </p:nvSpPr>
            <p:spPr>
              <a:xfrm>
                <a:off x="2000" y="1960"/>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53" name="Shape 253"/>
              <p:cNvSpPr/>
              <p:nvPr/>
            </p:nvSpPr>
            <p:spPr>
              <a:xfrm>
                <a:off x="1889" y="1975"/>
                <a:ext cx="300" cy="0"/>
              </a:xfrm>
              <a:custGeom>
                <a:avLst/>
                <a:gdLst/>
                <a:ahLst/>
                <a:cxnLst/>
                <a:rect l="0" t="0" r="0" b="0"/>
                <a:pathLst>
                  <a:path w="120000" h="120000" extrusionOk="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54" name="Shape 254"/>
              <p:cNvSpPr/>
              <p:nvPr/>
            </p:nvSpPr>
            <p:spPr>
              <a:xfrm>
                <a:off x="2207" y="1264"/>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55" name="Shape 255"/>
              <p:cNvSpPr/>
              <p:nvPr/>
            </p:nvSpPr>
            <p:spPr>
              <a:xfrm>
                <a:off x="1958" y="956"/>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56" name="Shape 256"/>
              <p:cNvSpPr/>
              <p:nvPr/>
            </p:nvSpPr>
            <p:spPr>
              <a:xfrm>
                <a:off x="1958" y="1015"/>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57" name="Shape 257"/>
              <p:cNvSpPr/>
              <p:nvPr/>
            </p:nvSpPr>
            <p:spPr>
              <a:xfrm>
                <a:off x="1958" y="1060"/>
                <a:ext cx="0" cy="0"/>
              </a:xfrm>
              <a:custGeom>
                <a:avLst/>
                <a:gdLst/>
                <a:ahLst/>
                <a:cxnLst/>
                <a:rect l="0" t="0" r="0" b="0"/>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58" name="Shape 258"/>
              <p:cNvSpPr/>
              <p:nvPr/>
            </p:nvSpPr>
            <p:spPr>
              <a:xfrm>
                <a:off x="2368" y="734"/>
                <a:ext cx="300" cy="300"/>
              </a:xfrm>
              <a:custGeom>
                <a:avLst/>
                <a:gdLst/>
                <a:ahLst/>
                <a:cxnLst/>
                <a:rect l="0" t="0" r="0" b="0"/>
                <a:pathLst>
                  <a:path w="120000" h="120000" extrusionOk="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59" name="Shape 259"/>
              <p:cNvSpPr/>
              <p:nvPr/>
            </p:nvSpPr>
            <p:spPr>
              <a:xfrm>
                <a:off x="2984" y="719"/>
                <a:ext cx="0" cy="300"/>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60" name="Shape 260"/>
              <p:cNvSpPr/>
              <p:nvPr/>
            </p:nvSpPr>
            <p:spPr>
              <a:xfrm>
                <a:off x="798" y="3101"/>
                <a:ext cx="0" cy="300"/>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61" name="Shape 261"/>
              <p:cNvSpPr/>
              <p:nvPr/>
            </p:nvSpPr>
            <p:spPr>
              <a:xfrm>
                <a:off x="4285" y="780"/>
                <a:ext cx="0" cy="299"/>
              </a:xfrm>
              <a:custGeom>
                <a:avLst/>
                <a:gdLst/>
                <a:ahLst/>
                <a:cxnLst/>
                <a:rect l="0" t="0" r="0" b="0"/>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62" name="Shape 262"/>
              <p:cNvSpPr/>
              <p:nvPr/>
            </p:nvSpPr>
            <p:spPr>
              <a:xfrm>
                <a:off x="4335" y="860"/>
                <a:ext cx="0" cy="0"/>
              </a:xfrm>
              <a:prstGeom prst="ellipse">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63" name="Shape 263"/>
              <p:cNvSpPr/>
              <p:nvPr/>
            </p:nvSpPr>
            <p:spPr>
              <a:xfrm>
                <a:off x="4782" y="865"/>
                <a:ext cx="300" cy="0"/>
              </a:xfrm>
              <a:custGeom>
                <a:avLst/>
                <a:gdLst/>
                <a:ahLst/>
                <a:cxnLst/>
                <a:rect l="0" t="0" r="0" b="0"/>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64" name="Shape 264"/>
              <p:cNvSpPr/>
              <p:nvPr/>
            </p:nvSpPr>
            <p:spPr>
              <a:xfrm>
                <a:off x="4782" y="958"/>
                <a:ext cx="30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65" name="Shape 265"/>
              <p:cNvSpPr/>
              <p:nvPr/>
            </p:nvSpPr>
            <p:spPr>
              <a:xfrm>
                <a:off x="4782" y="990"/>
                <a:ext cx="30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66" name="Shape 266"/>
              <p:cNvSpPr/>
              <p:nvPr/>
            </p:nvSpPr>
            <p:spPr>
              <a:xfrm>
                <a:off x="4782" y="1023"/>
                <a:ext cx="30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67" name="Shape 267"/>
              <p:cNvSpPr/>
              <p:nvPr/>
            </p:nvSpPr>
            <p:spPr>
              <a:xfrm>
                <a:off x="5153" y="1551"/>
                <a:ext cx="300" cy="0"/>
              </a:xfrm>
              <a:custGeom>
                <a:avLst/>
                <a:gdLst/>
                <a:ahLst/>
                <a:cxnLst/>
                <a:rect l="0" t="0" r="0" b="0"/>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68" name="Shape 268"/>
              <p:cNvSpPr/>
              <p:nvPr/>
            </p:nvSpPr>
            <p:spPr>
              <a:xfrm>
                <a:off x="3503" y="872"/>
                <a:ext cx="300" cy="0"/>
              </a:xfrm>
              <a:custGeom>
                <a:avLst/>
                <a:gdLst/>
                <a:ahLst/>
                <a:cxnLst/>
                <a:rect l="0" t="0" r="0" b="0"/>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69" name="Shape 269"/>
              <p:cNvSpPr/>
              <p:nvPr/>
            </p:nvSpPr>
            <p:spPr>
              <a:xfrm>
                <a:off x="2776" y="1395"/>
                <a:ext cx="300" cy="300"/>
              </a:xfrm>
              <a:custGeom>
                <a:avLst/>
                <a:gdLst/>
                <a:ahLst/>
                <a:cxnLst/>
                <a:rect l="0" t="0" r="0" b="0"/>
                <a:pathLst>
                  <a:path w="120000" h="120000" extrusionOk="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70" name="Shape 270"/>
              <p:cNvSpPr/>
              <p:nvPr/>
            </p:nvSpPr>
            <p:spPr>
              <a:xfrm>
                <a:off x="7220" y="316"/>
                <a:ext cx="300" cy="300"/>
              </a:xfrm>
              <a:custGeom>
                <a:avLst/>
                <a:gdLst/>
                <a:ahLst/>
                <a:cxnLst/>
                <a:rect l="0" t="0" r="0" b="0"/>
                <a:pathLst>
                  <a:path w="120000" h="120000" extrusionOk="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71" name="Shape 271"/>
              <p:cNvSpPr/>
              <p:nvPr/>
            </p:nvSpPr>
            <p:spPr>
              <a:xfrm>
                <a:off x="152" y="2954"/>
                <a:ext cx="299" cy="300"/>
              </a:xfrm>
              <a:custGeom>
                <a:avLst/>
                <a:gdLst/>
                <a:ahLst/>
                <a:cxnLst/>
                <a:rect l="0" t="0" r="0" b="0"/>
                <a:pathLst>
                  <a:path w="120000" h="120000" extrusionOk="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72" name="Shape 272"/>
              <p:cNvSpPr/>
              <p:nvPr/>
            </p:nvSpPr>
            <p:spPr>
              <a:xfrm>
                <a:off x="4982" y="1990"/>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73" name="Shape 273"/>
              <p:cNvSpPr/>
              <p:nvPr/>
            </p:nvSpPr>
            <p:spPr>
              <a:xfrm>
                <a:off x="4982" y="1966"/>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74" name="Shape 274"/>
              <p:cNvSpPr/>
              <p:nvPr/>
            </p:nvSpPr>
            <p:spPr>
              <a:xfrm>
                <a:off x="4982" y="1943"/>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75" name="Shape 275"/>
              <p:cNvSpPr/>
              <p:nvPr/>
            </p:nvSpPr>
            <p:spPr>
              <a:xfrm>
                <a:off x="4982" y="1921"/>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76" name="Shape 276"/>
              <p:cNvSpPr/>
              <p:nvPr/>
            </p:nvSpPr>
            <p:spPr>
              <a:xfrm>
                <a:off x="4896" y="1990"/>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77" name="Shape 277"/>
              <p:cNvSpPr/>
              <p:nvPr/>
            </p:nvSpPr>
            <p:spPr>
              <a:xfrm>
                <a:off x="4896" y="1966"/>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78" name="Shape 278"/>
              <p:cNvSpPr/>
              <p:nvPr/>
            </p:nvSpPr>
            <p:spPr>
              <a:xfrm>
                <a:off x="4896" y="1943"/>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79" name="Shape 279"/>
              <p:cNvSpPr/>
              <p:nvPr/>
            </p:nvSpPr>
            <p:spPr>
              <a:xfrm>
                <a:off x="4896" y="1921"/>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80" name="Shape 280"/>
              <p:cNvSpPr/>
              <p:nvPr/>
            </p:nvSpPr>
            <p:spPr>
              <a:xfrm>
                <a:off x="4874" y="1894"/>
                <a:ext cx="300" cy="0"/>
              </a:xfrm>
              <a:custGeom>
                <a:avLst/>
                <a:gdLst/>
                <a:ahLst/>
                <a:cxnLst/>
                <a:rect l="0" t="0" r="0" b="0"/>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81" name="Shape 281"/>
              <p:cNvSpPr/>
              <p:nvPr/>
            </p:nvSpPr>
            <p:spPr>
              <a:xfrm>
                <a:off x="4523" y="2366"/>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82" name="Shape 282"/>
              <p:cNvSpPr/>
              <p:nvPr/>
            </p:nvSpPr>
            <p:spPr>
              <a:xfrm>
                <a:off x="4515" y="2341"/>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83" name="Shape 283"/>
              <p:cNvSpPr/>
              <p:nvPr/>
            </p:nvSpPr>
            <p:spPr>
              <a:xfrm>
                <a:off x="4529" y="2316"/>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84" name="Shape 284"/>
              <p:cNvSpPr/>
              <p:nvPr/>
            </p:nvSpPr>
            <p:spPr>
              <a:xfrm>
                <a:off x="4482" y="2279"/>
                <a:ext cx="300" cy="0"/>
              </a:xfrm>
              <a:custGeom>
                <a:avLst/>
                <a:gdLst/>
                <a:ahLst/>
                <a:cxnLst/>
                <a:rect l="0" t="0" r="0" b="0"/>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85" name="Shape 285"/>
              <p:cNvSpPr/>
              <p:nvPr/>
            </p:nvSpPr>
            <p:spPr>
              <a:xfrm>
                <a:off x="4132" y="2583"/>
                <a:ext cx="300" cy="0"/>
              </a:xfrm>
              <a:custGeom>
                <a:avLst/>
                <a:gdLst/>
                <a:ahLst/>
                <a:cxnLst/>
                <a:rect l="0" t="0" r="0" b="0"/>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86" name="Shape 286"/>
              <p:cNvSpPr/>
              <p:nvPr/>
            </p:nvSpPr>
            <p:spPr>
              <a:xfrm>
                <a:off x="4273" y="2670"/>
                <a:ext cx="0" cy="0"/>
              </a:xfrm>
              <a:custGeom>
                <a:avLst/>
                <a:gdLst/>
                <a:ahLst/>
                <a:cxnLst/>
                <a:rect l="0" t="0" r="0" b="0"/>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87" name="Shape 287"/>
              <p:cNvSpPr/>
              <p:nvPr/>
            </p:nvSpPr>
            <p:spPr>
              <a:xfrm>
                <a:off x="4255" y="2670"/>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88" name="Shape 288"/>
              <p:cNvSpPr/>
              <p:nvPr/>
            </p:nvSpPr>
            <p:spPr>
              <a:xfrm>
                <a:off x="4230" y="2670"/>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89" name="Shape 289"/>
              <p:cNvSpPr/>
              <p:nvPr/>
            </p:nvSpPr>
            <p:spPr>
              <a:xfrm>
                <a:off x="4163" y="2670"/>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90" name="Shape 290"/>
              <p:cNvSpPr/>
              <p:nvPr/>
            </p:nvSpPr>
            <p:spPr>
              <a:xfrm>
                <a:off x="4163" y="2686"/>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91" name="Shape 291"/>
              <p:cNvSpPr/>
              <p:nvPr/>
            </p:nvSpPr>
            <p:spPr>
              <a:xfrm>
                <a:off x="3175" y="2593"/>
                <a:ext cx="300" cy="300"/>
              </a:xfrm>
              <a:custGeom>
                <a:avLst/>
                <a:gdLst/>
                <a:ahLst/>
                <a:cxnLst/>
                <a:rect l="0" t="0" r="0" b="0"/>
                <a:pathLst>
                  <a:path w="120000" h="120000" extrusionOk="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92" name="Shape 292"/>
              <p:cNvSpPr/>
              <p:nvPr/>
            </p:nvSpPr>
            <p:spPr>
              <a:xfrm>
                <a:off x="2679" y="2049"/>
                <a:ext cx="300" cy="300"/>
              </a:xfrm>
              <a:custGeom>
                <a:avLst/>
                <a:gdLst/>
                <a:ahLst/>
                <a:cxnLst/>
                <a:rect l="0" t="0" r="0" b="0"/>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93" name="Shape 293"/>
              <p:cNvSpPr/>
              <p:nvPr/>
            </p:nvSpPr>
            <p:spPr>
              <a:xfrm>
                <a:off x="2116" y="2361"/>
                <a:ext cx="300" cy="300"/>
              </a:xfrm>
              <a:custGeom>
                <a:avLst/>
                <a:gdLst/>
                <a:ahLst/>
                <a:cxnLst/>
                <a:rect l="0" t="0" r="0" b="0"/>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94" name="Shape 294"/>
              <p:cNvSpPr/>
              <p:nvPr/>
            </p:nvSpPr>
            <p:spPr>
              <a:xfrm>
                <a:off x="7609" y="1849"/>
                <a:ext cx="300" cy="300"/>
              </a:xfrm>
              <a:custGeom>
                <a:avLst/>
                <a:gdLst/>
                <a:ahLst/>
                <a:cxnLst/>
                <a:rect l="0" t="0" r="0" b="0"/>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95" name="Shape 295"/>
              <p:cNvSpPr/>
              <p:nvPr/>
            </p:nvSpPr>
            <p:spPr>
              <a:xfrm>
                <a:off x="2407" y="2281"/>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96" name="Shape 296"/>
              <p:cNvSpPr/>
              <p:nvPr/>
            </p:nvSpPr>
            <p:spPr>
              <a:xfrm>
                <a:off x="6060" y="341"/>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97" name="Shape 297"/>
              <p:cNvSpPr/>
              <p:nvPr/>
            </p:nvSpPr>
            <p:spPr>
              <a:xfrm>
                <a:off x="5202" y="2763"/>
                <a:ext cx="0" cy="0"/>
              </a:xfrm>
              <a:prstGeom prst="ellipse">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98" name="Shape 298"/>
              <p:cNvSpPr/>
              <p:nvPr/>
            </p:nvSpPr>
            <p:spPr>
              <a:xfrm>
                <a:off x="5245" y="2763"/>
                <a:ext cx="0" cy="0"/>
              </a:xfrm>
              <a:prstGeom prst="ellipse">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299" name="Shape 299"/>
              <p:cNvSpPr/>
              <p:nvPr/>
            </p:nvSpPr>
            <p:spPr>
              <a:xfrm>
                <a:off x="5140" y="2639"/>
                <a:ext cx="300" cy="0"/>
              </a:xfrm>
              <a:custGeom>
                <a:avLst/>
                <a:gdLst/>
                <a:ahLst/>
                <a:cxnLst/>
                <a:rect l="0" t="0" r="0" b="0"/>
                <a:pathLst>
                  <a:path w="120000" h="120000" extrusionOk="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00" name="Shape 300"/>
              <p:cNvSpPr/>
              <p:nvPr/>
            </p:nvSpPr>
            <p:spPr>
              <a:xfrm>
                <a:off x="5200" y="2702"/>
                <a:ext cx="0" cy="0"/>
              </a:xfrm>
              <a:custGeom>
                <a:avLst/>
                <a:gdLst/>
                <a:ahLst/>
                <a:cxnLst/>
                <a:rect l="0" t="0" r="0" b="0"/>
                <a:pathLst>
                  <a:path w="120000" h="120000" extrusionOk="0">
                    <a:moveTo>
                      <a:pt x="3636" y="120000"/>
                    </a:moveTo>
                    <a:lnTo>
                      <a:pt x="116363" y="120000"/>
                    </a:lnTo>
                    <a:lnTo>
                      <a:pt x="120000" y="0"/>
                    </a:lnTo>
                    <a:lnTo>
                      <a:pt x="0" y="0"/>
                    </a:lnTo>
                    <a:lnTo>
                      <a:pt x="3636"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01" name="Shape 301"/>
              <p:cNvSpPr/>
              <p:nvPr/>
            </p:nvSpPr>
            <p:spPr>
              <a:xfrm>
                <a:off x="5193" y="2677"/>
                <a:ext cx="0" cy="0"/>
              </a:xfrm>
              <a:custGeom>
                <a:avLst/>
                <a:gdLst/>
                <a:ahLst/>
                <a:cxnLst/>
                <a:rect l="0" t="0" r="0" b="0"/>
                <a:pathLst>
                  <a:path w="120000" h="120000" extrusionOk="0">
                    <a:moveTo>
                      <a:pt x="3037" y="119999"/>
                    </a:moveTo>
                    <a:lnTo>
                      <a:pt x="118481" y="119999"/>
                    </a:lnTo>
                    <a:lnTo>
                      <a:pt x="120000" y="0"/>
                    </a:lnTo>
                    <a:lnTo>
                      <a:pt x="0" y="0"/>
                    </a:lnTo>
                    <a:lnTo>
                      <a:pt x="3037"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02" name="Shape 302"/>
              <p:cNvSpPr/>
              <p:nvPr/>
            </p:nvSpPr>
            <p:spPr>
              <a:xfrm>
                <a:off x="-426" y="781"/>
                <a:ext cx="300" cy="0"/>
              </a:xfrm>
              <a:custGeom>
                <a:avLst/>
                <a:gdLst/>
                <a:ahLst/>
                <a:cxnLst/>
                <a:rect l="0" t="0" r="0" b="0"/>
                <a:pathLst>
                  <a:path w="120000" h="120000" extrusionOk="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03" name="Shape 303"/>
              <p:cNvSpPr/>
              <p:nvPr/>
            </p:nvSpPr>
            <p:spPr>
              <a:xfrm>
                <a:off x="-384" y="849"/>
                <a:ext cx="0" cy="0"/>
              </a:xfrm>
              <a:custGeom>
                <a:avLst/>
                <a:gdLst/>
                <a:ahLst/>
                <a:cxnLst/>
                <a:rect l="0" t="0" r="0" b="0"/>
                <a:pathLst>
                  <a:path w="120000" h="120000" extrusionOk="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04" name="Shape 304"/>
              <p:cNvSpPr/>
              <p:nvPr/>
            </p:nvSpPr>
            <p:spPr>
              <a:xfrm>
                <a:off x="6389" y="2603"/>
                <a:ext cx="300" cy="300"/>
              </a:xfrm>
              <a:custGeom>
                <a:avLst/>
                <a:gdLst/>
                <a:ahLst/>
                <a:cxnLst/>
                <a:rect l="0" t="0" r="0" b="0"/>
                <a:pathLst>
                  <a:path w="120000" h="120000" extrusionOk="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05" name="Shape 305"/>
              <p:cNvSpPr/>
              <p:nvPr/>
            </p:nvSpPr>
            <p:spPr>
              <a:xfrm>
                <a:off x="6420" y="2652"/>
                <a:ext cx="0" cy="0"/>
              </a:xfrm>
              <a:custGeom>
                <a:avLst/>
                <a:gdLst/>
                <a:ahLst/>
                <a:cxnLst/>
                <a:rect l="0" t="0" r="0" b="0"/>
                <a:pathLst>
                  <a:path w="120000" h="120000" extrusionOk="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06" name="Shape 306"/>
              <p:cNvSpPr/>
              <p:nvPr/>
            </p:nvSpPr>
            <p:spPr>
              <a:xfrm>
                <a:off x="6100" y="1190"/>
                <a:ext cx="300" cy="300"/>
              </a:xfrm>
              <a:custGeom>
                <a:avLst/>
                <a:gdLst/>
                <a:ahLst/>
                <a:cxnLst/>
                <a:rect l="0" t="0" r="0" b="0"/>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07" name="Shape 307"/>
              <p:cNvSpPr/>
              <p:nvPr/>
            </p:nvSpPr>
            <p:spPr>
              <a:xfrm>
                <a:off x="5741" y="1507"/>
                <a:ext cx="300" cy="300"/>
              </a:xfrm>
              <a:custGeom>
                <a:avLst/>
                <a:gdLst/>
                <a:ahLst/>
                <a:cxnLst/>
                <a:rect l="0" t="0" r="0" b="0"/>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08" name="Shape 308"/>
              <p:cNvSpPr/>
              <p:nvPr/>
            </p:nvSpPr>
            <p:spPr>
              <a:xfrm>
                <a:off x="5831" y="1625"/>
                <a:ext cx="0" cy="0"/>
              </a:xfrm>
              <a:prstGeom prst="ellipse">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09" name="Shape 309"/>
              <p:cNvSpPr/>
              <p:nvPr/>
            </p:nvSpPr>
            <p:spPr>
              <a:xfrm>
                <a:off x="3914" y="437"/>
                <a:ext cx="300" cy="300"/>
              </a:xfrm>
              <a:custGeom>
                <a:avLst/>
                <a:gdLst/>
                <a:ahLst/>
                <a:cxnLst/>
                <a:rect l="0" t="0" r="0" b="0"/>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10" name="Shape 310"/>
              <p:cNvSpPr/>
              <p:nvPr/>
            </p:nvSpPr>
            <p:spPr>
              <a:xfrm>
                <a:off x="4005" y="555"/>
                <a:ext cx="0" cy="0"/>
              </a:xfrm>
              <a:prstGeom prst="ellipse">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11" name="Shape 311"/>
              <p:cNvSpPr/>
              <p:nvPr/>
            </p:nvSpPr>
            <p:spPr>
              <a:xfrm>
                <a:off x="6019" y="2265"/>
                <a:ext cx="0" cy="0"/>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12" name="Shape 312"/>
              <p:cNvSpPr/>
              <p:nvPr/>
            </p:nvSpPr>
            <p:spPr>
              <a:xfrm>
                <a:off x="6019" y="2324"/>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13" name="Shape 313"/>
              <p:cNvSpPr/>
              <p:nvPr/>
            </p:nvSpPr>
            <p:spPr>
              <a:xfrm>
                <a:off x="6019" y="2370"/>
                <a:ext cx="0" cy="0"/>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14" name="Shape 314"/>
              <p:cNvSpPr/>
              <p:nvPr/>
            </p:nvSpPr>
            <p:spPr>
              <a:xfrm>
                <a:off x="5348" y="518"/>
                <a:ext cx="300" cy="300"/>
              </a:xfrm>
              <a:custGeom>
                <a:avLst/>
                <a:gdLst/>
                <a:ahLst/>
                <a:cxnLst/>
                <a:rect l="0" t="0" r="0" b="0"/>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15" name="Shape 315"/>
              <p:cNvSpPr/>
              <p:nvPr/>
            </p:nvSpPr>
            <p:spPr>
              <a:xfrm>
                <a:off x="5836" y="1993"/>
                <a:ext cx="0" cy="300"/>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16" name="Shape 316"/>
              <p:cNvSpPr/>
              <p:nvPr/>
            </p:nvSpPr>
            <p:spPr>
              <a:xfrm>
                <a:off x="6038" y="1882"/>
                <a:ext cx="0" cy="300"/>
              </a:xfrm>
              <a:custGeom>
                <a:avLst/>
                <a:gdLst/>
                <a:ahLst/>
                <a:cxnLst/>
                <a:rect l="0" t="0" r="0" b="0"/>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17" name="Shape 317"/>
              <p:cNvSpPr/>
              <p:nvPr/>
            </p:nvSpPr>
            <p:spPr>
              <a:xfrm>
                <a:off x="6243" y="1993"/>
                <a:ext cx="0" cy="300"/>
              </a:xfrm>
              <a:custGeom>
                <a:avLst/>
                <a:gdLst/>
                <a:ahLst/>
                <a:cxnLst/>
                <a:rect l="0" t="0" r="0" b="0"/>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18" name="Shape 318"/>
              <p:cNvSpPr/>
              <p:nvPr/>
            </p:nvSpPr>
            <p:spPr>
              <a:xfrm>
                <a:off x="1211" y="494"/>
                <a:ext cx="300" cy="0"/>
              </a:xfrm>
              <a:custGeom>
                <a:avLst/>
                <a:gdLst/>
                <a:ahLst/>
                <a:cxnLst/>
                <a:rect l="0" t="0" r="0" b="0"/>
                <a:pathLst>
                  <a:path w="120000" h="120000" extrusionOk="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19" name="Shape 319"/>
              <p:cNvSpPr/>
              <p:nvPr/>
            </p:nvSpPr>
            <p:spPr>
              <a:xfrm>
                <a:off x="1230" y="513"/>
                <a:ext cx="300" cy="0"/>
              </a:xfrm>
              <a:custGeom>
                <a:avLst/>
                <a:gdLst/>
                <a:ahLst/>
                <a:cxnLst/>
                <a:rect l="0" t="0" r="0" b="0"/>
                <a:pathLst>
                  <a:path w="120000" h="120000" extrusionOk="0">
                    <a:moveTo>
                      <a:pt x="120000" y="120000"/>
                    </a:moveTo>
                    <a:lnTo>
                      <a:pt x="0" y="120000"/>
                    </a:lnTo>
                    <a:lnTo>
                      <a:pt x="0" y="109333"/>
                    </a:lnTo>
                    <a:lnTo>
                      <a:pt x="112847" y="109333"/>
                    </a:lnTo>
                    <a:lnTo>
                      <a:pt x="112847" y="0"/>
                    </a:lnTo>
                    <a:lnTo>
                      <a:pt x="120000" y="0"/>
                    </a:lnTo>
                    <a:lnTo>
                      <a:pt x="1200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20" name="Shape 320"/>
              <p:cNvSpPr/>
              <p:nvPr/>
            </p:nvSpPr>
            <p:spPr>
              <a:xfrm>
                <a:off x="1243" y="526"/>
                <a:ext cx="300" cy="0"/>
              </a:xfrm>
              <a:custGeom>
                <a:avLst/>
                <a:gdLst/>
                <a:ahLst/>
                <a:cxnLst/>
                <a:rect l="0" t="0" r="0" b="0"/>
                <a:pathLst>
                  <a:path w="120000" h="120000" extrusionOk="0">
                    <a:moveTo>
                      <a:pt x="120000" y="120000"/>
                    </a:moveTo>
                    <a:lnTo>
                      <a:pt x="0" y="120000"/>
                    </a:lnTo>
                    <a:lnTo>
                      <a:pt x="0" y="109565"/>
                    </a:lnTo>
                    <a:lnTo>
                      <a:pt x="113642" y="109565"/>
                    </a:lnTo>
                    <a:lnTo>
                      <a:pt x="113642" y="0"/>
                    </a:lnTo>
                    <a:lnTo>
                      <a:pt x="120000" y="0"/>
                    </a:lnTo>
                    <a:lnTo>
                      <a:pt x="1200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21" name="Shape 321"/>
              <p:cNvSpPr/>
              <p:nvPr/>
            </p:nvSpPr>
            <p:spPr>
              <a:xfrm>
                <a:off x="1277" y="516"/>
                <a:ext cx="0" cy="0"/>
              </a:xfrm>
              <a:custGeom>
                <a:avLst/>
                <a:gdLst/>
                <a:ahLst/>
                <a:cxnLst/>
                <a:rect l="0" t="0" r="0" b="0"/>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22" name="Shape 322"/>
              <p:cNvSpPr/>
              <p:nvPr/>
            </p:nvSpPr>
            <p:spPr>
              <a:xfrm>
                <a:off x="780" y="1005"/>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23" name="Shape 323"/>
              <p:cNvSpPr/>
              <p:nvPr/>
            </p:nvSpPr>
            <p:spPr>
              <a:xfrm>
                <a:off x="1270" y="2062"/>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24" name="Shape 324"/>
              <p:cNvSpPr/>
              <p:nvPr/>
            </p:nvSpPr>
            <p:spPr>
              <a:xfrm>
                <a:off x="158" y="2486"/>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25" name="Shape 325"/>
              <p:cNvSpPr/>
              <p:nvPr/>
            </p:nvSpPr>
            <p:spPr>
              <a:xfrm>
                <a:off x="227" y="430"/>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26" name="Shape 326"/>
              <p:cNvSpPr/>
              <p:nvPr/>
            </p:nvSpPr>
            <p:spPr>
              <a:xfrm>
                <a:off x="227" y="489"/>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27" name="Shape 327"/>
              <p:cNvSpPr/>
              <p:nvPr/>
            </p:nvSpPr>
            <p:spPr>
              <a:xfrm>
                <a:off x="227" y="534"/>
                <a:ext cx="0" cy="0"/>
              </a:xfrm>
              <a:custGeom>
                <a:avLst/>
                <a:gdLst/>
                <a:ahLst/>
                <a:cxnLst/>
                <a:rect l="0" t="0" r="0" b="0"/>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28" name="Shape 328"/>
              <p:cNvSpPr/>
              <p:nvPr/>
            </p:nvSpPr>
            <p:spPr>
              <a:xfrm>
                <a:off x="508" y="1314"/>
                <a:ext cx="0" cy="0"/>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29" name="Shape 329"/>
              <p:cNvSpPr/>
              <p:nvPr/>
            </p:nvSpPr>
            <p:spPr>
              <a:xfrm>
                <a:off x="508" y="1371"/>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30" name="Shape 330"/>
              <p:cNvSpPr/>
              <p:nvPr/>
            </p:nvSpPr>
            <p:spPr>
              <a:xfrm>
                <a:off x="508" y="1418"/>
                <a:ext cx="0" cy="0"/>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31" name="Shape 331"/>
              <p:cNvSpPr/>
              <p:nvPr/>
            </p:nvSpPr>
            <p:spPr>
              <a:xfrm>
                <a:off x="551" y="1778"/>
                <a:ext cx="300" cy="300"/>
              </a:xfrm>
              <a:custGeom>
                <a:avLst/>
                <a:gdLst/>
                <a:ahLst/>
                <a:cxnLst/>
                <a:rect l="0" t="0" r="0" b="0"/>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32" name="Shape 332"/>
              <p:cNvSpPr/>
              <p:nvPr/>
            </p:nvSpPr>
            <p:spPr>
              <a:xfrm>
                <a:off x="-71" y="1571"/>
                <a:ext cx="0" cy="300"/>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33" name="Shape 333"/>
              <p:cNvSpPr/>
              <p:nvPr/>
            </p:nvSpPr>
            <p:spPr>
              <a:xfrm>
                <a:off x="251" y="2650"/>
                <a:ext cx="300" cy="300"/>
              </a:xfrm>
              <a:custGeom>
                <a:avLst/>
                <a:gdLst/>
                <a:ahLst/>
                <a:cxnLst/>
                <a:rect l="0" t="0" r="0" b="0"/>
                <a:pathLst>
                  <a:path w="120000" h="120000" extrusionOk="0">
                    <a:moveTo>
                      <a:pt x="118107" y="120000"/>
                    </a:moveTo>
                    <a:lnTo>
                      <a:pt x="0" y="3181"/>
                    </a:lnTo>
                    <a:lnTo>
                      <a:pt x="1892" y="0"/>
                    </a:lnTo>
                    <a:lnTo>
                      <a:pt x="120000" y="116818"/>
                    </a:lnTo>
                    <a:lnTo>
                      <a:pt x="118107"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34" name="Shape 334"/>
              <p:cNvSpPr/>
              <p:nvPr/>
            </p:nvSpPr>
            <p:spPr>
              <a:xfrm>
                <a:off x="1418" y="1610"/>
                <a:ext cx="300" cy="0"/>
              </a:xfrm>
              <a:custGeom>
                <a:avLst/>
                <a:gdLst/>
                <a:ahLst/>
                <a:cxnLst/>
                <a:rect l="0" t="0" r="0" b="0"/>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35" name="Shape 335"/>
              <p:cNvSpPr/>
              <p:nvPr/>
            </p:nvSpPr>
            <p:spPr>
              <a:xfrm>
                <a:off x="1664" y="677"/>
                <a:ext cx="300" cy="0"/>
              </a:xfrm>
              <a:custGeom>
                <a:avLst/>
                <a:gdLst/>
                <a:ahLst/>
                <a:cxnLst/>
                <a:rect l="0" t="0" r="0" b="0"/>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36" name="Shape 336"/>
              <p:cNvSpPr/>
              <p:nvPr/>
            </p:nvSpPr>
            <p:spPr>
              <a:xfrm>
                <a:off x="117" y="1676"/>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37" name="Shape 337"/>
              <p:cNvSpPr/>
              <p:nvPr/>
            </p:nvSpPr>
            <p:spPr>
              <a:xfrm>
                <a:off x="-274" y="1694"/>
                <a:ext cx="0" cy="300"/>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38" name="Shape 338"/>
              <p:cNvSpPr/>
              <p:nvPr/>
            </p:nvSpPr>
            <p:spPr>
              <a:xfrm>
                <a:off x="565" y="1864"/>
                <a:ext cx="300" cy="1200"/>
              </a:xfrm>
              <a:custGeom>
                <a:avLst/>
                <a:gdLst/>
                <a:ahLst/>
                <a:cxnLst/>
                <a:rect l="0" t="0" r="0" b="0"/>
                <a:pathLst>
                  <a:path w="120000" h="120000" extrusionOk="0">
                    <a:moveTo>
                      <a:pt x="2573" y="120000"/>
                    </a:moveTo>
                    <a:lnTo>
                      <a:pt x="0" y="119543"/>
                    </a:lnTo>
                    <a:lnTo>
                      <a:pt x="117104" y="0"/>
                    </a:lnTo>
                    <a:lnTo>
                      <a:pt x="119999" y="342"/>
                    </a:lnTo>
                    <a:lnTo>
                      <a:pt x="2573"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grpSp>
        <p:grpSp>
          <p:nvGrpSpPr>
            <p:cNvPr id="339" name="Shape 339"/>
            <p:cNvGrpSpPr/>
            <p:nvPr/>
          </p:nvGrpSpPr>
          <p:grpSpPr>
            <a:xfrm>
              <a:off x="-703" y="-1"/>
              <a:ext cx="9003" cy="3403"/>
              <a:chOff x="-704" y="-2"/>
              <a:chExt cx="9003" cy="3403"/>
            </a:xfrm>
          </p:grpSpPr>
          <p:sp>
            <p:nvSpPr>
              <p:cNvPr id="340" name="Shape 340"/>
              <p:cNvSpPr/>
              <p:nvPr/>
            </p:nvSpPr>
            <p:spPr>
              <a:xfrm>
                <a:off x="3379" y="1318"/>
                <a:ext cx="900" cy="899"/>
              </a:xfrm>
              <a:custGeom>
                <a:avLst/>
                <a:gdLst/>
                <a:ahLst/>
                <a:cxnLst/>
                <a:rect l="0" t="0" r="0" b="0"/>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41" name="Shape 341"/>
              <p:cNvSpPr/>
              <p:nvPr/>
            </p:nvSpPr>
            <p:spPr>
              <a:xfrm>
                <a:off x="6886" y="2042"/>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42" name="Shape 342"/>
              <p:cNvSpPr/>
              <p:nvPr/>
            </p:nvSpPr>
            <p:spPr>
              <a:xfrm>
                <a:off x="6886" y="2101"/>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43" name="Shape 343"/>
              <p:cNvSpPr/>
              <p:nvPr/>
            </p:nvSpPr>
            <p:spPr>
              <a:xfrm>
                <a:off x="6886" y="2146"/>
                <a:ext cx="0" cy="0"/>
              </a:xfrm>
              <a:custGeom>
                <a:avLst/>
                <a:gdLst/>
                <a:ahLst/>
                <a:cxnLst/>
                <a:rect l="0" t="0" r="0" b="0"/>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44" name="Shape 344"/>
              <p:cNvSpPr/>
              <p:nvPr/>
            </p:nvSpPr>
            <p:spPr>
              <a:xfrm>
                <a:off x="6970" y="2507"/>
                <a:ext cx="0" cy="300"/>
              </a:xfrm>
              <a:custGeom>
                <a:avLst/>
                <a:gdLst/>
                <a:ahLst/>
                <a:cxnLst/>
                <a:rect l="0" t="0" r="0" b="0"/>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45" name="Shape 345"/>
              <p:cNvSpPr/>
              <p:nvPr/>
            </p:nvSpPr>
            <p:spPr>
              <a:xfrm>
                <a:off x="6856" y="1351"/>
                <a:ext cx="300" cy="29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46" name="Shape 346"/>
              <p:cNvSpPr/>
              <p:nvPr/>
            </p:nvSpPr>
            <p:spPr>
              <a:xfrm>
                <a:off x="3665" y="2489"/>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47" name="Shape 347"/>
              <p:cNvSpPr/>
              <p:nvPr/>
            </p:nvSpPr>
            <p:spPr>
              <a:xfrm>
                <a:off x="6370" y="958"/>
                <a:ext cx="0" cy="0"/>
              </a:xfrm>
              <a:custGeom>
                <a:avLst/>
                <a:gdLst/>
                <a:ahLst/>
                <a:cxnLst/>
                <a:rect l="0" t="0" r="0" b="0"/>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48" name="Shape 348"/>
              <p:cNvSpPr/>
              <p:nvPr/>
            </p:nvSpPr>
            <p:spPr>
              <a:xfrm>
                <a:off x="6370" y="1017"/>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49" name="Shape 349"/>
              <p:cNvSpPr/>
              <p:nvPr/>
            </p:nvSpPr>
            <p:spPr>
              <a:xfrm>
                <a:off x="6370" y="1062"/>
                <a:ext cx="0" cy="0"/>
              </a:xfrm>
              <a:custGeom>
                <a:avLst/>
                <a:gdLst/>
                <a:ahLst/>
                <a:cxnLst/>
                <a:rect l="0" t="0" r="0" b="0"/>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50" name="Shape 350"/>
              <p:cNvSpPr/>
              <p:nvPr/>
            </p:nvSpPr>
            <p:spPr>
              <a:xfrm>
                <a:off x="7574" y="2854"/>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51" name="Shape 351"/>
              <p:cNvSpPr/>
              <p:nvPr/>
            </p:nvSpPr>
            <p:spPr>
              <a:xfrm>
                <a:off x="7570" y="1470"/>
                <a:ext cx="0" cy="300"/>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52" name="Shape 352"/>
              <p:cNvSpPr/>
              <p:nvPr/>
            </p:nvSpPr>
            <p:spPr>
              <a:xfrm>
                <a:off x="7126" y="2738"/>
                <a:ext cx="300" cy="300"/>
              </a:xfrm>
              <a:custGeom>
                <a:avLst/>
                <a:gdLst/>
                <a:ahLst/>
                <a:cxnLst/>
                <a:rect l="0" t="0" r="0" b="0"/>
                <a:pathLst>
                  <a:path w="120000" h="120000" extrusionOk="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53" name="Shape 353"/>
              <p:cNvSpPr/>
              <p:nvPr/>
            </p:nvSpPr>
            <p:spPr>
              <a:xfrm>
                <a:off x="7367" y="781"/>
                <a:ext cx="300" cy="0"/>
              </a:xfrm>
              <a:custGeom>
                <a:avLst/>
                <a:gdLst/>
                <a:ahLst/>
                <a:cxnLst/>
                <a:rect l="0" t="0" r="0" b="0"/>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54" name="Shape 354"/>
              <p:cNvSpPr/>
              <p:nvPr/>
            </p:nvSpPr>
            <p:spPr>
              <a:xfrm>
                <a:off x="7367" y="876"/>
                <a:ext cx="30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55" name="Shape 355"/>
              <p:cNvSpPr/>
              <p:nvPr/>
            </p:nvSpPr>
            <p:spPr>
              <a:xfrm>
                <a:off x="7367" y="907"/>
                <a:ext cx="30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56" name="Shape 356"/>
              <p:cNvSpPr/>
              <p:nvPr/>
            </p:nvSpPr>
            <p:spPr>
              <a:xfrm>
                <a:off x="7367" y="939"/>
                <a:ext cx="30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57" name="Shape 357"/>
              <p:cNvSpPr/>
              <p:nvPr/>
            </p:nvSpPr>
            <p:spPr>
              <a:xfrm>
                <a:off x="3454" y="1395"/>
                <a:ext cx="900" cy="900"/>
              </a:xfrm>
              <a:custGeom>
                <a:avLst/>
                <a:gdLst/>
                <a:ahLst/>
                <a:cxnLst/>
                <a:rect l="0" t="0" r="0" b="0"/>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58" name="Shape 358"/>
              <p:cNvSpPr/>
              <p:nvPr/>
            </p:nvSpPr>
            <p:spPr>
              <a:xfrm>
                <a:off x="3550" y="1531"/>
                <a:ext cx="600" cy="600"/>
              </a:xfrm>
              <a:custGeom>
                <a:avLst/>
                <a:gdLst/>
                <a:ahLst/>
                <a:cxnLst/>
                <a:rect l="0" t="0" r="0" b="0"/>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59" name="Shape 359"/>
              <p:cNvSpPr/>
              <p:nvPr/>
            </p:nvSpPr>
            <p:spPr>
              <a:xfrm>
                <a:off x="885" y="1832"/>
                <a:ext cx="0" cy="0"/>
              </a:xfrm>
              <a:custGeom>
                <a:avLst/>
                <a:gdLst/>
                <a:ahLst/>
                <a:cxnLst/>
                <a:rect l="0" t="0" r="0" b="0"/>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60" name="Shape 360"/>
              <p:cNvSpPr/>
              <p:nvPr/>
            </p:nvSpPr>
            <p:spPr>
              <a:xfrm>
                <a:off x="869" y="1793"/>
                <a:ext cx="0" cy="0"/>
              </a:xfrm>
              <a:custGeom>
                <a:avLst/>
                <a:gdLst/>
                <a:ahLst/>
                <a:cxnLst/>
                <a:rect l="0" t="0" r="0" b="0"/>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61" name="Shape 361"/>
              <p:cNvSpPr/>
              <p:nvPr/>
            </p:nvSpPr>
            <p:spPr>
              <a:xfrm>
                <a:off x="836" y="1818"/>
                <a:ext cx="0" cy="0"/>
              </a:xfrm>
              <a:custGeom>
                <a:avLst/>
                <a:gdLst/>
                <a:ahLst/>
                <a:cxnLst/>
                <a:rect l="0" t="0" r="0" b="0"/>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62" name="Shape 362"/>
              <p:cNvSpPr/>
              <p:nvPr/>
            </p:nvSpPr>
            <p:spPr>
              <a:xfrm>
                <a:off x="878" y="1761"/>
                <a:ext cx="300" cy="300"/>
              </a:xfrm>
              <a:custGeom>
                <a:avLst/>
                <a:gdLst/>
                <a:ahLst/>
                <a:cxnLst/>
                <a:rect l="0" t="0" r="0" b="0"/>
                <a:pathLst>
                  <a:path w="120000" h="120000" extrusionOk="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63" name="Shape 363"/>
              <p:cNvSpPr/>
              <p:nvPr/>
            </p:nvSpPr>
            <p:spPr>
              <a:xfrm>
                <a:off x="1332" y="781"/>
                <a:ext cx="300" cy="0"/>
              </a:xfrm>
              <a:custGeom>
                <a:avLst/>
                <a:gdLst/>
                <a:ahLst/>
                <a:cxnLst/>
                <a:rect l="0" t="0" r="0" b="0"/>
                <a:pathLst>
                  <a:path w="120000" h="120000" extrusionOk="0">
                    <a:moveTo>
                      <a:pt x="0" y="120000"/>
                    </a:moveTo>
                    <a:lnTo>
                      <a:pt x="0" y="107368"/>
                    </a:lnTo>
                    <a:lnTo>
                      <a:pt x="119296" y="0"/>
                    </a:lnTo>
                    <a:lnTo>
                      <a:pt x="119999" y="14210"/>
                    </a:lnTo>
                    <a:lnTo>
                      <a:pt x="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64" name="Shape 364"/>
              <p:cNvSpPr/>
              <p:nvPr/>
            </p:nvSpPr>
            <p:spPr>
              <a:xfrm>
                <a:off x="1282" y="847"/>
                <a:ext cx="0" cy="0"/>
              </a:xfrm>
              <a:custGeom>
                <a:avLst/>
                <a:gdLst/>
                <a:ahLst/>
                <a:cxnLst/>
                <a:rect l="0" t="0" r="0" b="0"/>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65" name="Shape 365"/>
              <p:cNvSpPr/>
              <p:nvPr/>
            </p:nvSpPr>
            <p:spPr>
              <a:xfrm>
                <a:off x="1273" y="790"/>
                <a:ext cx="0" cy="0"/>
              </a:xfrm>
              <a:custGeom>
                <a:avLst/>
                <a:gdLst/>
                <a:ahLst/>
                <a:cxnLst/>
                <a:rect l="0" t="0" r="0" b="0"/>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66" name="Shape 366"/>
              <p:cNvSpPr/>
              <p:nvPr/>
            </p:nvSpPr>
            <p:spPr>
              <a:xfrm>
                <a:off x="1241" y="802"/>
                <a:ext cx="0" cy="0"/>
              </a:xfrm>
              <a:custGeom>
                <a:avLst/>
                <a:gdLst/>
                <a:ahLst/>
                <a:cxnLst/>
                <a:rect l="0" t="0" r="0" b="0"/>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67" name="Shape 367"/>
              <p:cNvSpPr/>
              <p:nvPr/>
            </p:nvSpPr>
            <p:spPr>
              <a:xfrm>
                <a:off x="1300" y="760"/>
                <a:ext cx="0" cy="299"/>
              </a:xfrm>
              <a:custGeom>
                <a:avLst/>
                <a:gdLst/>
                <a:ahLst/>
                <a:cxnLst/>
                <a:rect l="0" t="0" r="0" b="0"/>
                <a:pathLst>
                  <a:path w="120000" h="120000" extrusionOk="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68" name="Shape 368"/>
              <p:cNvSpPr/>
              <p:nvPr/>
            </p:nvSpPr>
            <p:spPr>
              <a:xfrm>
                <a:off x="577" y="2902"/>
                <a:ext cx="300" cy="299"/>
              </a:xfrm>
              <a:custGeom>
                <a:avLst/>
                <a:gdLst/>
                <a:ahLst/>
                <a:cxnLst/>
                <a:rect l="0" t="0" r="0" b="0"/>
                <a:pathLst>
                  <a:path w="120000" h="120000" extrusionOk="0">
                    <a:moveTo>
                      <a:pt x="117391" y="120000"/>
                    </a:moveTo>
                    <a:lnTo>
                      <a:pt x="0" y="2120"/>
                    </a:lnTo>
                    <a:lnTo>
                      <a:pt x="3130" y="0"/>
                    </a:lnTo>
                    <a:lnTo>
                      <a:pt x="120000" y="117879"/>
                    </a:lnTo>
                    <a:lnTo>
                      <a:pt x="117391"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69" name="Shape 369"/>
              <p:cNvSpPr/>
              <p:nvPr/>
            </p:nvSpPr>
            <p:spPr>
              <a:xfrm>
                <a:off x="317" y="2905"/>
                <a:ext cx="299" cy="300"/>
              </a:xfrm>
              <a:custGeom>
                <a:avLst/>
                <a:gdLst/>
                <a:ahLst/>
                <a:cxnLst/>
                <a:rect l="0" t="0" r="0" b="0"/>
                <a:pathLst>
                  <a:path w="120000" h="120000" extrusionOk="0">
                    <a:moveTo>
                      <a:pt x="2352" y="120000"/>
                    </a:moveTo>
                    <a:lnTo>
                      <a:pt x="0" y="115000"/>
                    </a:lnTo>
                    <a:lnTo>
                      <a:pt x="117647" y="0"/>
                    </a:lnTo>
                    <a:lnTo>
                      <a:pt x="120000" y="4285"/>
                    </a:lnTo>
                    <a:lnTo>
                      <a:pt x="2352"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70" name="Shape 370"/>
              <p:cNvSpPr/>
              <p:nvPr/>
            </p:nvSpPr>
            <p:spPr>
              <a:xfrm>
                <a:off x="504" y="2879"/>
                <a:ext cx="0" cy="0"/>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71" name="Shape 371"/>
              <p:cNvSpPr/>
              <p:nvPr/>
            </p:nvSpPr>
            <p:spPr>
              <a:xfrm>
                <a:off x="533" y="2844"/>
                <a:ext cx="0" cy="0"/>
              </a:xfrm>
              <a:custGeom>
                <a:avLst/>
                <a:gdLst/>
                <a:ahLst/>
                <a:cxnLst/>
                <a:rect l="0" t="0" r="0" b="0"/>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72" name="Shape 372"/>
              <p:cNvSpPr/>
              <p:nvPr/>
            </p:nvSpPr>
            <p:spPr>
              <a:xfrm>
                <a:off x="484" y="2820"/>
                <a:ext cx="0" cy="0"/>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73" name="Shape 373"/>
              <p:cNvSpPr/>
              <p:nvPr/>
            </p:nvSpPr>
            <p:spPr>
              <a:xfrm>
                <a:off x="541" y="2833"/>
                <a:ext cx="0" cy="300"/>
              </a:xfrm>
              <a:custGeom>
                <a:avLst/>
                <a:gdLst/>
                <a:ahLst/>
                <a:cxnLst/>
                <a:rect l="0" t="0" r="0" b="0"/>
                <a:pathLst>
                  <a:path w="120000" h="120000" extrusionOk="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74" name="Shape 374"/>
              <p:cNvSpPr/>
              <p:nvPr/>
            </p:nvSpPr>
            <p:spPr>
              <a:xfrm>
                <a:off x="7772" y="1929"/>
                <a:ext cx="300" cy="300"/>
              </a:xfrm>
              <a:custGeom>
                <a:avLst/>
                <a:gdLst/>
                <a:ahLst/>
                <a:cxnLst/>
                <a:rect l="0" t="0" r="0" b="0"/>
                <a:pathLst>
                  <a:path w="120000" h="120000" extrusionOk="0">
                    <a:moveTo>
                      <a:pt x="117993" y="120000"/>
                    </a:moveTo>
                    <a:lnTo>
                      <a:pt x="0" y="3514"/>
                    </a:lnTo>
                    <a:lnTo>
                      <a:pt x="2006" y="0"/>
                    </a:lnTo>
                    <a:lnTo>
                      <a:pt x="120000" y="117489"/>
                    </a:lnTo>
                    <a:lnTo>
                      <a:pt x="117993"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75" name="Shape 375"/>
              <p:cNvSpPr/>
              <p:nvPr/>
            </p:nvSpPr>
            <p:spPr>
              <a:xfrm>
                <a:off x="8005" y="2144"/>
                <a:ext cx="0" cy="0"/>
              </a:xfrm>
              <a:custGeom>
                <a:avLst/>
                <a:gdLst/>
                <a:ahLst/>
                <a:cxnLst/>
                <a:rect l="0" t="0" r="0" b="0"/>
                <a:pathLst>
                  <a:path w="120000" h="120000" extrusionOk="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76" name="Shape 376"/>
              <p:cNvSpPr/>
              <p:nvPr/>
            </p:nvSpPr>
            <p:spPr>
              <a:xfrm>
                <a:off x="7987" y="2104"/>
                <a:ext cx="0" cy="0"/>
              </a:xfrm>
              <a:custGeom>
                <a:avLst/>
                <a:gdLst/>
                <a:ahLst/>
                <a:cxnLst/>
                <a:rect l="0" t="0" r="0" b="0"/>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77" name="Shape 377"/>
              <p:cNvSpPr/>
              <p:nvPr/>
            </p:nvSpPr>
            <p:spPr>
              <a:xfrm>
                <a:off x="7957" y="2129"/>
                <a:ext cx="0" cy="0"/>
              </a:xfrm>
              <a:custGeom>
                <a:avLst/>
                <a:gdLst/>
                <a:ahLst/>
                <a:cxnLst/>
                <a:rect l="0" t="0" r="0" b="0"/>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78" name="Shape 378"/>
              <p:cNvSpPr/>
              <p:nvPr/>
            </p:nvSpPr>
            <p:spPr>
              <a:xfrm>
                <a:off x="7999" y="2070"/>
                <a:ext cx="300" cy="300"/>
              </a:xfrm>
              <a:custGeom>
                <a:avLst/>
                <a:gdLst/>
                <a:ahLst/>
                <a:cxnLst/>
                <a:rect l="0" t="0" r="0" b="0"/>
                <a:pathLst>
                  <a:path w="120000" h="120000" extrusionOk="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79" name="Shape 379"/>
              <p:cNvSpPr/>
              <p:nvPr/>
            </p:nvSpPr>
            <p:spPr>
              <a:xfrm>
                <a:off x="3875" y="596"/>
                <a:ext cx="0" cy="599"/>
              </a:xfrm>
              <a:custGeom>
                <a:avLst/>
                <a:gdLst/>
                <a:ahLst/>
                <a:cxnLst/>
                <a:rect l="0" t="0" r="0" b="0"/>
                <a:pathLst>
                  <a:path w="120000" h="120000" extrusionOk="0">
                    <a:moveTo>
                      <a:pt x="8120" y="120000"/>
                    </a:moveTo>
                    <a:lnTo>
                      <a:pt x="0" y="120000"/>
                    </a:lnTo>
                    <a:lnTo>
                      <a:pt x="113684" y="0"/>
                    </a:lnTo>
                    <a:lnTo>
                      <a:pt x="120000" y="164"/>
                    </a:lnTo>
                    <a:lnTo>
                      <a:pt x="812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80" name="Shape 380"/>
              <p:cNvSpPr/>
              <p:nvPr/>
            </p:nvSpPr>
            <p:spPr>
              <a:xfrm>
                <a:off x="3620" y="1003"/>
                <a:ext cx="0" cy="300"/>
              </a:xfrm>
              <a:custGeom>
                <a:avLst/>
                <a:gdLst/>
                <a:ahLst/>
                <a:cxnLst/>
                <a:rect l="0" t="0" r="0" b="0"/>
                <a:pathLst>
                  <a:path w="120000" h="120000" extrusionOk="0">
                    <a:moveTo>
                      <a:pt x="111724" y="120000"/>
                    </a:moveTo>
                    <a:lnTo>
                      <a:pt x="0" y="1411"/>
                    </a:lnTo>
                    <a:lnTo>
                      <a:pt x="9310" y="0"/>
                    </a:lnTo>
                    <a:lnTo>
                      <a:pt x="120000" y="118588"/>
                    </a:lnTo>
                    <a:lnTo>
                      <a:pt x="111724"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81" name="Shape 381"/>
              <p:cNvSpPr/>
              <p:nvPr/>
            </p:nvSpPr>
            <p:spPr>
              <a:xfrm>
                <a:off x="3741" y="2277"/>
                <a:ext cx="0" cy="300"/>
              </a:xfrm>
              <a:custGeom>
                <a:avLst/>
                <a:gdLst/>
                <a:ahLst/>
                <a:cxnLst/>
                <a:rect l="0" t="0" r="0" b="0"/>
                <a:pathLst>
                  <a:path w="120000" h="120000" extrusionOk="0">
                    <a:moveTo>
                      <a:pt x="43200" y="120000"/>
                    </a:moveTo>
                    <a:lnTo>
                      <a:pt x="0" y="120000"/>
                    </a:lnTo>
                    <a:lnTo>
                      <a:pt x="91200" y="0"/>
                    </a:lnTo>
                    <a:lnTo>
                      <a:pt x="120000" y="0"/>
                    </a:lnTo>
                    <a:lnTo>
                      <a:pt x="432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82" name="Shape 382"/>
              <p:cNvSpPr/>
              <p:nvPr/>
            </p:nvSpPr>
            <p:spPr>
              <a:xfrm>
                <a:off x="6222" y="437"/>
                <a:ext cx="300" cy="300"/>
              </a:xfrm>
              <a:custGeom>
                <a:avLst/>
                <a:gdLst/>
                <a:ahLst/>
                <a:cxnLst/>
                <a:rect l="0" t="0" r="0" b="0"/>
                <a:pathLst>
                  <a:path w="120000" h="120000" extrusionOk="0">
                    <a:moveTo>
                      <a:pt x="119181" y="120000"/>
                    </a:moveTo>
                    <a:lnTo>
                      <a:pt x="0" y="4540"/>
                    </a:lnTo>
                    <a:lnTo>
                      <a:pt x="1090" y="0"/>
                    </a:lnTo>
                    <a:lnTo>
                      <a:pt x="120000" y="115459"/>
                    </a:lnTo>
                    <a:lnTo>
                      <a:pt x="119181"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83" name="Shape 383"/>
              <p:cNvSpPr/>
              <p:nvPr/>
            </p:nvSpPr>
            <p:spPr>
              <a:xfrm>
                <a:off x="6666" y="426"/>
                <a:ext cx="600" cy="300"/>
              </a:xfrm>
              <a:custGeom>
                <a:avLst/>
                <a:gdLst/>
                <a:ahLst/>
                <a:cxnLst/>
                <a:rect l="0" t="0" r="0" b="0"/>
                <a:pathLst>
                  <a:path w="120000" h="120000" extrusionOk="0">
                    <a:moveTo>
                      <a:pt x="638" y="120000"/>
                    </a:moveTo>
                    <a:lnTo>
                      <a:pt x="0" y="116417"/>
                    </a:lnTo>
                    <a:lnTo>
                      <a:pt x="119148" y="0"/>
                    </a:lnTo>
                    <a:lnTo>
                      <a:pt x="120000" y="4179"/>
                    </a:lnTo>
                    <a:lnTo>
                      <a:pt x="638"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84" name="Shape 384"/>
              <p:cNvSpPr/>
              <p:nvPr/>
            </p:nvSpPr>
            <p:spPr>
              <a:xfrm>
                <a:off x="6592" y="588"/>
                <a:ext cx="0" cy="0"/>
              </a:xfrm>
              <a:custGeom>
                <a:avLst/>
                <a:gdLst/>
                <a:ahLst/>
                <a:cxnLst/>
                <a:rect l="0" t="0" r="0" b="0"/>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85" name="Shape 385"/>
              <p:cNvSpPr/>
              <p:nvPr/>
            </p:nvSpPr>
            <p:spPr>
              <a:xfrm>
                <a:off x="6620" y="555"/>
                <a:ext cx="0" cy="0"/>
              </a:xfrm>
              <a:custGeom>
                <a:avLst/>
                <a:gdLst/>
                <a:ahLst/>
                <a:cxnLst/>
                <a:rect l="0" t="0" r="0" b="0"/>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86" name="Shape 386"/>
              <p:cNvSpPr/>
              <p:nvPr/>
            </p:nvSpPr>
            <p:spPr>
              <a:xfrm>
                <a:off x="6572" y="529"/>
                <a:ext cx="0" cy="0"/>
              </a:xfrm>
              <a:custGeom>
                <a:avLst/>
                <a:gdLst/>
                <a:ahLst/>
                <a:cxnLst/>
                <a:rect l="0" t="0" r="0" b="0"/>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87" name="Shape 387"/>
              <p:cNvSpPr/>
              <p:nvPr/>
            </p:nvSpPr>
            <p:spPr>
              <a:xfrm>
                <a:off x="6627" y="544"/>
                <a:ext cx="0" cy="300"/>
              </a:xfrm>
              <a:custGeom>
                <a:avLst/>
                <a:gdLst/>
                <a:ahLst/>
                <a:cxnLst/>
                <a:rect l="0" t="0" r="0" b="0"/>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88" name="Shape 388"/>
              <p:cNvSpPr/>
              <p:nvPr/>
            </p:nvSpPr>
            <p:spPr>
              <a:xfrm>
                <a:off x="-123" y="196"/>
                <a:ext cx="0" cy="300"/>
              </a:xfrm>
              <a:custGeom>
                <a:avLst/>
                <a:gdLst/>
                <a:ahLst/>
                <a:cxnLst/>
                <a:rect l="0" t="0" r="0" b="0"/>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89" name="Shape 389"/>
              <p:cNvSpPr/>
              <p:nvPr/>
            </p:nvSpPr>
            <p:spPr>
              <a:xfrm>
                <a:off x="-73" y="276"/>
                <a:ext cx="0" cy="0"/>
              </a:xfrm>
              <a:prstGeom prst="ellipse">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90" name="Shape 390"/>
              <p:cNvSpPr/>
              <p:nvPr/>
            </p:nvSpPr>
            <p:spPr>
              <a:xfrm>
                <a:off x="3835" y="1180"/>
                <a:ext cx="600" cy="300"/>
              </a:xfrm>
              <a:custGeom>
                <a:avLst/>
                <a:gdLst/>
                <a:ahLst/>
                <a:cxnLst/>
                <a:rect l="0" t="0" r="0" b="0"/>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91" name="Shape 391"/>
              <p:cNvSpPr/>
              <p:nvPr/>
            </p:nvSpPr>
            <p:spPr>
              <a:xfrm>
                <a:off x="3347" y="1289"/>
                <a:ext cx="900" cy="900"/>
              </a:xfrm>
              <a:custGeom>
                <a:avLst/>
                <a:gdLst/>
                <a:ahLst/>
                <a:cxnLst/>
                <a:rect l="0" t="0" r="0" b="0"/>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92" name="Shape 392"/>
              <p:cNvSpPr/>
              <p:nvPr/>
            </p:nvSpPr>
            <p:spPr>
              <a:xfrm>
                <a:off x="3303" y="1203"/>
                <a:ext cx="900" cy="1200"/>
              </a:xfrm>
              <a:custGeom>
                <a:avLst/>
                <a:gdLst/>
                <a:ahLst/>
                <a:cxnLst/>
                <a:rect l="0" t="0" r="0" b="0"/>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93" name="Shape 393"/>
              <p:cNvSpPr/>
              <p:nvPr/>
            </p:nvSpPr>
            <p:spPr>
              <a:xfrm>
                <a:off x="3424" y="1364"/>
                <a:ext cx="900" cy="899"/>
              </a:xfrm>
              <a:custGeom>
                <a:avLst/>
                <a:gdLst/>
                <a:ahLst/>
                <a:cxnLst/>
                <a:rect l="0" t="0" r="0" b="0"/>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94" name="Shape 394"/>
              <p:cNvSpPr/>
              <p:nvPr/>
            </p:nvSpPr>
            <p:spPr>
              <a:xfrm>
                <a:off x="4265" y="1842"/>
                <a:ext cx="0" cy="0"/>
              </a:xfrm>
              <a:custGeom>
                <a:avLst/>
                <a:gdLst/>
                <a:ahLst/>
                <a:cxnLst/>
                <a:rect l="0" t="0" r="0" b="0"/>
                <a:pathLst>
                  <a:path w="120000" h="120000" extrusionOk="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95" name="Shape 395"/>
              <p:cNvSpPr/>
              <p:nvPr/>
            </p:nvSpPr>
            <p:spPr>
              <a:xfrm>
                <a:off x="4418" y="1872"/>
                <a:ext cx="600" cy="0"/>
              </a:xfrm>
              <a:custGeom>
                <a:avLst/>
                <a:gdLst/>
                <a:ahLst/>
                <a:cxnLst/>
                <a:rect l="0" t="0" r="0" b="0"/>
                <a:pathLst>
                  <a:path w="120000" h="120000" extrusionOk="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96" name="Shape 396"/>
              <p:cNvSpPr/>
              <p:nvPr/>
            </p:nvSpPr>
            <p:spPr>
              <a:xfrm>
                <a:off x="3877" y="1770"/>
                <a:ext cx="600" cy="600"/>
              </a:xfrm>
              <a:custGeom>
                <a:avLst/>
                <a:gdLst/>
                <a:ahLst/>
                <a:cxnLst/>
                <a:rect l="0" t="0" r="0" b="0"/>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97" name="Shape 397"/>
              <p:cNvSpPr/>
              <p:nvPr/>
            </p:nvSpPr>
            <p:spPr>
              <a:xfrm>
                <a:off x="4201" y="2015"/>
                <a:ext cx="300" cy="300"/>
              </a:xfrm>
              <a:custGeom>
                <a:avLst/>
                <a:gdLst/>
                <a:ahLst/>
                <a:cxnLst/>
                <a:rect l="0" t="0" r="0" b="0"/>
                <a:pathLst>
                  <a:path w="120000" h="120000" extrusionOk="0">
                    <a:moveTo>
                      <a:pt x="117281" y="119999"/>
                    </a:moveTo>
                    <a:lnTo>
                      <a:pt x="0" y="2054"/>
                    </a:lnTo>
                    <a:lnTo>
                      <a:pt x="1941" y="0"/>
                    </a:lnTo>
                    <a:lnTo>
                      <a:pt x="120000" y="117945"/>
                    </a:lnTo>
                    <a:lnTo>
                      <a:pt x="117281"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98" name="Shape 398"/>
              <p:cNvSpPr/>
              <p:nvPr/>
            </p:nvSpPr>
            <p:spPr>
              <a:xfrm>
                <a:off x="4285" y="1655"/>
                <a:ext cx="900" cy="0"/>
              </a:xfrm>
              <a:custGeom>
                <a:avLst/>
                <a:gdLst/>
                <a:ahLst/>
                <a:cxnLst/>
                <a:rect l="0" t="0" r="0" b="0"/>
                <a:pathLst>
                  <a:path w="120000" h="120000" extrusionOk="0">
                    <a:moveTo>
                      <a:pt x="0" y="120000"/>
                    </a:moveTo>
                    <a:lnTo>
                      <a:pt x="0" y="110495"/>
                    </a:lnTo>
                    <a:lnTo>
                      <a:pt x="119999" y="0"/>
                    </a:lnTo>
                    <a:lnTo>
                      <a:pt x="119999" y="8316"/>
                    </a:lnTo>
                    <a:lnTo>
                      <a:pt x="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399" name="Shape 399"/>
              <p:cNvSpPr/>
              <p:nvPr/>
            </p:nvSpPr>
            <p:spPr>
              <a:xfrm>
                <a:off x="4309" y="1502"/>
                <a:ext cx="0" cy="0"/>
              </a:xfrm>
              <a:custGeom>
                <a:avLst/>
                <a:gdLst/>
                <a:ahLst/>
                <a:cxnLst/>
                <a:rect l="0" t="0" r="0" b="0"/>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00" name="Shape 400"/>
              <p:cNvSpPr/>
              <p:nvPr/>
            </p:nvSpPr>
            <p:spPr>
              <a:xfrm>
                <a:off x="4194" y="1023"/>
                <a:ext cx="600" cy="600"/>
              </a:xfrm>
              <a:custGeom>
                <a:avLst/>
                <a:gdLst/>
                <a:ahLst/>
                <a:cxnLst/>
                <a:rect l="0" t="0" r="0" b="0"/>
                <a:pathLst>
                  <a:path w="120000" h="120000" extrusionOk="0">
                    <a:moveTo>
                      <a:pt x="709" y="120000"/>
                    </a:moveTo>
                    <a:lnTo>
                      <a:pt x="0" y="118271"/>
                    </a:lnTo>
                    <a:lnTo>
                      <a:pt x="119113" y="0"/>
                    </a:lnTo>
                    <a:lnTo>
                      <a:pt x="120000" y="1728"/>
                    </a:lnTo>
                    <a:lnTo>
                      <a:pt x="70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01" name="Shape 401"/>
              <p:cNvSpPr/>
              <p:nvPr/>
            </p:nvSpPr>
            <p:spPr>
              <a:xfrm>
                <a:off x="3238" y="1770"/>
                <a:ext cx="300" cy="600"/>
              </a:xfrm>
              <a:custGeom>
                <a:avLst/>
                <a:gdLst/>
                <a:ahLst/>
                <a:cxnLst/>
                <a:rect l="0" t="0" r="0" b="0"/>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02" name="Shape 402"/>
              <p:cNvSpPr/>
              <p:nvPr/>
            </p:nvSpPr>
            <p:spPr>
              <a:xfrm>
                <a:off x="3286" y="2112"/>
                <a:ext cx="300" cy="600"/>
              </a:xfrm>
              <a:custGeom>
                <a:avLst/>
                <a:gdLst/>
                <a:ahLst/>
                <a:cxnLst/>
                <a:rect l="0" t="0" r="0" b="0"/>
                <a:pathLst>
                  <a:path w="120000" h="120000" extrusionOk="0">
                    <a:moveTo>
                      <a:pt x="2522" y="120000"/>
                    </a:moveTo>
                    <a:lnTo>
                      <a:pt x="0" y="118770"/>
                    </a:lnTo>
                    <a:lnTo>
                      <a:pt x="117477" y="0"/>
                    </a:lnTo>
                    <a:lnTo>
                      <a:pt x="120000" y="983"/>
                    </a:lnTo>
                    <a:lnTo>
                      <a:pt x="2522"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03" name="Shape 403"/>
              <p:cNvSpPr/>
              <p:nvPr/>
            </p:nvSpPr>
            <p:spPr>
              <a:xfrm>
                <a:off x="2943" y="1507"/>
                <a:ext cx="599" cy="0"/>
              </a:xfrm>
              <a:custGeom>
                <a:avLst/>
                <a:gdLst/>
                <a:ahLst/>
                <a:cxnLst/>
                <a:rect l="0" t="0" r="0" b="0"/>
                <a:pathLst>
                  <a:path w="120000" h="120000" extrusionOk="0">
                    <a:moveTo>
                      <a:pt x="119478" y="120000"/>
                    </a:moveTo>
                    <a:lnTo>
                      <a:pt x="0" y="5675"/>
                    </a:lnTo>
                    <a:lnTo>
                      <a:pt x="260" y="0"/>
                    </a:lnTo>
                    <a:lnTo>
                      <a:pt x="120000" y="115135"/>
                    </a:lnTo>
                    <a:lnTo>
                      <a:pt x="119478"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04" name="Shape 404"/>
              <p:cNvSpPr/>
              <p:nvPr/>
            </p:nvSpPr>
            <p:spPr>
              <a:xfrm>
                <a:off x="2049" y="1877"/>
                <a:ext cx="1199" cy="300"/>
              </a:xfrm>
              <a:custGeom>
                <a:avLst/>
                <a:gdLst/>
                <a:ahLst/>
                <a:cxnLst/>
                <a:rect l="0" t="0" r="0" b="0"/>
                <a:pathLst>
                  <a:path w="120000" h="120000" extrusionOk="0">
                    <a:moveTo>
                      <a:pt x="185" y="119999"/>
                    </a:moveTo>
                    <a:lnTo>
                      <a:pt x="0" y="113898"/>
                    </a:lnTo>
                    <a:lnTo>
                      <a:pt x="119814" y="0"/>
                    </a:lnTo>
                    <a:lnTo>
                      <a:pt x="120000" y="6101"/>
                    </a:lnTo>
                    <a:lnTo>
                      <a:pt x="185"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05" name="Shape 405"/>
              <p:cNvSpPr/>
              <p:nvPr/>
            </p:nvSpPr>
            <p:spPr>
              <a:xfrm>
                <a:off x="4240" y="1956"/>
                <a:ext cx="900" cy="300"/>
              </a:xfrm>
              <a:custGeom>
                <a:avLst/>
                <a:gdLst/>
                <a:ahLst/>
                <a:cxnLst/>
                <a:rect l="0" t="0" r="0" b="0"/>
                <a:pathLst>
                  <a:path w="120000" h="120000" extrusionOk="0">
                    <a:moveTo>
                      <a:pt x="119732" y="120000"/>
                    </a:moveTo>
                    <a:lnTo>
                      <a:pt x="0" y="2110"/>
                    </a:lnTo>
                    <a:lnTo>
                      <a:pt x="400" y="0"/>
                    </a:lnTo>
                    <a:lnTo>
                      <a:pt x="120000" y="117587"/>
                    </a:lnTo>
                    <a:lnTo>
                      <a:pt x="119732"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06" name="Shape 406"/>
              <p:cNvSpPr/>
              <p:nvPr/>
            </p:nvSpPr>
            <p:spPr>
              <a:xfrm>
                <a:off x="5138" y="2336"/>
                <a:ext cx="900" cy="0"/>
              </a:xfrm>
              <a:custGeom>
                <a:avLst/>
                <a:gdLst/>
                <a:ahLst/>
                <a:cxnLst/>
                <a:rect l="0" t="0" r="0" b="0"/>
                <a:pathLst>
                  <a:path w="120000" h="120000" extrusionOk="0">
                    <a:moveTo>
                      <a:pt x="0" y="120000"/>
                    </a:moveTo>
                    <a:lnTo>
                      <a:pt x="0" y="66666"/>
                    </a:lnTo>
                    <a:lnTo>
                      <a:pt x="120000" y="0"/>
                    </a:lnTo>
                    <a:lnTo>
                      <a:pt x="120000" y="53333"/>
                    </a:lnTo>
                    <a:lnTo>
                      <a:pt x="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07" name="Shape 407"/>
              <p:cNvSpPr/>
              <p:nvPr/>
            </p:nvSpPr>
            <p:spPr>
              <a:xfrm>
                <a:off x="5922" y="2086"/>
                <a:ext cx="300" cy="300"/>
              </a:xfrm>
              <a:custGeom>
                <a:avLst/>
                <a:gdLst/>
                <a:ahLst/>
                <a:cxnLst/>
                <a:rect l="0" t="0" r="0" b="0"/>
                <a:pathLst>
                  <a:path w="120000" h="120000" extrusionOk="0">
                    <a:moveTo>
                      <a:pt x="114437" y="120000"/>
                    </a:moveTo>
                    <a:lnTo>
                      <a:pt x="0" y="2790"/>
                    </a:lnTo>
                    <a:lnTo>
                      <a:pt x="5562" y="0"/>
                    </a:lnTo>
                    <a:lnTo>
                      <a:pt x="120000" y="117209"/>
                    </a:lnTo>
                    <a:lnTo>
                      <a:pt x="114437"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08" name="Shape 408"/>
              <p:cNvSpPr/>
              <p:nvPr/>
            </p:nvSpPr>
            <p:spPr>
              <a:xfrm>
                <a:off x="6117" y="2086"/>
                <a:ext cx="300" cy="300"/>
              </a:xfrm>
              <a:custGeom>
                <a:avLst/>
                <a:gdLst/>
                <a:ahLst/>
                <a:cxnLst/>
                <a:rect l="0" t="0" r="0" b="0"/>
                <a:pathLst>
                  <a:path w="120000" h="120000" extrusionOk="0">
                    <a:moveTo>
                      <a:pt x="5562" y="120000"/>
                    </a:moveTo>
                    <a:lnTo>
                      <a:pt x="0" y="117209"/>
                    </a:lnTo>
                    <a:lnTo>
                      <a:pt x="115231" y="0"/>
                    </a:lnTo>
                    <a:lnTo>
                      <a:pt x="120000" y="2790"/>
                    </a:lnTo>
                    <a:lnTo>
                      <a:pt x="5562"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09" name="Shape 409"/>
              <p:cNvSpPr/>
              <p:nvPr/>
            </p:nvSpPr>
            <p:spPr>
              <a:xfrm>
                <a:off x="6091" y="2039"/>
                <a:ext cx="0" cy="30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10" name="Shape 410"/>
              <p:cNvSpPr/>
              <p:nvPr/>
            </p:nvSpPr>
            <p:spPr>
              <a:xfrm>
                <a:off x="5135" y="2346"/>
                <a:ext cx="0" cy="300"/>
              </a:xfrm>
              <a:custGeom>
                <a:avLst/>
                <a:gdLst/>
                <a:ahLst/>
                <a:cxnLst/>
                <a:rect l="0" t="0" r="0" b="0"/>
                <a:pathLst>
                  <a:path w="120000" h="120000" extrusionOk="0">
                    <a:moveTo>
                      <a:pt x="109090" y="120000"/>
                    </a:moveTo>
                    <a:lnTo>
                      <a:pt x="0" y="764"/>
                    </a:lnTo>
                    <a:lnTo>
                      <a:pt x="7272" y="0"/>
                    </a:lnTo>
                    <a:lnTo>
                      <a:pt x="119999" y="118853"/>
                    </a:lnTo>
                    <a:lnTo>
                      <a:pt x="10909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11" name="Shape 411"/>
              <p:cNvSpPr/>
              <p:nvPr/>
            </p:nvSpPr>
            <p:spPr>
              <a:xfrm>
                <a:off x="5422" y="1170"/>
                <a:ext cx="300" cy="300"/>
              </a:xfrm>
              <a:custGeom>
                <a:avLst/>
                <a:gdLst/>
                <a:ahLst/>
                <a:cxnLst/>
                <a:rect l="0" t="0" r="0" b="0"/>
                <a:pathLst>
                  <a:path w="120000" h="120000" extrusionOk="0">
                    <a:moveTo>
                      <a:pt x="117941" y="120000"/>
                    </a:moveTo>
                    <a:lnTo>
                      <a:pt x="0" y="2080"/>
                    </a:lnTo>
                    <a:lnTo>
                      <a:pt x="1470" y="0"/>
                    </a:lnTo>
                    <a:lnTo>
                      <a:pt x="120000" y="117572"/>
                    </a:lnTo>
                    <a:lnTo>
                      <a:pt x="117941"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12" name="Shape 412"/>
              <p:cNvSpPr/>
              <p:nvPr/>
            </p:nvSpPr>
            <p:spPr>
              <a:xfrm>
                <a:off x="5420" y="650"/>
                <a:ext cx="0" cy="60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13" name="Shape 413"/>
              <p:cNvSpPr/>
              <p:nvPr/>
            </p:nvSpPr>
            <p:spPr>
              <a:xfrm>
                <a:off x="5423" y="619"/>
                <a:ext cx="1199" cy="599"/>
              </a:xfrm>
              <a:custGeom>
                <a:avLst/>
                <a:gdLst/>
                <a:ahLst/>
                <a:cxnLst/>
                <a:rect l="0" t="0" r="0" b="0"/>
                <a:pathLst>
                  <a:path w="120000" h="120000" extrusionOk="0">
                    <a:moveTo>
                      <a:pt x="193" y="120000"/>
                    </a:moveTo>
                    <a:lnTo>
                      <a:pt x="0" y="118054"/>
                    </a:lnTo>
                    <a:lnTo>
                      <a:pt x="119709" y="0"/>
                    </a:lnTo>
                    <a:lnTo>
                      <a:pt x="120000" y="1513"/>
                    </a:lnTo>
                    <a:lnTo>
                      <a:pt x="193"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14" name="Shape 414"/>
              <p:cNvSpPr/>
              <p:nvPr/>
            </p:nvSpPr>
            <p:spPr>
              <a:xfrm>
                <a:off x="5422" y="1165"/>
                <a:ext cx="600" cy="0"/>
              </a:xfrm>
              <a:custGeom>
                <a:avLst/>
                <a:gdLst/>
                <a:ahLst/>
                <a:cxnLst/>
                <a:rect l="0" t="0" r="0" b="0"/>
                <a:pathLst>
                  <a:path w="120000" h="120000" extrusionOk="0">
                    <a:moveTo>
                      <a:pt x="119654" y="120000"/>
                    </a:moveTo>
                    <a:lnTo>
                      <a:pt x="0" y="7868"/>
                    </a:lnTo>
                    <a:lnTo>
                      <a:pt x="172" y="0"/>
                    </a:lnTo>
                    <a:lnTo>
                      <a:pt x="120000" y="112131"/>
                    </a:lnTo>
                    <a:lnTo>
                      <a:pt x="119654"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15" name="Shape 415"/>
              <p:cNvSpPr/>
              <p:nvPr/>
            </p:nvSpPr>
            <p:spPr>
              <a:xfrm>
                <a:off x="6434" y="627"/>
                <a:ext cx="300" cy="300"/>
              </a:xfrm>
              <a:custGeom>
                <a:avLst/>
                <a:gdLst/>
                <a:ahLst/>
                <a:cxnLst/>
                <a:rect l="0" t="0" r="0" b="0"/>
                <a:pathLst>
                  <a:path w="120000" h="120000" extrusionOk="0">
                    <a:moveTo>
                      <a:pt x="3544" y="120000"/>
                    </a:moveTo>
                    <a:lnTo>
                      <a:pt x="0" y="118324"/>
                    </a:lnTo>
                    <a:lnTo>
                      <a:pt x="116455" y="0"/>
                    </a:lnTo>
                    <a:lnTo>
                      <a:pt x="120000" y="1340"/>
                    </a:lnTo>
                    <a:lnTo>
                      <a:pt x="3544"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16" name="Shape 416"/>
              <p:cNvSpPr/>
              <p:nvPr/>
            </p:nvSpPr>
            <p:spPr>
              <a:xfrm>
                <a:off x="6652" y="627"/>
                <a:ext cx="900" cy="600"/>
              </a:xfrm>
              <a:custGeom>
                <a:avLst/>
                <a:gdLst/>
                <a:ahLst/>
                <a:cxnLst/>
                <a:rect l="0" t="0" r="0" b="0"/>
                <a:pathLst>
                  <a:path w="120000" h="120000" extrusionOk="0">
                    <a:moveTo>
                      <a:pt x="119290" y="120000"/>
                    </a:moveTo>
                    <a:lnTo>
                      <a:pt x="0" y="1489"/>
                    </a:lnTo>
                    <a:lnTo>
                      <a:pt x="709" y="0"/>
                    </a:lnTo>
                    <a:lnTo>
                      <a:pt x="120000" y="118723"/>
                    </a:lnTo>
                    <a:lnTo>
                      <a:pt x="11929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17" name="Shape 417"/>
              <p:cNvSpPr/>
              <p:nvPr/>
            </p:nvSpPr>
            <p:spPr>
              <a:xfrm>
                <a:off x="5353" y="1136"/>
                <a:ext cx="0" cy="0"/>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18" name="Shape 418"/>
              <p:cNvSpPr/>
              <p:nvPr/>
            </p:nvSpPr>
            <p:spPr>
              <a:xfrm>
                <a:off x="5383" y="1101"/>
                <a:ext cx="0" cy="0"/>
              </a:xfrm>
              <a:custGeom>
                <a:avLst/>
                <a:gdLst/>
                <a:ahLst/>
                <a:cxnLst/>
                <a:rect l="0" t="0" r="0" b="0"/>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19" name="Shape 419"/>
              <p:cNvSpPr/>
              <p:nvPr/>
            </p:nvSpPr>
            <p:spPr>
              <a:xfrm>
                <a:off x="5333" y="1077"/>
                <a:ext cx="0" cy="0"/>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20" name="Shape 420"/>
              <p:cNvSpPr/>
              <p:nvPr/>
            </p:nvSpPr>
            <p:spPr>
              <a:xfrm>
                <a:off x="5390" y="1091"/>
                <a:ext cx="0" cy="300"/>
              </a:xfrm>
              <a:custGeom>
                <a:avLst/>
                <a:gdLst/>
                <a:ahLst/>
                <a:cxnLst/>
                <a:rect l="0" t="0" r="0" b="0"/>
                <a:pathLst>
                  <a:path w="120000" h="120000" extrusionOk="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21" name="Shape 421"/>
              <p:cNvSpPr/>
              <p:nvPr/>
            </p:nvSpPr>
            <p:spPr>
              <a:xfrm>
                <a:off x="2486" y="2020"/>
                <a:ext cx="900" cy="600"/>
              </a:xfrm>
              <a:custGeom>
                <a:avLst/>
                <a:gdLst/>
                <a:ahLst/>
                <a:cxnLst/>
                <a:rect l="0" t="0" r="0" b="0"/>
                <a:pathLst>
                  <a:path w="120000" h="120000" extrusionOk="0">
                    <a:moveTo>
                      <a:pt x="349" y="120000"/>
                    </a:moveTo>
                    <a:lnTo>
                      <a:pt x="0" y="118642"/>
                    </a:lnTo>
                    <a:lnTo>
                      <a:pt x="119650" y="0"/>
                    </a:lnTo>
                    <a:lnTo>
                      <a:pt x="120000" y="1357"/>
                    </a:lnTo>
                    <a:lnTo>
                      <a:pt x="34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22" name="Shape 422"/>
              <p:cNvSpPr/>
              <p:nvPr/>
            </p:nvSpPr>
            <p:spPr>
              <a:xfrm>
                <a:off x="7018" y="1190"/>
                <a:ext cx="600" cy="300"/>
              </a:xfrm>
              <a:custGeom>
                <a:avLst/>
                <a:gdLst/>
                <a:ahLst/>
                <a:cxnLst/>
                <a:rect l="0" t="0" r="0" b="0"/>
                <a:pathLst>
                  <a:path w="120000" h="120000" extrusionOk="0">
                    <a:moveTo>
                      <a:pt x="1027" y="120000"/>
                    </a:moveTo>
                    <a:lnTo>
                      <a:pt x="0" y="116756"/>
                    </a:lnTo>
                    <a:lnTo>
                      <a:pt x="119229" y="0"/>
                    </a:lnTo>
                    <a:lnTo>
                      <a:pt x="119999" y="3243"/>
                    </a:lnTo>
                    <a:lnTo>
                      <a:pt x="1027"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23" name="Shape 423"/>
              <p:cNvSpPr/>
              <p:nvPr/>
            </p:nvSpPr>
            <p:spPr>
              <a:xfrm>
                <a:off x="7309" y="1189"/>
                <a:ext cx="300" cy="1499"/>
              </a:xfrm>
              <a:custGeom>
                <a:avLst/>
                <a:gdLst/>
                <a:ahLst/>
                <a:cxnLst/>
                <a:rect l="0" t="0" r="0" b="0"/>
                <a:pathLst>
                  <a:path w="120000" h="120000" extrusionOk="0">
                    <a:moveTo>
                      <a:pt x="6067" y="119999"/>
                    </a:moveTo>
                    <a:lnTo>
                      <a:pt x="0" y="119828"/>
                    </a:lnTo>
                    <a:lnTo>
                      <a:pt x="114606" y="0"/>
                    </a:lnTo>
                    <a:lnTo>
                      <a:pt x="120000" y="0"/>
                    </a:lnTo>
                    <a:lnTo>
                      <a:pt x="6067"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24" name="Shape 424"/>
              <p:cNvSpPr/>
              <p:nvPr/>
            </p:nvSpPr>
            <p:spPr>
              <a:xfrm>
                <a:off x="7455" y="943"/>
                <a:ext cx="0" cy="300"/>
              </a:xfrm>
              <a:custGeom>
                <a:avLst/>
                <a:gdLst/>
                <a:ahLst/>
                <a:cxnLst/>
                <a:rect l="0" t="0" r="0" b="0"/>
                <a:pathLst>
                  <a:path w="120000" h="120000" extrusionOk="0">
                    <a:moveTo>
                      <a:pt x="93750" y="120000"/>
                    </a:moveTo>
                    <a:lnTo>
                      <a:pt x="0" y="0"/>
                    </a:lnTo>
                    <a:lnTo>
                      <a:pt x="30000" y="0"/>
                    </a:lnTo>
                    <a:lnTo>
                      <a:pt x="120000" y="119028"/>
                    </a:lnTo>
                    <a:lnTo>
                      <a:pt x="9375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25" name="Shape 425"/>
              <p:cNvSpPr/>
              <p:nvPr/>
            </p:nvSpPr>
            <p:spPr>
              <a:xfrm>
                <a:off x="7480" y="1175"/>
                <a:ext cx="0" cy="300"/>
              </a:xfrm>
              <a:custGeom>
                <a:avLst/>
                <a:gdLst/>
                <a:ahLst/>
                <a:cxnLst/>
                <a:rect l="0" t="0" r="0" b="0"/>
                <a:pathLst>
                  <a:path w="120000" h="120000" extrusionOk="0">
                    <a:moveTo>
                      <a:pt x="114246" y="120000"/>
                    </a:moveTo>
                    <a:lnTo>
                      <a:pt x="0" y="1204"/>
                    </a:lnTo>
                    <a:lnTo>
                      <a:pt x="5753" y="0"/>
                    </a:lnTo>
                    <a:lnTo>
                      <a:pt x="119999" y="118394"/>
                    </a:lnTo>
                    <a:lnTo>
                      <a:pt x="114246"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26" name="Shape 426"/>
              <p:cNvSpPr/>
              <p:nvPr/>
            </p:nvSpPr>
            <p:spPr>
              <a:xfrm>
                <a:off x="6956" y="2158"/>
                <a:ext cx="300" cy="300"/>
              </a:xfrm>
              <a:custGeom>
                <a:avLst/>
                <a:gdLst/>
                <a:ahLst/>
                <a:cxnLst/>
                <a:rect l="0" t="0" r="0" b="0"/>
                <a:pathLst>
                  <a:path w="120000" h="120000" extrusionOk="0">
                    <a:moveTo>
                      <a:pt x="118347" y="120000"/>
                    </a:moveTo>
                    <a:lnTo>
                      <a:pt x="0" y="1418"/>
                    </a:lnTo>
                    <a:lnTo>
                      <a:pt x="2314" y="0"/>
                    </a:lnTo>
                    <a:lnTo>
                      <a:pt x="120000" y="118581"/>
                    </a:lnTo>
                    <a:lnTo>
                      <a:pt x="118347"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27" name="Shape 427"/>
              <p:cNvSpPr/>
              <p:nvPr/>
            </p:nvSpPr>
            <p:spPr>
              <a:xfrm>
                <a:off x="7073" y="2583"/>
                <a:ext cx="30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28" name="Shape 428"/>
              <p:cNvSpPr/>
              <p:nvPr/>
            </p:nvSpPr>
            <p:spPr>
              <a:xfrm>
                <a:off x="7215" y="2581"/>
                <a:ext cx="0" cy="300"/>
              </a:xfrm>
              <a:custGeom>
                <a:avLst/>
                <a:gdLst/>
                <a:ahLst/>
                <a:cxnLst/>
                <a:rect l="0" t="0" r="0" b="0"/>
                <a:pathLst>
                  <a:path w="120000" h="120000" extrusionOk="0">
                    <a:moveTo>
                      <a:pt x="6605" y="120000"/>
                    </a:moveTo>
                    <a:lnTo>
                      <a:pt x="0" y="116363"/>
                    </a:lnTo>
                    <a:lnTo>
                      <a:pt x="112293" y="0"/>
                    </a:lnTo>
                    <a:lnTo>
                      <a:pt x="120000" y="2909"/>
                    </a:lnTo>
                    <a:lnTo>
                      <a:pt x="6605"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29" name="Shape 429"/>
              <p:cNvSpPr/>
              <p:nvPr/>
            </p:nvSpPr>
            <p:spPr>
              <a:xfrm>
                <a:off x="7309" y="2588"/>
                <a:ext cx="300" cy="300"/>
              </a:xfrm>
              <a:custGeom>
                <a:avLst/>
                <a:gdLst/>
                <a:ahLst/>
                <a:cxnLst/>
                <a:rect l="0" t="0" r="0" b="0"/>
                <a:pathLst>
                  <a:path w="120000" h="120000" extrusionOk="0">
                    <a:moveTo>
                      <a:pt x="118240" y="120000"/>
                    </a:moveTo>
                    <a:lnTo>
                      <a:pt x="0" y="3065"/>
                    </a:lnTo>
                    <a:lnTo>
                      <a:pt x="1759" y="0"/>
                    </a:lnTo>
                    <a:lnTo>
                      <a:pt x="119999" y="116934"/>
                    </a:lnTo>
                    <a:lnTo>
                      <a:pt x="11824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30" name="Shape 430"/>
              <p:cNvSpPr/>
              <p:nvPr/>
            </p:nvSpPr>
            <p:spPr>
              <a:xfrm>
                <a:off x="5133" y="2344"/>
                <a:ext cx="900" cy="600"/>
              </a:xfrm>
              <a:custGeom>
                <a:avLst/>
                <a:gdLst/>
                <a:ahLst/>
                <a:cxnLst/>
                <a:rect l="0" t="0" r="0" b="0"/>
                <a:pathLst>
                  <a:path w="120000" h="120000" extrusionOk="0">
                    <a:moveTo>
                      <a:pt x="119289" y="120000"/>
                    </a:moveTo>
                    <a:lnTo>
                      <a:pt x="0" y="928"/>
                    </a:lnTo>
                    <a:lnTo>
                      <a:pt x="710" y="0"/>
                    </a:lnTo>
                    <a:lnTo>
                      <a:pt x="120000" y="118699"/>
                    </a:lnTo>
                    <a:lnTo>
                      <a:pt x="11928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31" name="Shape 431"/>
              <p:cNvSpPr/>
              <p:nvPr/>
            </p:nvSpPr>
            <p:spPr>
              <a:xfrm>
                <a:off x="5067" y="2281"/>
                <a:ext cx="0" cy="0"/>
              </a:xfrm>
              <a:custGeom>
                <a:avLst/>
                <a:gdLst/>
                <a:ahLst/>
                <a:cxnLst/>
                <a:rect l="0" t="0" r="0" b="0"/>
                <a:pathLst>
                  <a:path w="120000" h="120000" extrusionOk="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32" name="Shape 432"/>
              <p:cNvSpPr/>
              <p:nvPr/>
            </p:nvSpPr>
            <p:spPr>
              <a:xfrm>
                <a:off x="5153" y="2281"/>
                <a:ext cx="0" cy="0"/>
              </a:xfrm>
              <a:custGeom>
                <a:avLst/>
                <a:gdLst/>
                <a:ahLst/>
                <a:cxnLst/>
                <a:rect l="0" t="0" r="0" b="0"/>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33" name="Shape 433"/>
              <p:cNvSpPr/>
              <p:nvPr/>
            </p:nvSpPr>
            <p:spPr>
              <a:xfrm>
                <a:off x="5096" y="2247"/>
                <a:ext cx="0" cy="0"/>
              </a:xfrm>
              <a:custGeom>
                <a:avLst/>
                <a:gdLst/>
                <a:ahLst/>
                <a:cxnLst/>
                <a:rect l="0" t="0" r="0" b="0"/>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34" name="Shape 434"/>
              <p:cNvSpPr/>
              <p:nvPr/>
            </p:nvSpPr>
            <p:spPr>
              <a:xfrm>
                <a:off x="5051" y="2333"/>
                <a:ext cx="300" cy="0"/>
              </a:xfrm>
              <a:custGeom>
                <a:avLst/>
                <a:gdLst/>
                <a:ahLst/>
                <a:cxnLst/>
                <a:rect l="0" t="0" r="0" b="0"/>
                <a:pathLst>
                  <a:path w="120000" h="120000" extrusionOk="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35" name="Shape 435"/>
              <p:cNvSpPr/>
              <p:nvPr/>
            </p:nvSpPr>
            <p:spPr>
              <a:xfrm>
                <a:off x="5972" y="2707"/>
                <a:ext cx="300" cy="300"/>
              </a:xfrm>
              <a:custGeom>
                <a:avLst/>
                <a:gdLst/>
                <a:ahLst/>
                <a:cxnLst/>
                <a:rect l="0" t="0" r="0" b="0"/>
                <a:pathLst>
                  <a:path w="120000" h="120000" extrusionOk="0">
                    <a:moveTo>
                      <a:pt x="1137" y="120000"/>
                    </a:moveTo>
                    <a:lnTo>
                      <a:pt x="0" y="117031"/>
                    </a:lnTo>
                    <a:lnTo>
                      <a:pt x="118862" y="0"/>
                    </a:lnTo>
                    <a:lnTo>
                      <a:pt x="120000" y="2968"/>
                    </a:lnTo>
                    <a:lnTo>
                      <a:pt x="1137"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36" name="Shape 436"/>
              <p:cNvSpPr/>
              <p:nvPr/>
            </p:nvSpPr>
            <p:spPr>
              <a:xfrm>
                <a:off x="7319" y="2171"/>
                <a:ext cx="600" cy="300"/>
              </a:xfrm>
              <a:custGeom>
                <a:avLst/>
                <a:gdLst/>
                <a:ahLst/>
                <a:cxnLst/>
                <a:rect l="0" t="0" r="0" b="0"/>
                <a:pathLst>
                  <a:path w="120000" h="120000" extrusionOk="0">
                    <a:moveTo>
                      <a:pt x="489" y="120000"/>
                    </a:moveTo>
                    <a:lnTo>
                      <a:pt x="0" y="118265"/>
                    </a:lnTo>
                    <a:lnTo>
                      <a:pt x="119510" y="0"/>
                    </a:lnTo>
                    <a:lnTo>
                      <a:pt x="120000" y="2024"/>
                    </a:lnTo>
                    <a:lnTo>
                      <a:pt x="48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37" name="Shape 437"/>
              <p:cNvSpPr/>
              <p:nvPr/>
            </p:nvSpPr>
            <p:spPr>
              <a:xfrm>
                <a:off x="7262" y="2561"/>
                <a:ext cx="0" cy="0"/>
              </a:xfrm>
              <a:custGeom>
                <a:avLst/>
                <a:gdLst/>
                <a:ahLst/>
                <a:cxnLst/>
                <a:rect l="0" t="0" r="0" b="0"/>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38" name="Shape 438"/>
              <p:cNvSpPr/>
              <p:nvPr/>
            </p:nvSpPr>
            <p:spPr>
              <a:xfrm>
                <a:off x="7245" y="2521"/>
                <a:ext cx="0" cy="0"/>
              </a:xfrm>
              <a:custGeom>
                <a:avLst/>
                <a:gdLst/>
                <a:ahLst/>
                <a:cxnLst/>
                <a:rect l="0" t="0" r="0" b="0"/>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39" name="Shape 439"/>
              <p:cNvSpPr/>
              <p:nvPr/>
            </p:nvSpPr>
            <p:spPr>
              <a:xfrm>
                <a:off x="7215" y="2546"/>
                <a:ext cx="0" cy="0"/>
              </a:xfrm>
              <a:custGeom>
                <a:avLst/>
                <a:gdLst/>
                <a:ahLst/>
                <a:cxnLst/>
                <a:rect l="0" t="0" r="0" b="0"/>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40" name="Shape 440"/>
              <p:cNvSpPr/>
              <p:nvPr/>
            </p:nvSpPr>
            <p:spPr>
              <a:xfrm>
                <a:off x="7256" y="2489"/>
                <a:ext cx="300" cy="300"/>
              </a:xfrm>
              <a:custGeom>
                <a:avLst/>
                <a:gdLst/>
                <a:ahLst/>
                <a:cxnLst/>
                <a:rect l="0" t="0" r="0" b="0"/>
                <a:pathLst>
                  <a:path w="120000" h="120000" extrusionOk="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41" name="Shape 441"/>
              <p:cNvSpPr/>
              <p:nvPr/>
            </p:nvSpPr>
            <p:spPr>
              <a:xfrm>
                <a:off x="7423" y="1180"/>
                <a:ext cx="0" cy="0"/>
              </a:xfrm>
              <a:custGeom>
                <a:avLst/>
                <a:gdLst/>
                <a:ahLst/>
                <a:cxnLst/>
                <a:rect l="0" t="0" r="0" b="0"/>
                <a:pathLst>
                  <a:path w="120000" h="120000" extrusionOk="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42" name="Shape 442"/>
              <p:cNvSpPr/>
              <p:nvPr/>
            </p:nvSpPr>
            <p:spPr>
              <a:xfrm>
                <a:off x="7413" y="1123"/>
                <a:ext cx="0" cy="0"/>
              </a:xfrm>
              <a:custGeom>
                <a:avLst/>
                <a:gdLst/>
                <a:ahLst/>
                <a:cxnLst/>
                <a:rect l="0" t="0" r="0" b="0"/>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43" name="Shape 443"/>
              <p:cNvSpPr/>
              <p:nvPr/>
            </p:nvSpPr>
            <p:spPr>
              <a:xfrm>
                <a:off x="7382" y="1134"/>
                <a:ext cx="0" cy="0"/>
              </a:xfrm>
              <a:custGeom>
                <a:avLst/>
                <a:gdLst/>
                <a:ahLst/>
                <a:cxnLst/>
                <a:rect l="0" t="0" r="0" b="0"/>
                <a:pathLst>
                  <a:path w="120000" h="120000" extrusionOk="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44" name="Shape 444"/>
              <p:cNvSpPr/>
              <p:nvPr/>
            </p:nvSpPr>
            <p:spPr>
              <a:xfrm>
                <a:off x="7440" y="1094"/>
                <a:ext cx="300" cy="300"/>
              </a:xfrm>
              <a:custGeom>
                <a:avLst/>
                <a:gdLst/>
                <a:ahLst/>
                <a:cxnLst/>
                <a:rect l="0" t="0" r="0" b="0"/>
                <a:pathLst>
                  <a:path w="120000" h="120000" extrusionOk="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45" name="Shape 445"/>
              <p:cNvSpPr/>
              <p:nvPr/>
            </p:nvSpPr>
            <p:spPr>
              <a:xfrm>
                <a:off x="3037" y="876"/>
                <a:ext cx="599" cy="600"/>
              </a:xfrm>
              <a:custGeom>
                <a:avLst/>
                <a:gdLst/>
                <a:ahLst/>
                <a:cxnLst/>
                <a:rect l="0" t="0" r="0" b="0"/>
                <a:pathLst>
                  <a:path w="120000" h="120000" extrusionOk="0">
                    <a:moveTo>
                      <a:pt x="118678" y="120000"/>
                    </a:moveTo>
                    <a:lnTo>
                      <a:pt x="0" y="1023"/>
                    </a:lnTo>
                    <a:lnTo>
                      <a:pt x="1321" y="0"/>
                    </a:lnTo>
                    <a:lnTo>
                      <a:pt x="120000" y="118976"/>
                    </a:lnTo>
                    <a:lnTo>
                      <a:pt x="118678"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46" name="Shape 446"/>
              <p:cNvSpPr/>
              <p:nvPr/>
            </p:nvSpPr>
            <p:spPr>
              <a:xfrm>
                <a:off x="2541" y="1057"/>
                <a:ext cx="899" cy="600"/>
              </a:xfrm>
              <a:custGeom>
                <a:avLst/>
                <a:gdLst/>
                <a:ahLst/>
                <a:cxnLst/>
                <a:rect l="0" t="0" r="0" b="0"/>
                <a:pathLst>
                  <a:path w="120000" h="120000" extrusionOk="0">
                    <a:moveTo>
                      <a:pt x="119337" y="120000"/>
                    </a:moveTo>
                    <a:lnTo>
                      <a:pt x="0" y="1904"/>
                    </a:lnTo>
                    <a:lnTo>
                      <a:pt x="397" y="0"/>
                    </a:lnTo>
                    <a:lnTo>
                      <a:pt x="119999" y="118571"/>
                    </a:lnTo>
                    <a:lnTo>
                      <a:pt x="119337"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47" name="Shape 447"/>
              <p:cNvSpPr/>
              <p:nvPr/>
            </p:nvSpPr>
            <p:spPr>
              <a:xfrm>
                <a:off x="2086" y="1020"/>
                <a:ext cx="600" cy="0"/>
              </a:xfrm>
              <a:custGeom>
                <a:avLst/>
                <a:gdLst/>
                <a:ahLst/>
                <a:cxnLst/>
                <a:rect l="0" t="0" r="0" b="0"/>
                <a:pathLst>
                  <a:path w="120000" h="120000" extrusionOk="0">
                    <a:moveTo>
                      <a:pt x="120000" y="120000"/>
                    </a:moveTo>
                    <a:lnTo>
                      <a:pt x="0" y="22857"/>
                    </a:lnTo>
                    <a:lnTo>
                      <a:pt x="525" y="0"/>
                    </a:lnTo>
                    <a:lnTo>
                      <a:pt x="120000" y="97142"/>
                    </a:lnTo>
                    <a:lnTo>
                      <a:pt x="1200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48" name="Shape 448"/>
              <p:cNvSpPr/>
              <p:nvPr/>
            </p:nvSpPr>
            <p:spPr>
              <a:xfrm>
                <a:off x="575" y="2630"/>
                <a:ext cx="1800" cy="300"/>
              </a:xfrm>
              <a:custGeom>
                <a:avLst/>
                <a:gdLst/>
                <a:ahLst/>
                <a:cxnLst/>
                <a:rect l="0" t="0" r="0" b="0"/>
                <a:pathLst>
                  <a:path w="120000" h="120000" extrusionOk="0">
                    <a:moveTo>
                      <a:pt x="0" y="120000"/>
                    </a:moveTo>
                    <a:lnTo>
                      <a:pt x="0" y="116619"/>
                    </a:lnTo>
                    <a:lnTo>
                      <a:pt x="119937" y="0"/>
                    </a:lnTo>
                    <a:lnTo>
                      <a:pt x="120000" y="3802"/>
                    </a:lnTo>
                    <a:lnTo>
                      <a:pt x="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49" name="Shape 449"/>
              <p:cNvSpPr/>
              <p:nvPr/>
            </p:nvSpPr>
            <p:spPr>
              <a:xfrm>
                <a:off x="2485" y="2449"/>
                <a:ext cx="0" cy="300"/>
              </a:xfrm>
              <a:custGeom>
                <a:avLst/>
                <a:gdLst/>
                <a:ahLst/>
                <a:cxnLst/>
                <a:rect l="0" t="0" r="0" b="0"/>
                <a:pathLst>
                  <a:path w="120000" h="120000" extrusionOk="0">
                    <a:moveTo>
                      <a:pt x="59999" y="120000"/>
                    </a:moveTo>
                    <a:lnTo>
                      <a:pt x="0" y="120000"/>
                    </a:lnTo>
                    <a:lnTo>
                      <a:pt x="42857" y="0"/>
                    </a:lnTo>
                    <a:lnTo>
                      <a:pt x="119999" y="0"/>
                    </a:lnTo>
                    <a:lnTo>
                      <a:pt x="5999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50" name="Shape 450"/>
              <p:cNvSpPr/>
              <p:nvPr/>
            </p:nvSpPr>
            <p:spPr>
              <a:xfrm>
                <a:off x="2282" y="2454"/>
                <a:ext cx="300" cy="300"/>
              </a:xfrm>
              <a:custGeom>
                <a:avLst/>
                <a:gdLst/>
                <a:ahLst/>
                <a:cxnLst/>
                <a:rect l="0" t="0" r="0" b="0"/>
                <a:pathLst>
                  <a:path w="120000" h="120000" extrusionOk="0">
                    <a:moveTo>
                      <a:pt x="116635" y="120000"/>
                    </a:moveTo>
                    <a:lnTo>
                      <a:pt x="0" y="3934"/>
                    </a:lnTo>
                    <a:lnTo>
                      <a:pt x="3925" y="0"/>
                    </a:lnTo>
                    <a:lnTo>
                      <a:pt x="120000" y="116721"/>
                    </a:lnTo>
                    <a:lnTo>
                      <a:pt x="116635"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51" name="Shape 451"/>
              <p:cNvSpPr/>
              <p:nvPr/>
            </p:nvSpPr>
            <p:spPr>
              <a:xfrm>
                <a:off x="2418" y="2639"/>
                <a:ext cx="0" cy="0"/>
              </a:xfrm>
              <a:custGeom>
                <a:avLst/>
                <a:gdLst/>
                <a:ahLst/>
                <a:cxnLst/>
                <a:rect l="0" t="0" r="0" b="0"/>
                <a:pathLst>
                  <a:path w="120000" h="120000" extrusionOk="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52" name="Shape 452"/>
              <p:cNvSpPr/>
              <p:nvPr/>
            </p:nvSpPr>
            <p:spPr>
              <a:xfrm>
                <a:off x="2423" y="2563"/>
                <a:ext cx="0" cy="0"/>
              </a:xfrm>
              <a:custGeom>
                <a:avLst/>
                <a:gdLst/>
                <a:ahLst/>
                <a:cxnLst/>
                <a:rect l="0" t="0" r="0" b="0"/>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53" name="Shape 453"/>
              <p:cNvSpPr/>
              <p:nvPr/>
            </p:nvSpPr>
            <p:spPr>
              <a:xfrm>
                <a:off x="2386" y="2551"/>
                <a:ext cx="0" cy="0"/>
              </a:xfrm>
              <a:custGeom>
                <a:avLst/>
                <a:gdLst/>
                <a:ahLst/>
                <a:cxnLst/>
                <a:rect l="0" t="0" r="0" b="0"/>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54" name="Shape 454"/>
              <p:cNvSpPr/>
              <p:nvPr/>
            </p:nvSpPr>
            <p:spPr>
              <a:xfrm>
                <a:off x="2487" y="2541"/>
                <a:ext cx="0" cy="300"/>
              </a:xfrm>
              <a:custGeom>
                <a:avLst/>
                <a:gdLst/>
                <a:ahLst/>
                <a:cxnLst/>
                <a:rect l="0" t="0" r="0" b="0"/>
                <a:pathLst>
                  <a:path w="120000" h="120000" extrusionOk="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55" name="Shape 455"/>
              <p:cNvSpPr/>
              <p:nvPr/>
            </p:nvSpPr>
            <p:spPr>
              <a:xfrm>
                <a:off x="2297" y="1059"/>
                <a:ext cx="300" cy="300"/>
              </a:xfrm>
              <a:custGeom>
                <a:avLst/>
                <a:gdLst/>
                <a:ahLst/>
                <a:cxnLst/>
                <a:rect l="0" t="0" r="0" b="0"/>
                <a:pathLst>
                  <a:path w="120000" h="120000" extrusionOk="0">
                    <a:moveTo>
                      <a:pt x="2459" y="120000"/>
                    </a:moveTo>
                    <a:lnTo>
                      <a:pt x="0" y="116587"/>
                    </a:lnTo>
                    <a:lnTo>
                      <a:pt x="117540" y="0"/>
                    </a:lnTo>
                    <a:lnTo>
                      <a:pt x="120000" y="2843"/>
                    </a:lnTo>
                    <a:lnTo>
                      <a:pt x="245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56" name="Shape 456"/>
              <p:cNvSpPr/>
              <p:nvPr/>
            </p:nvSpPr>
            <p:spPr>
              <a:xfrm>
                <a:off x="2457" y="899"/>
                <a:ext cx="0" cy="300"/>
              </a:xfrm>
              <a:custGeom>
                <a:avLst/>
                <a:gdLst/>
                <a:ahLst/>
                <a:cxnLst/>
                <a:rect l="0" t="0" r="0" b="0"/>
                <a:pathLst>
                  <a:path w="120000" h="120000" extrusionOk="0">
                    <a:moveTo>
                      <a:pt x="110344" y="120000"/>
                    </a:moveTo>
                    <a:lnTo>
                      <a:pt x="0" y="3726"/>
                    </a:lnTo>
                    <a:lnTo>
                      <a:pt x="9655" y="0"/>
                    </a:lnTo>
                    <a:lnTo>
                      <a:pt x="120000" y="117763"/>
                    </a:lnTo>
                    <a:lnTo>
                      <a:pt x="110344"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57" name="Shape 457"/>
              <p:cNvSpPr/>
              <p:nvPr/>
            </p:nvSpPr>
            <p:spPr>
              <a:xfrm>
                <a:off x="2499" y="1030"/>
                <a:ext cx="0" cy="0"/>
              </a:xfrm>
              <a:custGeom>
                <a:avLst/>
                <a:gdLst/>
                <a:ahLst/>
                <a:cxnLst/>
                <a:rect l="0" t="0" r="0" b="0"/>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58" name="Shape 458"/>
              <p:cNvSpPr/>
              <p:nvPr/>
            </p:nvSpPr>
            <p:spPr>
              <a:xfrm>
                <a:off x="2472" y="1005"/>
                <a:ext cx="0" cy="0"/>
              </a:xfrm>
              <a:custGeom>
                <a:avLst/>
                <a:gdLst/>
                <a:ahLst/>
                <a:cxnLst/>
                <a:rect l="0" t="0" r="0" b="0"/>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59" name="Shape 459"/>
              <p:cNvSpPr/>
              <p:nvPr/>
            </p:nvSpPr>
            <p:spPr>
              <a:xfrm>
                <a:off x="2445" y="1040"/>
                <a:ext cx="0" cy="0"/>
              </a:xfrm>
              <a:custGeom>
                <a:avLst/>
                <a:gdLst/>
                <a:ahLst/>
                <a:cxnLst/>
                <a:rect l="0" t="0" r="0" b="0"/>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60" name="Shape 460"/>
              <p:cNvSpPr/>
              <p:nvPr/>
            </p:nvSpPr>
            <p:spPr>
              <a:xfrm>
                <a:off x="2472" y="970"/>
                <a:ext cx="300" cy="0"/>
              </a:xfrm>
              <a:custGeom>
                <a:avLst/>
                <a:gdLst/>
                <a:ahLst/>
                <a:cxnLst/>
                <a:rect l="0" t="0" r="0" b="0"/>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61" name="Shape 461"/>
              <p:cNvSpPr/>
              <p:nvPr/>
            </p:nvSpPr>
            <p:spPr>
              <a:xfrm>
                <a:off x="2644" y="1696"/>
                <a:ext cx="900" cy="0"/>
              </a:xfrm>
              <a:custGeom>
                <a:avLst/>
                <a:gdLst/>
                <a:ahLst/>
                <a:cxnLst/>
                <a:rect l="0" t="0" r="0" b="0"/>
                <a:pathLst>
                  <a:path w="120000" h="120000" extrusionOk="0">
                    <a:moveTo>
                      <a:pt x="120000" y="120000"/>
                    </a:moveTo>
                    <a:lnTo>
                      <a:pt x="0" y="16000"/>
                    </a:lnTo>
                    <a:lnTo>
                      <a:pt x="306" y="0"/>
                    </a:lnTo>
                    <a:lnTo>
                      <a:pt x="120000" y="104000"/>
                    </a:lnTo>
                    <a:lnTo>
                      <a:pt x="1200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62" name="Shape 462"/>
              <p:cNvSpPr/>
              <p:nvPr/>
            </p:nvSpPr>
            <p:spPr>
              <a:xfrm>
                <a:off x="-85" y="1960"/>
                <a:ext cx="0" cy="0"/>
              </a:xfrm>
              <a:custGeom>
                <a:avLst/>
                <a:gdLst/>
                <a:ahLst/>
                <a:cxnLst/>
                <a:rect l="0" t="0" r="0" b="0"/>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63" name="Shape 463"/>
              <p:cNvSpPr/>
              <p:nvPr/>
            </p:nvSpPr>
            <p:spPr>
              <a:xfrm>
                <a:off x="-85" y="2013"/>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64" name="Shape 464"/>
              <p:cNvSpPr/>
              <p:nvPr/>
            </p:nvSpPr>
            <p:spPr>
              <a:xfrm>
                <a:off x="-85" y="2055"/>
                <a:ext cx="0" cy="0"/>
              </a:xfrm>
              <a:custGeom>
                <a:avLst/>
                <a:gdLst/>
                <a:ahLst/>
                <a:cxnLst/>
                <a:rect l="0" t="0" r="0" b="0"/>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65" name="Shape 465"/>
              <p:cNvSpPr/>
              <p:nvPr/>
            </p:nvSpPr>
            <p:spPr>
              <a:xfrm>
                <a:off x="-419" y="2027"/>
                <a:ext cx="300" cy="0"/>
              </a:xfrm>
              <a:custGeom>
                <a:avLst/>
                <a:gdLst/>
                <a:ahLst/>
                <a:cxnLst/>
                <a:rect l="0" t="0" r="0" b="0"/>
                <a:pathLst>
                  <a:path w="120000" h="120000" extrusionOk="0">
                    <a:moveTo>
                      <a:pt x="0" y="120000"/>
                    </a:moveTo>
                    <a:lnTo>
                      <a:pt x="0" y="105230"/>
                    </a:lnTo>
                    <a:lnTo>
                      <a:pt x="119316" y="0"/>
                    </a:lnTo>
                    <a:lnTo>
                      <a:pt x="119999" y="11076"/>
                    </a:lnTo>
                    <a:lnTo>
                      <a:pt x="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66" name="Shape 466"/>
              <p:cNvSpPr/>
              <p:nvPr/>
            </p:nvSpPr>
            <p:spPr>
              <a:xfrm>
                <a:off x="-187" y="1775"/>
                <a:ext cx="300" cy="300"/>
              </a:xfrm>
              <a:custGeom>
                <a:avLst/>
                <a:gdLst/>
                <a:ahLst/>
                <a:cxnLst/>
                <a:rect l="0" t="0" r="0" b="0"/>
                <a:pathLst>
                  <a:path w="120000" h="120000" extrusionOk="0">
                    <a:moveTo>
                      <a:pt x="114437" y="120000"/>
                    </a:moveTo>
                    <a:lnTo>
                      <a:pt x="0" y="2790"/>
                    </a:lnTo>
                    <a:lnTo>
                      <a:pt x="5562" y="0"/>
                    </a:lnTo>
                    <a:lnTo>
                      <a:pt x="120000" y="117209"/>
                    </a:lnTo>
                    <a:lnTo>
                      <a:pt x="114437"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67" name="Shape 467"/>
              <p:cNvSpPr/>
              <p:nvPr/>
            </p:nvSpPr>
            <p:spPr>
              <a:xfrm>
                <a:off x="11" y="1839"/>
                <a:ext cx="300" cy="300"/>
              </a:xfrm>
              <a:custGeom>
                <a:avLst/>
                <a:gdLst/>
                <a:ahLst/>
                <a:cxnLst/>
                <a:rect l="0" t="0" r="0" b="0"/>
                <a:pathLst>
                  <a:path w="120000" h="120000" extrusionOk="0">
                    <a:moveTo>
                      <a:pt x="3141" y="120000"/>
                    </a:moveTo>
                    <a:lnTo>
                      <a:pt x="0" y="116026"/>
                    </a:lnTo>
                    <a:lnTo>
                      <a:pt x="116858" y="0"/>
                    </a:lnTo>
                    <a:lnTo>
                      <a:pt x="120000" y="3973"/>
                    </a:lnTo>
                    <a:lnTo>
                      <a:pt x="3141"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68" name="Shape 468"/>
              <p:cNvSpPr/>
              <p:nvPr/>
            </p:nvSpPr>
            <p:spPr>
              <a:xfrm>
                <a:off x="-18" y="1728"/>
                <a:ext cx="0" cy="30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69" name="Shape 469"/>
              <p:cNvSpPr/>
              <p:nvPr/>
            </p:nvSpPr>
            <p:spPr>
              <a:xfrm>
                <a:off x="-12" y="89"/>
                <a:ext cx="600" cy="300"/>
              </a:xfrm>
              <a:custGeom>
                <a:avLst/>
                <a:gdLst/>
                <a:ahLst/>
                <a:cxnLst/>
                <a:rect l="0" t="0" r="0" b="0"/>
                <a:pathLst>
                  <a:path w="120000" h="120000" extrusionOk="0">
                    <a:moveTo>
                      <a:pt x="912" y="120000"/>
                    </a:moveTo>
                    <a:lnTo>
                      <a:pt x="0" y="115409"/>
                    </a:lnTo>
                    <a:lnTo>
                      <a:pt x="119315" y="0"/>
                    </a:lnTo>
                    <a:lnTo>
                      <a:pt x="120000" y="4590"/>
                    </a:lnTo>
                    <a:lnTo>
                      <a:pt x="912"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70" name="Shape 470"/>
              <p:cNvSpPr/>
              <p:nvPr/>
            </p:nvSpPr>
            <p:spPr>
              <a:xfrm>
                <a:off x="-704" y="629"/>
                <a:ext cx="300" cy="300"/>
              </a:xfrm>
              <a:custGeom>
                <a:avLst/>
                <a:gdLst/>
                <a:ahLst/>
                <a:cxnLst/>
                <a:rect l="0" t="0" r="0" b="0"/>
                <a:pathLst>
                  <a:path w="120000" h="120000" extrusionOk="0">
                    <a:moveTo>
                      <a:pt x="119005" y="120000"/>
                    </a:moveTo>
                    <a:lnTo>
                      <a:pt x="0" y="4615"/>
                    </a:lnTo>
                    <a:lnTo>
                      <a:pt x="994" y="0"/>
                    </a:lnTo>
                    <a:lnTo>
                      <a:pt x="120000" y="115384"/>
                    </a:lnTo>
                    <a:lnTo>
                      <a:pt x="119005"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71" name="Shape 471"/>
              <p:cNvSpPr/>
              <p:nvPr/>
            </p:nvSpPr>
            <p:spPr>
              <a:xfrm>
                <a:off x="283" y="96"/>
                <a:ext cx="300" cy="300"/>
              </a:xfrm>
              <a:custGeom>
                <a:avLst/>
                <a:gdLst/>
                <a:ahLst/>
                <a:cxnLst/>
                <a:rect l="0" t="0" r="0" b="0"/>
                <a:pathLst>
                  <a:path w="120000" h="120000" extrusionOk="0">
                    <a:moveTo>
                      <a:pt x="3544" y="120000"/>
                    </a:moveTo>
                    <a:lnTo>
                      <a:pt x="0" y="118324"/>
                    </a:lnTo>
                    <a:lnTo>
                      <a:pt x="115443" y="0"/>
                    </a:lnTo>
                    <a:lnTo>
                      <a:pt x="120000" y="1340"/>
                    </a:lnTo>
                    <a:lnTo>
                      <a:pt x="3544"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72" name="Shape 472"/>
              <p:cNvSpPr/>
              <p:nvPr/>
            </p:nvSpPr>
            <p:spPr>
              <a:xfrm>
                <a:off x="501" y="96"/>
                <a:ext cx="900" cy="900"/>
              </a:xfrm>
              <a:custGeom>
                <a:avLst/>
                <a:gdLst/>
                <a:ahLst/>
                <a:cxnLst/>
                <a:rect l="0" t="0" r="0" b="0"/>
                <a:pathLst>
                  <a:path w="120000" h="120000" extrusionOk="0">
                    <a:moveTo>
                      <a:pt x="119299" y="120000"/>
                    </a:moveTo>
                    <a:lnTo>
                      <a:pt x="0" y="943"/>
                    </a:lnTo>
                    <a:lnTo>
                      <a:pt x="700" y="0"/>
                    </a:lnTo>
                    <a:lnTo>
                      <a:pt x="120000" y="119213"/>
                    </a:lnTo>
                    <a:lnTo>
                      <a:pt x="11929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73" name="Shape 473"/>
              <p:cNvSpPr/>
              <p:nvPr/>
            </p:nvSpPr>
            <p:spPr>
              <a:xfrm>
                <a:off x="441" y="56"/>
                <a:ext cx="0" cy="0"/>
              </a:xfrm>
              <a:custGeom>
                <a:avLst/>
                <a:gdLst/>
                <a:ahLst/>
                <a:cxnLst/>
                <a:rect l="0" t="0" r="0" b="0"/>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74" name="Shape 474"/>
              <p:cNvSpPr/>
              <p:nvPr/>
            </p:nvSpPr>
            <p:spPr>
              <a:xfrm>
                <a:off x="469" y="23"/>
                <a:ext cx="0" cy="0"/>
              </a:xfrm>
              <a:custGeom>
                <a:avLst/>
                <a:gdLst/>
                <a:ahLst/>
                <a:cxnLst/>
                <a:rect l="0" t="0" r="0" b="0"/>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75" name="Shape 475"/>
              <p:cNvSpPr/>
              <p:nvPr/>
            </p:nvSpPr>
            <p:spPr>
              <a:xfrm>
                <a:off x="419" y="-2"/>
                <a:ext cx="0" cy="0"/>
              </a:xfrm>
              <a:custGeom>
                <a:avLst/>
                <a:gdLst/>
                <a:ahLst/>
                <a:cxnLst/>
                <a:rect l="0" t="0" r="0" b="0"/>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76" name="Shape 476"/>
              <p:cNvSpPr/>
              <p:nvPr/>
            </p:nvSpPr>
            <p:spPr>
              <a:xfrm>
                <a:off x="476" y="12"/>
                <a:ext cx="0" cy="300"/>
              </a:xfrm>
              <a:custGeom>
                <a:avLst/>
                <a:gdLst/>
                <a:ahLst/>
                <a:cxnLst/>
                <a:rect l="0" t="0" r="0" b="0"/>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77" name="Shape 477"/>
              <p:cNvSpPr/>
              <p:nvPr/>
            </p:nvSpPr>
            <p:spPr>
              <a:xfrm>
                <a:off x="944" y="857"/>
                <a:ext cx="300" cy="300"/>
              </a:xfrm>
              <a:custGeom>
                <a:avLst/>
                <a:gdLst/>
                <a:ahLst/>
                <a:cxnLst/>
                <a:rect l="0" t="0" r="0" b="0"/>
                <a:pathLst>
                  <a:path w="120000" h="120000" extrusionOk="0">
                    <a:moveTo>
                      <a:pt x="1492" y="120000"/>
                    </a:moveTo>
                    <a:lnTo>
                      <a:pt x="0" y="116485"/>
                    </a:lnTo>
                    <a:lnTo>
                      <a:pt x="118507" y="0"/>
                    </a:lnTo>
                    <a:lnTo>
                      <a:pt x="120000" y="3514"/>
                    </a:lnTo>
                    <a:lnTo>
                      <a:pt x="1492"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78" name="Shape 478"/>
              <p:cNvSpPr/>
              <p:nvPr/>
            </p:nvSpPr>
            <p:spPr>
              <a:xfrm>
                <a:off x="933" y="855"/>
                <a:ext cx="300" cy="900"/>
              </a:xfrm>
              <a:custGeom>
                <a:avLst/>
                <a:gdLst/>
                <a:ahLst/>
                <a:cxnLst/>
                <a:rect l="0" t="0" r="0" b="0"/>
                <a:pathLst>
                  <a:path w="120000" h="120000" extrusionOk="0">
                    <a:moveTo>
                      <a:pt x="1739" y="120000"/>
                    </a:moveTo>
                    <a:lnTo>
                      <a:pt x="0" y="119642"/>
                    </a:lnTo>
                    <a:lnTo>
                      <a:pt x="118260" y="0"/>
                    </a:lnTo>
                    <a:lnTo>
                      <a:pt x="120000" y="476"/>
                    </a:lnTo>
                    <a:lnTo>
                      <a:pt x="173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79" name="Shape 479"/>
              <p:cNvSpPr/>
              <p:nvPr/>
            </p:nvSpPr>
            <p:spPr>
              <a:xfrm>
                <a:off x="1314" y="610"/>
                <a:ext cx="0" cy="300"/>
              </a:xfrm>
              <a:custGeom>
                <a:avLst/>
                <a:gdLst/>
                <a:ahLst/>
                <a:cxnLst/>
                <a:rect l="0" t="0" r="0" b="0"/>
                <a:pathLst>
                  <a:path w="120000" h="120000" extrusionOk="0">
                    <a:moveTo>
                      <a:pt x="90909" y="120000"/>
                    </a:moveTo>
                    <a:lnTo>
                      <a:pt x="0" y="0"/>
                    </a:lnTo>
                    <a:lnTo>
                      <a:pt x="29090" y="0"/>
                    </a:lnTo>
                    <a:lnTo>
                      <a:pt x="120000" y="119028"/>
                    </a:lnTo>
                    <a:lnTo>
                      <a:pt x="9090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80" name="Shape 480"/>
              <p:cNvSpPr/>
              <p:nvPr/>
            </p:nvSpPr>
            <p:spPr>
              <a:xfrm>
                <a:off x="577" y="1427"/>
                <a:ext cx="300" cy="300"/>
              </a:xfrm>
              <a:custGeom>
                <a:avLst/>
                <a:gdLst/>
                <a:ahLst/>
                <a:cxnLst/>
                <a:rect l="0" t="0" r="0" b="0"/>
                <a:pathLst>
                  <a:path w="120000" h="120000" extrusionOk="0">
                    <a:moveTo>
                      <a:pt x="117685" y="119999"/>
                    </a:moveTo>
                    <a:lnTo>
                      <a:pt x="0" y="1971"/>
                    </a:lnTo>
                    <a:lnTo>
                      <a:pt x="1652" y="0"/>
                    </a:lnTo>
                    <a:lnTo>
                      <a:pt x="120000" y="118591"/>
                    </a:lnTo>
                    <a:lnTo>
                      <a:pt x="117685"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81" name="Shape 481"/>
              <p:cNvSpPr/>
              <p:nvPr/>
            </p:nvSpPr>
            <p:spPr>
              <a:xfrm>
                <a:off x="696" y="1855"/>
                <a:ext cx="30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82" name="Shape 482"/>
              <p:cNvSpPr/>
              <p:nvPr/>
            </p:nvSpPr>
            <p:spPr>
              <a:xfrm>
                <a:off x="931" y="1860"/>
                <a:ext cx="300" cy="300"/>
              </a:xfrm>
              <a:custGeom>
                <a:avLst/>
                <a:gdLst/>
                <a:ahLst/>
                <a:cxnLst/>
                <a:rect l="0" t="0" r="0" b="0"/>
                <a:pathLst>
                  <a:path w="120000" h="120000" extrusionOk="0">
                    <a:moveTo>
                      <a:pt x="118245" y="119999"/>
                    </a:moveTo>
                    <a:lnTo>
                      <a:pt x="0" y="3076"/>
                    </a:lnTo>
                    <a:lnTo>
                      <a:pt x="1754" y="0"/>
                    </a:lnTo>
                    <a:lnTo>
                      <a:pt x="120000" y="117802"/>
                    </a:lnTo>
                    <a:lnTo>
                      <a:pt x="118245"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83" name="Shape 483"/>
              <p:cNvSpPr/>
              <p:nvPr/>
            </p:nvSpPr>
            <p:spPr>
              <a:xfrm>
                <a:off x="941" y="1711"/>
                <a:ext cx="600" cy="0"/>
              </a:xfrm>
              <a:custGeom>
                <a:avLst/>
                <a:gdLst/>
                <a:ahLst/>
                <a:cxnLst/>
                <a:rect l="0" t="0" r="0" b="0"/>
                <a:pathLst>
                  <a:path w="120000" h="120000" extrusionOk="0">
                    <a:moveTo>
                      <a:pt x="492" y="120000"/>
                    </a:moveTo>
                    <a:lnTo>
                      <a:pt x="0" y="112702"/>
                    </a:lnTo>
                    <a:lnTo>
                      <a:pt x="119014" y="0"/>
                    </a:lnTo>
                    <a:lnTo>
                      <a:pt x="120000" y="6486"/>
                    </a:lnTo>
                    <a:lnTo>
                      <a:pt x="492"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84" name="Shape 484"/>
              <p:cNvSpPr/>
              <p:nvPr/>
            </p:nvSpPr>
            <p:spPr>
              <a:xfrm>
                <a:off x="5922" y="2961"/>
                <a:ext cx="0" cy="0"/>
              </a:xfrm>
              <a:custGeom>
                <a:avLst/>
                <a:gdLst/>
                <a:ahLst/>
                <a:cxnLst/>
                <a:rect l="0" t="0" r="0" b="0"/>
                <a:pathLst>
                  <a:path w="120000" h="120000" extrusionOk="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85" name="Shape 485"/>
              <p:cNvSpPr/>
              <p:nvPr/>
            </p:nvSpPr>
            <p:spPr>
              <a:xfrm>
                <a:off x="5905" y="2921"/>
                <a:ext cx="0" cy="0"/>
              </a:xfrm>
              <a:custGeom>
                <a:avLst/>
                <a:gdLst/>
                <a:ahLst/>
                <a:cxnLst/>
                <a:rect l="0" t="0" r="0" b="0"/>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86" name="Shape 486"/>
              <p:cNvSpPr/>
              <p:nvPr/>
            </p:nvSpPr>
            <p:spPr>
              <a:xfrm>
                <a:off x="5873" y="2946"/>
                <a:ext cx="0" cy="0"/>
              </a:xfrm>
              <a:custGeom>
                <a:avLst/>
                <a:gdLst/>
                <a:ahLst/>
                <a:cxnLst/>
                <a:rect l="0" t="0" r="0" b="0"/>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87" name="Shape 487"/>
              <p:cNvSpPr/>
              <p:nvPr/>
            </p:nvSpPr>
            <p:spPr>
              <a:xfrm>
                <a:off x="5915" y="2887"/>
                <a:ext cx="300" cy="300"/>
              </a:xfrm>
              <a:custGeom>
                <a:avLst/>
                <a:gdLst/>
                <a:ahLst/>
                <a:cxnLst/>
                <a:rect l="0" t="0" r="0" b="0"/>
                <a:pathLst>
                  <a:path w="120000" h="120000" extrusionOk="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88" name="Shape 488"/>
              <p:cNvSpPr/>
              <p:nvPr/>
            </p:nvSpPr>
            <p:spPr>
              <a:xfrm>
                <a:off x="2499" y="1618"/>
                <a:ext cx="300" cy="300"/>
              </a:xfrm>
              <a:custGeom>
                <a:avLst/>
                <a:gdLst/>
                <a:ahLst/>
                <a:cxnLst/>
                <a:rect l="0" t="0" r="0" b="0"/>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89" name="Shape 489"/>
              <p:cNvSpPr/>
              <p:nvPr/>
            </p:nvSpPr>
            <p:spPr>
              <a:xfrm>
                <a:off x="1990" y="2082"/>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90" name="Shape 490"/>
              <p:cNvSpPr/>
              <p:nvPr/>
            </p:nvSpPr>
            <p:spPr>
              <a:xfrm>
                <a:off x="1965" y="2055"/>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91" name="Shape 491"/>
              <p:cNvSpPr/>
              <p:nvPr/>
            </p:nvSpPr>
            <p:spPr>
              <a:xfrm>
                <a:off x="1965" y="2028"/>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92" name="Shape 492"/>
              <p:cNvSpPr/>
              <p:nvPr/>
            </p:nvSpPr>
            <p:spPr>
              <a:xfrm>
                <a:off x="1990" y="2055"/>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93" name="Shape 493"/>
              <p:cNvSpPr/>
              <p:nvPr/>
            </p:nvSpPr>
            <p:spPr>
              <a:xfrm>
                <a:off x="2015" y="2055"/>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94" name="Shape 494"/>
              <p:cNvSpPr/>
              <p:nvPr/>
            </p:nvSpPr>
            <p:spPr>
              <a:xfrm>
                <a:off x="2015" y="2028"/>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95" name="Shape 495"/>
              <p:cNvSpPr/>
              <p:nvPr/>
            </p:nvSpPr>
            <p:spPr>
              <a:xfrm>
                <a:off x="2015" y="2082"/>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96" name="Shape 496"/>
              <p:cNvSpPr/>
              <p:nvPr/>
            </p:nvSpPr>
            <p:spPr>
              <a:xfrm>
                <a:off x="1990" y="2028"/>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97" name="Shape 497"/>
              <p:cNvSpPr/>
              <p:nvPr/>
            </p:nvSpPr>
            <p:spPr>
              <a:xfrm>
                <a:off x="1965" y="2082"/>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98" name="Shape 498"/>
              <p:cNvSpPr/>
              <p:nvPr/>
            </p:nvSpPr>
            <p:spPr>
              <a:xfrm>
                <a:off x="1913" y="2082"/>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499" name="Shape 499"/>
              <p:cNvSpPr/>
              <p:nvPr/>
            </p:nvSpPr>
            <p:spPr>
              <a:xfrm>
                <a:off x="1913" y="2055"/>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00" name="Shape 500"/>
              <p:cNvSpPr/>
              <p:nvPr/>
            </p:nvSpPr>
            <p:spPr>
              <a:xfrm>
                <a:off x="1938" y="2028"/>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01" name="Shape 501"/>
              <p:cNvSpPr/>
              <p:nvPr/>
            </p:nvSpPr>
            <p:spPr>
              <a:xfrm>
                <a:off x="1938" y="2082"/>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02" name="Shape 502"/>
              <p:cNvSpPr/>
              <p:nvPr/>
            </p:nvSpPr>
            <p:spPr>
              <a:xfrm>
                <a:off x="1913" y="2028"/>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03" name="Shape 503"/>
              <p:cNvSpPr/>
              <p:nvPr/>
            </p:nvSpPr>
            <p:spPr>
              <a:xfrm>
                <a:off x="1938" y="2055"/>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04" name="Shape 504"/>
              <p:cNvSpPr/>
              <p:nvPr/>
            </p:nvSpPr>
            <p:spPr>
              <a:xfrm>
                <a:off x="1928" y="1960"/>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05" name="Shape 505"/>
              <p:cNvSpPr/>
              <p:nvPr/>
            </p:nvSpPr>
            <p:spPr>
              <a:xfrm>
                <a:off x="2000" y="1960"/>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06" name="Shape 506"/>
              <p:cNvSpPr/>
              <p:nvPr/>
            </p:nvSpPr>
            <p:spPr>
              <a:xfrm>
                <a:off x="1889" y="1975"/>
                <a:ext cx="300" cy="0"/>
              </a:xfrm>
              <a:custGeom>
                <a:avLst/>
                <a:gdLst/>
                <a:ahLst/>
                <a:cxnLst/>
                <a:rect l="0" t="0" r="0" b="0"/>
                <a:pathLst>
                  <a:path w="120000" h="120000" extrusionOk="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07" name="Shape 507"/>
              <p:cNvSpPr/>
              <p:nvPr/>
            </p:nvSpPr>
            <p:spPr>
              <a:xfrm>
                <a:off x="2207" y="1264"/>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08" name="Shape 508"/>
              <p:cNvSpPr/>
              <p:nvPr/>
            </p:nvSpPr>
            <p:spPr>
              <a:xfrm>
                <a:off x="1958" y="956"/>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09" name="Shape 509"/>
              <p:cNvSpPr/>
              <p:nvPr/>
            </p:nvSpPr>
            <p:spPr>
              <a:xfrm>
                <a:off x="1958" y="1015"/>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10" name="Shape 510"/>
              <p:cNvSpPr/>
              <p:nvPr/>
            </p:nvSpPr>
            <p:spPr>
              <a:xfrm>
                <a:off x="1958" y="1060"/>
                <a:ext cx="0" cy="0"/>
              </a:xfrm>
              <a:custGeom>
                <a:avLst/>
                <a:gdLst/>
                <a:ahLst/>
                <a:cxnLst/>
                <a:rect l="0" t="0" r="0" b="0"/>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11" name="Shape 511"/>
              <p:cNvSpPr/>
              <p:nvPr/>
            </p:nvSpPr>
            <p:spPr>
              <a:xfrm>
                <a:off x="2368" y="734"/>
                <a:ext cx="300" cy="300"/>
              </a:xfrm>
              <a:custGeom>
                <a:avLst/>
                <a:gdLst/>
                <a:ahLst/>
                <a:cxnLst/>
                <a:rect l="0" t="0" r="0" b="0"/>
                <a:pathLst>
                  <a:path w="120000" h="120000" extrusionOk="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12" name="Shape 512"/>
              <p:cNvSpPr/>
              <p:nvPr/>
            </p:nvSpPr>
            <p:spPr>
              <a:xfrm>
                <a:off x="2984" y="719"/>
                <a:ext cx="0" cy="300"/>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13" name="Shape 513"/>
              <p:cNvSpPr/>
              <p:nvPr/>
            </p:nvSpPr>
            <p:spPr>
              <a:xfrm>
                <a:off x="798" y="3101"/>
                <a:ext cx="0" cy="300"/>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14" name="Shape 514"/>
              <p:cNvSpPr/>
              <p:nvPr/>
            </p:nvSpPr>
            <p:spPr>
              <a:xfrm>
                <a:off x="4285" y="780"/>
                <a:ext cx="0" cy="299"/>
              </a:xfrm>
              <a:custGeom>
                <a:avLst/>
                <a:gdLst/>
                <a:ahLst/>
                <a:cxnLst/>
                <a:rect l="0" t="0" r="0" b="0"/>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15" name="Shape 515"/>
              <p:cNvSpPr/>
              <p:nvPr/>
            </p:nvSpPr>
            <p:spPr>
              <a:xfrm>
                <a:off x="4335" y="860"/>
                <a:ext cx="0" cy="0"/>
              </a:xfrm>
              <a:prstGeom prst="ellipse">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16" name="Shape 516"/>
              <p:cNvSpPr/>
              <p:nvPr/>
            </p:nvSpPr>
            <p:spPr>
              <a:xfrm>
                <a:off x="4782" y="865"/>
                <a:ext cx="300" cy="0"/>
              </a:xfrm>
              <a:custGeom>
                <a:avLst/>
                <a:gdLst/>
                <a:ahLst/>
                <a:cxnLst/>
                <a:rect l="0" t="0" r="0" b="0"/>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17" name="Shape 517"/>
              <p:cNvSpPr/>
              <p:nvPr/>
            </p:nvSpPr>
            <p:spPr>
              <a:xfrm>
                <a:off x="4782" y="958"/>
                <a:ext cx="30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18" name="Shape 518"/>
              <p:cNvSpPr/>
              <p:nvPr/>
            </p:nvSpPr>
            <p:spPr>
              <a:xfrm>
                <a:off x="4782" y="990"/>
                <a:ext cx="30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19" name="Shape 519"/>
              <p:cNvSpPr/>
              <p:nvPr/>
            </p:nvSpPr>
            <p:spPr>
              <a:xfrm>
                <a:off x="4782" y="1023"/>
                <a:ext cx="30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20" name="Shape 520"/>
              <p:cNvSpPr/>
              <p:nvPr/>
            </p:nvSpPr>
            <p:spPr>
              <a:xfrm>
                <a:off x="5153" y="1551"/>
                <a:ext cx="300" cy="0"/>
              </a:xfrm>
              <a:custGeom>
                <a:avLst/>
                <a:gdLst/>
                <a:ahLst/>
                <a:cxnLst/>
                <a:rect l="0" t="0" r="0" b="0"/>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21" name="Shape 521"/>
              <p:cNvSpPr/>
              <p:nvPr/>
            </p:nvSpPr>
            <p:spPr>
              <a:xfrm>
                <a:off x="3503" y="872"/>
                <a:ext cx="300" cy="0"/>
              </a:xfrm>
              <a:custGeom>
                <a:avLst/>
                <a:gdLst/>
                <a:ahLst/>
                <a:cxnLst/>
                <a:rect l="0" t="0" r="0" b="0"/>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22" name="Shape 522"/>
              <p:cNvSpPr/>
              <p:nvPr/>
            </p:nvSpPr>
            <p:spPr>
              <a:xfrm>
                <a:off x="2776" y="1395"/>
                <a:ext cx="300" cy="300"/>
              </a:xfrm>
              <a:custGeom>
                <a:avLst/>
                <a:gdLst/>
                <a:ahLst/>
                <a:cxnLst/>
                <a:rect l="0" t="0" r="0" b="0"/>
                <a:pathLst>
                  <a:path w="120000" h="120000" extrusionOk="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23" name="Shape 523"/>
              <p:cNvSpPr/>
              <p:nvPr/>
            </p:nvSpPr>
            <p:spPr>
              <a:xfrm>
                <a:off x="7220" y="316"/>
                <a:ext cx="300" cy="300"/>
              </a:xfrm>
              <a:custGeom>
                <a:avLst/>
                <a:gdLst/>
                <a:ahLst/>
                <a:cxnLst/>
                <a:rect l="0" t="0" r="0" b="0"/>
                <a:pathLst>
                  <a:path w="120000" h="120000" extrusionOk="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24" name="Shape 524"/>
              <p:cNvSpPr/>
              <p:nvPr/>
            </p:nvSpPr>
            <p:spPr>
              <a:xfrm>
                <a:off x="152" y="2954"/>
                <a:ext cx="299" cy="300"/>
              </a:xfrm>
              <a:custGeom>
                <a:avLst/>
                <a:gdLst/>
                <a:ahLst/>
                <a:cxnLst/>
                <a:rect l="0" t="0" r="0" b="0"/>
                <a:pathLst>
                  <a:path w="120000" h="120000" extrusionOk="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25" name="Shape 525"/>
              <p:cNvSpPr/>
              <p:nvPr/>
            </p:nvSpPr>
            <p:spPr>
              <a:xfrm>
                <a:off x="4982" y="1990"/>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26" name="Shape 526"/>
              <p:cNvSpPr/>
              <p:nvPr/>
            </p:nvSpPr>
            <p:spPr>
              <a:xfrm>
                <a:off x="4982" y="1966"/>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27" name="Shape 527"/>
              <p:cNvSpPr/>
              <p:nvPr/>
            </p:nvSpPr>
            <p:spPr>
              <a:xfrm>
                <a:off x="4982" y="1943"/>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28" name="Shape 528"/>
              <p:cNvSpPr/>
              <p:nvPr/>
            </p:nvSpPr>
            <p:spPr>
              <a:xfrm>
                <a:off x="4982" y="1921"/>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29" name="Shape 529"/>
              <p:cNvSpPr/>
              <p:nvPr/>
            </p:nvSpPr>
            <p:spPr>
              <a:xfrm>
                <a:off x="4896" y="1990"/>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30" name="Shape 530"/>
              <p:cNvSpPr/>
              <p:nvPr/>
            </p:nvSpPr>
            <p:spPr>
              <a:xfrm>
                <a:off x="4896" y="1966"/>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31" name="Shape 531"/>
              <p:cNvSpPr/>
              <p:nvPr/>
            </p:nvSpPr>
            <p:spPr>
              <a:xfrm>
                <a:off x="4896" y="1943"/>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32" name="Shape 532"/>
              <p:cNvSpPr/>
              <p:nvPr/>
            </p:nvSpPr>
            <p:spPr>
              <a:xfrm>
                <a:off x="4896" y="1921"/>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33" name="Shape 533"/>
              <p:cNvSpPr/>
              <p:nvPr/>
            </p:nvSpPr>
            <p:spPr>
              <a:xfrm>
                <a:off x="4874" y="1894"/>
                <a:ext cx="300" cy="0"/>
              </a:xfrm>
              <a:custGeom>
                <a:avLst/>
                <a:gdLst/>
                <a:ahLst/>
                <a:cxnLst/>
                <a:rect l="0" t="0" r="0" b="0"/>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34" name="Shape 534"/>
              <p:cNvSpPr/>
              <p:nvPr/>
            </p:nvSpPr>
            <p:spPr>
              <a:xfrm>
                <a:off x="4523" y="2366"/>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35" name="Shape 535"/>
              <p:cNvSpPr/>
              <p:nvPr/>
            </p:nvSpPr>
            <p:spPr>
              <a:xfrm>
                <a:off x="4515" y="2341"/>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36" name="Shape 536"/>
              <p:cNvSpPr/>
              <p:nvPr/>
            </p:nvSpPr>
            <p:spPr>
              <a:xfrm>
                <a:off x="4529" y="2316"/>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37" name="Shape 537"/>
              <p:cNvSpPr/>
              <p:nvPr/>
            </p:nvSpPr>
            <p:spPr>
              <a:xfrm>
                <a:off x="4482" y="2279"/>
                <a:ext cx="300" cy="0"/>
              </a:xfrm>
              <a:custGeom>
                <a:avLst/>
                <a:gdLst/>
                <a:ahLst/>
                <a:cxnLst/>
                <a:rect l="0" t="0" r="0" b="0"/>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38" name="Shape 538"/>
              <p:cNvSpPr/>
              <p:nvPr/>
            </p:nvSpPr>
            <p:spPr>
              <a:xfrm>
                <a:off x="4132" y="2583"/>
                <a:ext cx="300" cy="0"/>
              </a:xfrm>
              <a:custGeom>
                <a:avLst/>
                <a:gdLst/>
                <a:ahLst/>
                <a:cxnLst/>
                <a:rect l="0" t="0" r="0" b="0"/>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39" name="Shape 539"/>
              <p:cNvSpPr/>
              <p:nvPr/>
            </p:nvSpPr>
            <p:spPr>
              <a:xfrm>
                <a:off x="4273" y="2670"/>
                <a:ext cx="0" cy="0"/>
              </a:xfrm>
              <a:custGeom>
                <a:avLst/>
                <a:gdLst/>
                <a:ahLst/>
                <a:cxnLst/>
                <a:rect l="0" t="0" r="0" b="0"/>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grpSp>
        <p:sp>
          <p:nvSpPr>
            <p:cNvPr id="540" name="Shape 540"/>
            <p:cNvSpPr/>
            <p:nvPr/>
          </p:nvSpPr>
          <p:spPr>
            <a:xfrm>
              <a:off x="4255" y="2670"/>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41" name="Shape 541"/>
            <p:cNvSpPr/>
            <p:nvPr/>
          </p:nvSpPr>
          <p:spPr>
            <a:xfrm>
              <a:off x="4230" y="2670"/>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42" name="Shape 542"/>
            <p:cNvSpPr/>
            <p:nvPr/>
          </p:nvSpPr>
          <p:spPr>
            <a:xfrm>
              <a:off x="4163" y="2670"/>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43" name="Shape 543"/>
            <p:cNvSpPr/>
            <p:nvPr/>
          </p:nvSpPr>
          <p:spPr>
            <a:xfrm>
              <a:off x="4163" y="2686"/>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44" name="Shape 544"/>
            <p:cNvSpPr/>
            <p:nvPr/>
          </p:nvSpPr>
          <p:spPr>
            <a:xfrm>
              <a:off x="3175" y="2593"/>
              <a:ext cx="300" cy="300"/>
            </a:xfrm>
            <a:custGeom>
              <a:avLst/>
              <a:gdLst/>
              <a:ahLst/>
              <a:cxnLst/>
              <a:rect l="0" t="0" r="0" b="0"/>
              <a:pathLst>
                <a:path w="120000" h="120000" extrusionOk="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45" name="Shape 545"/>
            <p:cNvSpPr/>
            <p:nvPr/>
          </p:nvSpPr>
          <p:spPr>
            <a:xfrm>
              <a:off x="2679" y="2049"/>
              <a:ext cx="300" cy="300"/>
            </a:xfrm>
            <a:custGeom>
              <a:avLst/>
              <a:gdLst/>
              <a:ahLst/>
              <a:cxnLst/>
              <a:rect l="0" t="0" r="0" b="0"/>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46" name="Shape 546"/>
            <p:cNvSpPr/>
            <p:nvPr/>
          </p:nvSpPr>
          <p:spPr>
            <a:xfrm>
              <a:off x="2116" y="2361"/>
              <a:ext cx="300" cy="300"/>
            </a:xfrm>
            <a:custGeom>
              <a:avLst/>
              <a:gdLst/>
              <a:ahLst/>
              <a:cxnLst/>
              <a:rect l="0" t="0" r="0" b="0"/>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47" name="Shape 547"/>
            <p:cNvSpPr/>
            <p:nvPr/>
          </p:nvSpPr>
          <p:spPr>
            <a:xfrm>
              <a:off x="7609" y="1849"/>
              <a:ext cx="300" cy="300"/>
            </a:xfrm>
            <a:custGeom>
              <a:avLst/>
              <a:gdLst/>
              <a:ahLst/>
              <a:cxnLst/>
              <a:rect l="0" t="0" r="0" b="0"/>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48" name="Shape 548"/>
            <p:cNvSpPr/>
            <p:nvPr/>
          </p:nvSpPr>
          <p:spPr>
            <a:xfrm>
              <a:off x="2407" y="2281"/>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49" name="Shape 549"/>
            <p:cNvSpPr/>
            <p:nvPr/>
          </p:nvSpPr>
          <p:spPr>
            <a:xfrm>
              <a:off x="6060" y="341"/>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50" name="Shape 550"/>
            <p:cNvSpPr/>
            <p:nvPr/>
          </p:nvSpPr>
          <p:spPr>
            <a:xfrm>
              <a:off x="5202" y="2763"/>
              <a:ext cx="0" cy="0"/>
            </a:xfrm>
            <a:prstGeom prst="ellipse">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51" name="Shape 551"/>
            <p:cNvSpPr/>
            <p:nvPr/>
          </p:nvSpPr>
          <p:spPr>
            <a:xfrm>
              <a:off x="5245" y="2763"/>
              <a:ext cx="0" cy="0"/>
            </a:xfrm>
            <a:prstGeom prst="ellipse">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52" name="Shape 552"/>
            <p:cNvSpPr/>
            <p:nvPr/>
          </p:nvSpPr>
          <p:spPr>
            <a:xfrm>
              <a:off x="5140" y="2639"/>
              <a:ext cx="300" cy="0"/>
            </a:xfrm>
            <a:custGeom>
              <a:avLst/>
              <a:gdLst/>
              <a:ahLst/>
              <a:cxnLst/>
              <a:rect l="0" t="0" r="0" b="0"/>
              <a:pathLst>
                <a:path w="120000" h="120000" extrusionOk="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53" name="Shape 553"/>
            <p:cNvSpPr/>
            <p:nvPr/>
          </p:nvSpPr>
          <p:spPr>
            <a:xfrm>
              <a:off x="5200" y="2702"/>
              <a:ext cx="0" cy="0"/>
            </a:xfrm>
            <a:custGeom>
              <a:avLst/>
              <a:gdLst/>
              <a:ahLst/>
              <a:cxnLst/>
              <a:rect l="0" t="0" r="0" b="0"/>
              <a:pathLst>
                <a:path w="120000" h="120000" extrusionOk="0">
                  <a:moveTo>
                    <a:pt x="3636" y="120000"/>
                  </a:moveTo>
                  <a:lnTo>
                    <a:pt x="116363" y="120000"/>
                  </a:lnTo>
                  <a:lnTo>
                    <a:pt x="120000" y="0"/>
                  </a:lnTo>
                  <a:lnTo>
                    <a:pt x="0" y="0"/>
                  </a:lnTo>
                  <a:lnTo>
                    <a:pt x="3636"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54" name="Shape 554"/>
            <p:cNvSpPr/>
            <p:nvPr/>
          </p:nvSpPr>
          <p:spPr>
            <a:xfrm>
              <a:off x="5193" y="2677"/>
              <a:ext cx="0" cy="0"/>
            </a:xfrm>
            <a:custGeom>
              <a:avLst/>
              <a:gdLst/>
              <a:ahLst/>
              <a:cxnLst/>
              <a:rect l="0" t="0" r="0" b="0"/>
              <a:pathLst>
                <a:path w="120000" h="120000" extrusionOk="0">
                  <a:moveTo>
                    <a:pt x="3037" y="119999"/>
                  </a:moveTo>
                  <a:lnTo>
                    <a:pt x="118481" y="119999"/>
                  </a:lnTo>
                  <a:lnTo>
                    <a:pt x="120000" y="0"/>
                  </a:lnTo>
                  <a:lnTo>
                    <a:pt x="0" y="0"/>
                  </a:lnTo>
                  <a:lnTo>
                    <a:pt x="3037"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55" name="Shape 555"/>
            <p:cNvSpPr/>
            <p:nvPr/>
          </p:nvSpPr>
          <p:spPr>
            <a:xfrm>
              <a:off x="-426" y="781"/>
              <a:ext cx="300" cy="0"/>
            </a:xfrm>
            <a:custGeom>
              <a:avLst/>
              <a:gdLst/>
              <a:ahLst/>
              <a:cxnLst/>
              <a:rect l="0" t="0" r="0" b="0"/>
              <a:pathLst>
                <a:path w="120000" h="120000" extrusionOk="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56" name="Shape 556"/>
            <p:cNvSpPr/>
            <p:nvPr/>
          </p:nvSpPr>
          <p:spPr>
            <a:xfrm>
              <a:off x="-384" y="849"/>
              <a:ext cx="0" cy="0"/>
            </a:xfrm>
            <a:custGeom>
              <a:avLst/>
              <a:gdLst/>
              <a:ahLst/>
              <a:cxnLst/>
              <a:rect l="0" t="0" r="0" b="0"/>
              <a:pathLst>
                <a:path w="120000" h="120000" extrusionOk="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57" name="Shape 557"/>
            <p:cNvSpPr/>
            <p:nvPr/>
          </p:nvSpPr>
          <p:spPr>
            <a:xfrm>
              <a:off x="6389" y="2603"/>
              <a:ext cx="300" cy="300"/>
            </a:xfrm>
            <a:custGeom>
              <a:avLst/>
              <a:gdLst/>
              <a:ahLst/>
              <a:cxnLst/>
              <a:rect l="0" t="0" r="0" b="0"/>
              <a:pathLst>
                <a:path w="120000" h="120000" extrusionOk="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58" name="Shape 558"/>
            <p:cNvSpPr/>
            <p:nvPr/>
          </p:nvSpPr>
          <p:spPr>
            <a:xfrm>
              <a:off x="6420" y="2652"/>
              <a:ext cx="0" cy="0"/>
            </a:xfrm>
            <a:custGeom>
              <a:avLst/>
              <a:gdLst/>
              <a:ahLst/>
              <a:cxnLst/>
              <a:rect l="0" t="0" r="0" b="0"/>
              <a:pathLst>
                <a:path w="120000" h="120000" extrusionOk="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59" name="Shape 559"/>
            <p:cNvSpPr/>
            <p:nvPr/>
          </p:nvSpPr>
          <p:spPr>
            <a:xfrm>
              <a:off x="6100" y="1190"/>
              <a:ext cx="300" cy="300"/>
            </a:xfrm>
            <a:custGeom>
              <a:avLst/>
              <a:gdLst/>
              <a:ahLst/>
              <a:cxnLst/>
              <a:rect l="0" t="0" r="0" b="0"/>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60" name="Shape 560"/>
            <p:cNvSpPr/>
            <p:nvPr/>
          </p:nvSpPr>
          <p:spPr>
            <a:xfrm>
              <a:off x="5741" y="1507"/>
              <a:ext cx="300" cy="300"/>
            </a:xfrm>
            <a:custGeom>
              <a:avLst/>
              <a:gdLst/>
              <a:ahLst/>
              <a:cxnLst/>
              <a:rect l="0" t="0" r="0" b="0"/>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61" name="Shape 561"/>
            <p:cNvSpPr/>
            <p:nvPr/>
          </p:nvSpPr>
          <p:spPr>
            <a:xfrm>
              <a:off x="5831" y="1625"/>
              <a:ext cx="0" cy="0"/>
            </a:xfrm>
            <a:prstGeom prst="ellipse">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62" name="Shape 562"/>
            <p:cNvSpPr/>
            <p:nvPr/>
          </p:nvSpPr>
          <p:spPr>
            <a:xfrm>
              <a:off x="3914" y="437"/>
              <a:ext cx="300" cy="300"/>
            </a:xfrm>
            <a:custGeom>
              <a:avLst/>
              <a:gdLst/>
              <a:ahLst/>
              <a:cxnLst/>
              <a:rect l="0" t="0" r="0" b="0"/>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63" name="Shape 563"/>
            <p:cNvSpPr/>
            <p:nvPr/>
          </p:nvSpPr>
          <p:spPr>
            <a:xfrm>
              <a:off x="4005" y="555"/>
              <a:ext cx="0" cy="0"/>
            </a:xfrm>
            <a:prstGeom prst="ellipse">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64" name="Shape 564"/>
            <p:cNvSpPr/>
            <p:nvPr/>
          </p:nvSpPr>
          <p:spPr>
            <a:xfrm>
              <a:off x="6019" y="2265"/>
              <a:ext cx="0" cy="0"/>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65" name="Shape 565"/>
            <p:cNvSpPr/>
            <p:nvPr/>
          </p:nvSpPr>
          <p:spPr>
            <a:xfrm>
              <a:off x="6019" y="2324"/>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66" name="Shape 566"/>
            <p:cNvSpPr/>
            <p:nvPr/>
          </p:nvSpPr>
          <p:spPr>
            <a:xfrm>
              <a:off x="6019" y="2370"/>
              <a:ext cx="0" cy="0"/>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67" name="Shape 567"/>
            <p:cNvSpPr/>
            <p:nvPr/>
          </p:nvSpPr>
          <p:spPr>
            <a:xfrm>
              <a:off x="5348" y="518"/>
              <a:ext cx="300" cy="300"/>
            </a:xfrm>
            <a:custGeom>
              <a:avLst/>
              <a:gdLst/>
              <a:ahLst/>
              <a:cxnLst/>
              <a:rect l="0" t="0" r="0" b="0"/>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68" name="Shape 568"/>
            <p:cNvSpPr/>
            <p:nvPr/>
          </p:nvSpPr>
          <p:spPr>
            <a:xfrm>
              <a:off x="5836" y="1993"/>
              <a:ext cx="0" cy="300"/>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69" name="Shape 569"/>
            <p:cNvSpPr/>
            <p:nvPr/>
          </p:nvSpPr>
          <p:spPr>
            <a:xfrm>
              <a:off x="6038" y="1882"/>
              <a:ext cx="0" cy="300"/>
            </a:xfrm>
            <a:custGeom>
              <a:avLst/>
              <a:gdLst/>
              <a:ahLst/>
              <a:cxnLst/>
              <a:rect l="0" t="0" r="0" b="0"/>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70" name="Shape 570"/>
            <p:cNvSpPr/>
            <p:nvPr/>
          </p:nvSpPr>
          <p:spPr>
            <a:xfrm>
              <a:off x="6243" y="1993"/>
              <a:ext cx="0" cy="300"/>
            </a:xfrm>
            <a:custGeom>
              <a:avLst/>
              <a:gdLst/>
              <a:ahLst/>
              <a:cxnLst/>
              <a:rect l="0" t="0" r="0" b="0"/>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71" name="Shape 571"/>
            <p:cNvSpPr/>
            <p:nvPr/>
          </p:nvSpPr>
          <p:spPr>
            <a:xfrm>
              <a:off x="1211" y="494"/>
              <a:ext cx="300" cy="0"/>
            </a:xfrm>
            <a:custGeom>
              <a:avLst/>
              <a:gdLst/>
              <a:ahLst/>
              <a:cxnLst/>
              <a:rect l="0" t="0" r="0" b="0"/>
              <a:pathLst>
                <a:path w="120000" h="120000" extrusionOk="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72" name="Shape 572"/>
            <p:cNvSpPr/>
            <p:nvPr/>
          </p:nvSpPr>
          <p:spPr>
            <a:xfrm>
              <a:off x="1230" y="513"/>
              <a:ext cx="300" cy="0"/>
            </a:xfrm>
            <a:custGeom>
              <a:avLst/>
              <a:gdLst/>
              <a:ahLst/>
              <a:cxnLst/>
              <a:rect l="0" t="0" r="0" b="0"/>
              <a:pathLst>
                <a:path w="120000" h="120000" extrusionOk="0">
                  <a:moveTo>
                    <a:pt x="120000" y="120000"/>
                  </a:moveTo>
                  <a:lnTo>
                    <a:pt x="0" y="120000"/>
                  </a:lnTo>
                  <a:lnTo>
                    <a:pt x="0" y="109333"/>
                  </a:lnTo>
                  <a:lnTo>
                    <a:pt x="112847" y="109333"/>
                  </a:lnTo>
                  <a:lnTo>
                    <a:pt x="112847" y="0"/>
                  </a:lnTo>
                  <a:lnTo>
                    <a:pt x="120000" y="0"/>
                  </a:lnTo>
                  <a:lnTo>
                    <a:pt x="1200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73" name="Shape 573"/>
            <p:cNvSpPr/>
            <p:nvPr/>
          </p:nvSpPr>
          <p:spPr>
            <a:xfrm>
              <a:off x="1243" y="526"/>
              <a:ext cx="300" cy="0"/>
            </a:xfrm>
            <a:custGeom>
              <a:avLst/>
              <a:gdLst/>
              <a:ahLst/>
              <a:cxnLst/>
              <a:rect l="0" t="0" r="0" b="0"/>
              <a:pathLst>
                <a:path w="120000" h="120000" extrusionOk="0">
                  <a:moveTo>
                    <a:pt x="120000" y="120000"/>
                  </a:moveTo>
                  <a:lnTo>
                    <a:pt x="0" y="120000"/>
                  </a:lnTo>
                  <a:lnTo>
                    <a:pt x="0" y="109565"/>
                  </a:lnTo>
                  <a:lnTo>
                    <a:pt x="113642" y="109565"/>
                  </a:lnTo>
                  <a:lnTo>
                    <a:pt x="113642" y="0"/>
                  </a:lnTo>
                  <a:lnTo>
                    <a:pt x="120000" y="0"/>
                  </a:lnTo>
                  <a:lnTo>
                    <a:pt x="1200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74" name="Shape 574"/>
            <p:cNvSpPr/>
            <p:nvPr/>
          </p:nvSpPr>
          <p:spPr>
            <a:xfrm>
              <a:off x="1277" y="516"/>
              <a:ext cx="0" cy="0"/>
            </a:xfrm>
            <a:custGeom>
              <a:avLst/>
              <a:gdLst/>
              <a:ahLst/>
              <a:cxnLst/>
              <a:rect l="0" t="0" r="0" b="0"/>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75" name="Shape 575"/>
            <p:cNvSpPr/>
            <p:nvPr/>
          </p:nvSpPr>
          <p:spPr>
            <a:xfrm>
              <a:off x="780" y="1005"/>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76" name="Shape 576"/>
            <p:cNvSpPr/>
            <p:nvPr/>
          </p:nvSpPr>
          <p:spPr>
            <a:xfrm>
              <a:off x="1270" y="2062"/>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77" name="Shape 577"/>
            <p:cNvSpPr/>
            <p:nvPr/>
          </p:nvSpPr>
          <p:spPr>
            <a:xfrm>
              <a:off x="158" y="2486"/>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78" name="Shape 578"/>
            <p:cNvSpPr/>
            <p:nvPr/>
          </p:nvSpPr>
          <p:spPr>
            <a:xfrm>
              <a:off x="227" y="430"/>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79" name="Shape 579"/>
            <p:cNvSpPr/>
            <p:nvPr/>
          </p:nvSpPr>
          <p:spPr>
            <a:xfrm>
              <a:off x="227" y="489"/>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80" name="Shape 580"/>
            <p:cNvSpPr/>
            <p:nvPr/>
          </p:nvSpPr>
          <p:spPr>
            <a:xfrm>
              <a:off x="227" y="534"/>
              <a:ext cx="0" cy="0"/>
            </a:xfrm>
            <a:custGeom>
              <a:avLst/>
              <a:gdLst/>
              <a:ahLst/>
              <a:cxnLst/>
              <a:rect l="0" t="0" r="0" b="0"/>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81" name="Shape 581"/>
            <p:cNvSpPr/>
            <p:nvPr/>
          </p:nvSpPr>
          <p:spPr>
            <a:xfrm>
              <a:off x="508" y="1314"/>
              <a:ext cx="0" cy="0"/>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82" name="Shape 582"/>
            <p:cNvSpPr/>
            <p:nvPr/>
          </p:nvSpPr>
          <p:spPr>
            <a:xfrm>
              <a:off x="508" y="1371"/>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83" name="Shape 583"/>
            <p:cNvSpPr/>
            <p:nvPr/>
          </p:nvSpPr>
          <p:spPr>
            <a:xfrm>
              <a:off x="508" y="1418"/>
              <a:ext cx="0" cy="0"/>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84" name="Shape 584"/>
            <p:cNvSpPr/>
            <p:nvPr/>
          </p:nvSpPr>
          <p:spPr>
            <a:xfrm>
              <a:off x="551" y="1778"/>
              <a:ext cx="300" cy="300"/>
            </a:xfrm>
            <a:custGeom>
              <a:avLst/>
              <a:gdLst/>
              <a:ahLst/>
              <a:cxnLst/>
              <a:rect l="0" t="0" r="0" b="0"/>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85" name="Shape 585"/>
            <p:cNvSpPr/>
            <p:nvPr/>
          </p:nvSpPr>
          <p:spPr>
            <a:xfrm>
              <a:off x="-71" y="1571"/>
              <a:ext cx="0" cy="300"/>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86" name="Shape 586"/>
            <p:cNvSpPr/>
            <p:nvPr/>
          </p:nvSpPr>
          <p:spPr>
            <a:xfrm>
              <a:off x="251" y="2650"/>
              <a:ext cx="300" cy="300"/>
            </a:xfrm>
            <a:custGeom>
              <a:avLst/>
              <a:gdLst/>
              <a:ahLst/>
              <a:cxnLst/>
              <a:rect l="0" t="0" r="0" b="0"/>
              <a:pathLst>
                <a:path w="120000" h="120000" extrusionOk="0">
                  <a:moveTo>
                    <a:pt x="118107" y="120000"/>
                  </a:moveTo>
                  <a:lnTo>
                    <a:pt x="0" y="3181"/>
                  </a:lnTo>
                  <a:lnTo>
                    <a:pt x="1892" y="0"/>
                  </a:lnTo>
                  <a:lnTo>
                    <a:pt x="120000" y="116818"/>
                  </a:lnTo>
                  <a:lnTo>
                    <a:pt x="118107"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87" name="Shape 587"/>
            <p:cNvSpPr/>
            <p:nvPr/>
          </p:nvSpPr>
          <p:spPr>
            <a:xfrm>
              <a:off x="1418" y="1610"/>
              <a:ext cx="300" cy="0"/>
            </a:xfrm>
            <a:custGeom>
              <a:avLst/>
              <a:gdLst/>
              <a:ahLst/>
              <a:cxnLst/>
              <a:rect l="0" t="0" r="0" b="0"/>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88" name="Shape 588"/>
            <p:cNvSpPr/>
            <p:nvPr/>
          </p:nvSpPr>
          <p:spPr>
            <a:xfrm>
              <a:off x="1664" y="677"/>
              <a:ext cx="300" cy="0"/>
            </a:xfrm>
            <a:custGeom>
              <a:avLst/>
              <a:gdLst/>
              <a:ahLst/>
              <a:cxnLst/>
              <a:rect l="0" t="0" r="0" b="0"/>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89" name="Shape 589"/>
            <p:cNvSpPr/>
            <p:nvPr/>
          </p:nvSpPr>
          <p:spPr>
            <a:xfrm>
              <a:off x="117" y="1676"/>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90" name="Shape 590"/>
            <p:cNvSpPr/>
            <p:nvPr/>
          </p:nvSpPr>
          <p:spPr>
            <a:xfrm>
              <a:off x="-274" y="1694"/>
              <a:ext cx="0" cy="300"/>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91" name="Shape 591"/>
            <p:cNvSpPr/>
            <p:nvPr/>
          </p:nvSpPr>
          <p:spPr>
            <a:xfrm>
              <a:off x="565" y="1864"/>
              <a:ext cx="300" cy="1200"/>
            </a:xfrm>
            <a:custGeom>
              <a:avLst/>
              <a:gdLst/>
              <a:ahLst/>
              <a:cxnLst/>
              <a:rect l="0" t="0" r="0" b="0"/>
              <a:pathLst>
                <a:path w="120000" h="120000" extrusionOk="0">
                  <a:moveTo>
                    <a:pt x="2573" y="120000"/>
                  </a:moveTo>
                  <a:lnTo>
                    <a:pt x="0" y="119543"/>
                  </a:lnTo>
                  <a:lnTo>
                    <a:pt x="117104" y="0"/>
                  </a:lnTo>
                  <a:lnTo>
                    <a:pt x="119999" y="342"/>
                  </a:lnTo>
                  <a:lnTo>
                    <a:pt x="2573"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92" name="Shape 592"/>
            <p:cNvSpPr/>
            <p:nvPr/>
          </p:nvSpPr>
          <p:spPr>
            <a:xfrm>
              <a:off x="3379" y="1318"/>
              <a:ext cx="900" cy="899"/>
            </a:xfrm>
            <a:custGeom>
              <a:avLst/>
              <a:gdLst/>
              <a:ahLst/>
              <a:cxnLst/>
              <a:rect l="0" t="0" r="0" b="0"/>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93" name="Shape 593"/>
            <p:cNvSpPr/>
            <p:nvPr/>
          </p:nvSpPr>
          <p:spPr>
            <a:xfrm>
              <a:off x="6886" y="2042"/>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94" name="Shape 594"/>
            <p:cNvSpPr/>
            <p:nvPr/>
          </p:nvSpPr>
          <p:spPr>
            <a:xfrm>
              <a:off x="6886" y="2101"/>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95" name="Shape 595"/>
            <p:cNvSpPr/>
            <p:nvPr/>
          </p:nvSpPr>
          <p:spPr>
            <a:xfrm>
              <a:off x="6886" y="2146"/>
              <a:ext cx="0" cy="0"/>
            </a:xfrm>
            <a:custGeom>
              <a:avLst/>
              <a:gdLst/>
              <a:ahLst/>
              <a:cxnLst/>
              <a:rect l="0" t="0" r="0" b="0"/>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96" name="Shape 596"/>
            <p:cNvSpPr/>
            <p:nvPr/>
          </p:nvSpPr>
          <p:spPr>
            <a:xfrm>
              <a:off x="6970" y="2507"/>
              <a:ext cx="0" cy="300"/>
            </a:xfrm>
            <a:custGeom>
              <a:avLst/>
              <a:gdLst/>
              <a:ahLst/>
              <a:cxnLst/>
              <a:rect l="0" t="0" r="0" b="0"/>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97" name="Shape 597"/>
            <p:cNvSpPr/>
            <p:nvPr/>
          </p:nvSpPr>
          <p:spPr>
            <a:xfrm>
              <a:off x="6856" y="1351"/>
              <a:ext cx="300" cy="299"/>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98" name="Shape 598"/>
            <p:cNvSpPr/>
            <p:nvPr/>
          </p:nvSpPr>
          <p:spPr>
            <a:xfrm>
              <a:off x="3665" y="2489"/>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599" name="Shape 599"/>
            <p:cNvSpPr/>
            <p:nvPr/>
          </p:nvSpPr>
          <p:spPr>
            <a:xfrm>
              <a:off x="6370" y="958"/>
              <a:ext cx="0" cy="0"/>
            </a:xfrm>
            <a:custGeom>
              <a:avLst/>
              <a:gdLst/>
              <a:ahLst/>
              <a:cxnLst/>
              <a:rect l="0" t="0" r="0" b="0"/>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00" name="Shape 600"/>
            <p:cNvSpPr/>
            <p:nvPr/>
          </p:nvSpPr>
          <p:spPr>
            <a:xfrm>
              <a:off x="6370" y="1017"/>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01" name="Shape 601"/>
            <p:cNvSpPr/>
            <p:nvPr/>
          </p:nvSpPr>
          <p:spPr>
            <a:xfrm>
              <a:off x="6370" y="1062"/>
              <a:ext cx="0" cy="0"/>
            </a:xfrm>
            <a:custGeom>
              <a:avLst/>
              <a:gdLst/>
              <a:ahLst/>
              <a:cxnLst/>
              <a:rect l="0" t="0" r="0" b="0"/>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02" name="Shape 602"/>
            <p:cNvSpPr/>
            <p:nvPr/>
          </p:nvSpPr>
          <p:spPr>
            <a:xfrm>
              <a:off x="7574" y="2854"/>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03" name="Shape 603"/>
            <p:cNvSpPr/>
            <p:nvPr/>
          </p:nvSpPr>
          <p:spPr>
            <a:xfrm>
              <a:off x="7570" y="1470"/>
              <a:ext cx="0" cy="300"/>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04" name="Shape 604"/>
            <p:cNvSpPr/>
            <p:nvPr/>
          </p:nvSpPr>
          <p:spPr>
            <a:xfrm>
              <a:off x="7126" y="2738"/>
              <a:ext cx="300" cy="300"/>
            </a:xfrm>
            <a:custGeom>
              <a:avLst/>
              <a:gdLst/>
              <a:ahLst/>
              <a:cxnLst/>
              <a:rect l="0" t="0" r="0" b="0"/>
              <a:pathLst>
                <a:path w="120000" h="120000" extrusionOk="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05" name="Shape 605"/>
            <p:cNvSpPr/>
            <p:nvPr/>
          </p:nvSpPr>
          <p:spPr>
            <a:xfrm>
              <a:off x="7367" y="781"/>
              <a:ext cx="300" cy="0"/>
            </a:xfrm>
            <a:custGeom>
              <a:avLst/>
              <a:gdLst/>
              <a:ahLst/>
              <a:cxnLst/>
              <a:rect l="0" t="0" r="0" b="0"/>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06" name="Shape 606"/>
            <p:cNvSpPr/>
            <p:nvPr/>
          </p:nvSpPr>
          <p:spPr>
            <a:xfrm>
              <a:off x="7367" y="876"/>
              <a:ext cx="30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07" name="Shape 607"/>
            <p:cNvSpPr/>
            <p:nvPr/>
          </p:nvSpPr>
          <p:spPr>
            <a:xfrm>
              <a:off x="7367" y="907"/>
              <a:ext cx="30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08" name="Shape 608"/>
            <p:cNvSpPr/>
            <p:nvPr/>
          </p:nvSpPr>
          <p:spPr>
            <a:xfrm>
              <a:off x="7367" y="939"/>
              <a:ext cx="30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09" name="Shape 609"/>
            <p:cNvSpPr/>
            <p:nvPr/>
          </p:nvSpPr>
          <p:spPr>
            <a:xfrm>
              <a:off x="3454" y="1395"/>
              <a:ext cx="900" cy="900"/>
            </a:xfrm>
            <a:custGeom>
              <a:avLst/>
              <a:gdLst/>
              <a:ahLst/>
              <a:cxnLst/>
              <a:rect l="0" t="0" r="0" b="0"/>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10" name="Shape 610"/>
            <p:cNvSpPr/>
            <p:nvPr/>
          </p:nvSpPr>
          <p:spPr>
            <a:xfrm>
              <a:off x="3550" y="1531"/>
              <a:ext cx="600" cy="600"/>
            </a:xfrm>
            <a:custGeom>
              <a:avLst/>
              <a:gdLst/>
              <a:ahLst/>
              <a:cxnLst/>
              <a:rect l="0" t="0" r="0" b="0"/>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11" name="Shape 611"/>
            <p:cNvSpPr/>
            <p:nvPr/>
          </p:nvSpPr>
          <p:spPr>
            <a:xfrm>
              <a:off x="885" y="1832"/>
              <a:ext cx="0" cy="0"/>
            </a:xfrm>
            <a:custGeom>
              <a:avLst/>
              <a:gdLst/>
              <a:ahLst/>
              <a:cxnLst/>
              <a:rect l="0" t="0" r="0" b="0"/>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12" name="Shape 612"/>
            <p:cNvSpPr/>
            <p:nvPr/>
          </p:nvSpPr>
          <p:spPr>
            <a:xfrm>
              <a:off x="869" y="1793"/>
              <a:ext cx="0" cy="0"/>
            </a:xfrm>
            <a:custGeom>
              <a:avLst/>
              <a:gdLst/>
              <a:ahLst/>
              <a:cxnLst/>
              <a:rect l="0" t="0" r="0" b="0"/>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13" name="Shape 613"/>
            <p:cNvSpPr/>
            <p:nvPr/>
          </p:nvSpPr>
          <p:spPr>
            <a:xfrm>
              <a:off x="836" y="1818"/>
              <a:ext cx="0" cy="0"/>
            </a:xfrm>
            <a:custGeom>
              <a:avLst/>
              <a:gdLst/>
              <a:ahLst/>
              <a:cxnLst/>
              <a:rect l="0" t="0" r="0" b="0"/>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14" name="Shape 614"/>
            <p:cNvSpPr/>
            <p:nvPr/>
          </p:nvSpPr>
          <p:spPr>
            <a:xfrm>
              <a:off x="878" y="1761"/>
              <a:ext cx="300" cy="300"/>
            </a:xfrm>
            <a:custGeom>
              <a:avLst/>
              <a:gdLst/>
              <a:ahLst/>
              <a:cxnLst/>
              <a:rect l="0" t="0" r="0" b="0"/>
              <a:pathLst>
                <a:path w="120000" h="120000" extrusionOk="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15" name="Shape 615"/>
            <p:cNvSpPr/>
            <p:nvPr/>
          </p:nvSpPr>
          <p:spPr>
            <a:xfrm>
              <a:off x="1332" y="781"/>
              <a:ext cx="300" cy="0"/>
            </a:xfrm>
            <a:custGeom>
              <a:avLst/>
              <a:gdLst/>
              <a:ahLst/>
              <a:cxnLst/>
              <a:rect l="0" t="0" r="0" b="0"/>
              <a:pathLst>
                <a:path w="120000" h="120000" extrusionOk="0">
                  <a:moveTo>
                    <a:pt x="0" y="120000"/>
                  </a:moveTo>
                  <a:lnTo>
                    <a:pt x="0" y="107368"/>
                  </a:lnTo>
                  <a:lnTo>
                    <a:pt x="119296" y="0"/>
                  </a:lnTo>
                  <a:lnTo>
                    <a:pt x="119999" y="14210"/>
                  </a:lnTo>
                  <a:lnTo>
                    <a:pt x="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16" name="Shape 616"/>
            <p:cNvSpPr/>
            <p:nvPr/>
          </p:nvSpPr>
          <p:spPr>
            <a:xfrm>
              <a:off x="1282" y="847"/>
              <a:ext cx="0" cy="0"/>
            </a:xfrm>
            <a:custGeom>
              <a:avLst/>
              <a:gdLst/>
              <a:ahLst/>
              <a:cxnLst/>
              <a:rect l="0" t="0" r="0" b="0"/>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17" name="Shape 617"/>
            <p:cNvSpPr/>
            <p:nvPr/>
          </p:nvSpPr>
          <p:spPr>
            <a:xfrm>
              <a:off x="1273" y="790"/>
              <a:ext cx="0" cy="0"/>
            </a:xfrm>
            <a:custGeom>
              <a:avLst/>
              <a:gdLst/>
              <a:ahLst/>
              <a:cxnLst/>
              <a:rect l="0" t="0" r="0" b="0"/>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18" name="Shape 618"/>
            <p:cNvSpPr/>
            <p:nvPr/>
          </p:nvSpPr>
          <p:spPr>
            <a:xfrm>
              <a:off x="1241" y="802"/>
              <a:ext cx="0" cy="0"/>
            </a:xfrm>
            <a:custGeom>
              <a:avLst/>
              <a:gdLst/>
              <a:ahLst/>
              <a:cxnLst/>
              <a:rect l="0" t="0" r="0" b="0"/>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19" name="Shape 619"/>
            <p:cNvSpPr/>
            <p:nvPr/>
          </p:nvSpPr>
          <p:spPr>
            <a:xfrm>
              <a:off x="1300" y="760"/>
              <a:ext cx="300" cy="299"/>
            </a:xfrm>
            <a:custGeom>
              <a:avLst/>
              <a:gdLst/>
              <a:ahLst/>
              <a:cxnLst/>
              <a:rect l="0" t="0" r="0" b="0"/>
              <a:pathLst>
                <a:path w="120000" h="120000" extrusionOk="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20" name="Shape 620"/>
            <p:cNvSpPr/>
            <p:nvPr/>
          </p:nvSpPr>
          <p:spPr>
            <a:xfrm>
              <a:off x="577" y="2902"/>
              <a:ext cx="300" cy="299"/>
            </a:xfrm>
            <a:custGeom>
              <a:avLst/>
              <a:gdLst/>
              <a:ahLst/>
              <a:cxnLst/>
              <a:rect l="0" t="0" r="0" b="0"/>
              <a:pathLst>
                <a:path w="120000" h="120000" extrusionOk="0">
                  <a:moveTo>
                    <a:pt x="116347" y="120000"/>
                  </a:moveTo>
                  <a:lnTo>
                    <a:pt x="0" y="2120"/>
                  </a:lnTo>
                  <a:lnTo>
                    <a:pt x="3130" y="0"/>
                  </a:lnTo>
                  <a:lnTo>
                    <a:pt x="120000" y="117879"/>
                  </a:lnTo>
                  <a:lnTo>
                    <a:pt x="116347"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21" name="Shape 621"/>
            <p:cNvSpPr/>
            <p:nvPr/>
          </p:nvSpPr>
          <p:spPr>
            <a:xfrm>
              <a:off x="317" y="2905"/>
              <a:ext cx="299" cy="300"/>
            </a:xfrm>
            <a:custGeom>
              <a:avLst/>
              <a:gdLst/>
              <a:ahLst/>
              <a:cxnLst/>
              <a:rect l="0" t="0" r="0" b="0"/>
              <a:pathLst>
                <a:path w="120000" h="120000" extrusionOk="0">
                  <a:moveTo>
                    <a:pt x="2352" y="120000"/>
                  </a:moveTo>
                  <a:lnTo>
                    <a:pt x="0" y="115000"/>
                  </a:lnTo>
                  <a:lnTo>
                    <a:pt x="117647" y="0"/>
                  </a:lnTo>
                  <a:lnTo>
                    <a:pt x="120000" y="4285"/>
                  </a:lnTo>
                  <a:lnTo>
                    <a:pt x="2352"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22" name="Shape 622"/>
            <p:cNvSpPr/>
            <p:nvPr/>
          </p:nvSpPr>
          <p:spPr>
            <a:xfrm>
              <a:off x="504" y="2879"/>
              <a:ext cx="0" cy="0"/>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23" name="Shape 623"/>
            <p:cNvSpPr/>
            <p:nvPr/>
          </p:nvSpPr>
          <p:spPr>
            <a:xfrm>
              <a:off x="533" y="2844"/>
              <a:ext cx="0" cy="0"/>
            </a:xfrm>
            <a:custGeom>
              <a:avLst/>
              <a:gdLst/>
              <a:ahLst/>
              <a:cxnLst/>
              <a:rect l="0" t="0" r="0" b="0"/>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24" name="Shape 624"/>
            <p:cNvSpPr/>
            <p:nvPr/>
          </p:nvSpPr>
          <p:spPr>
            <a:xfrm>
              <a:off x="484" y="2820"/>
              <a:ext cx="0" cy="0"/>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25" name="Shape 625"/>
            <p:cNvSpPr/>
            <p:nvPr/>
          </p:nvSpPr>
          <p:spPr>
            <a:xfrm>
              <a:off x="541" y="2833"/>
              <a:ext cx="0" cy="300"/>
            </a:xfrm>
            <a:custGeom>
              <a:avLst/>
              <a:gdLst/>
              <a:ahLst/>
              <a:cxnLst/>
              <a:rect l="0" t="0" r="0" b="0"/>
              <a:pathLst>
                <a:path w="120000" h="120000" extrusionOk="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26" name="Shape 626"/>
            <p:cNvSpPr/>
            <p:nvPr/>
          </p:nvSpPr>
          <p:spPr>
            <a:xfrm>
              <a:off x="7772" y="1929"/>
              <a:ext cx="300" cy="300"/>
            </a:xfrm>
            <a:custGeom>
              <a:avLst/>
              <a:gdLst/>
              <a:ahLst/>
              <a:cxnLst/>
              <a:rect l="0" t="0" r="0" b="0"/>
              <a:pathLst>
                <a:path w="120000" h="120000" extrusionOk="0">
                  <a:moveTo>
                    <a:pt x="117993" y="120000"/>
                  </a:moveTo>
                  <a:lnTo>
                    <a:pt x="0" y="3514"/>
                  </a:lnTo>
                  <a:lnTo>
                    <a:pt x="2006" y="0"/>
                  </a:lnTo>
                  <a:lnTo>
                    <a:pt x="120000" y="117489"/>
                  </a:lnTo>
                  <a:lnTo>
                    <a:pt x="117993"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27" name="Shape 627"/>
            <p:cNvSpPr/>
            <p:nvPr/>
          </p:nvSpPr>
          <p:spPr>
            <a:xfrm>
              <a:off x="8005" y="2144"/>
              <a:ext cx="0" cy="0"/>
            </a:xfrm>
            <a:custGeom>
              <a:avLst/>
              <a:gdLst/>
              <a:ahLst/>
              <a:cxnLst/>
              <a:rect l="0" t="0" r="0" b="0"/>
              <a:pathLst>
                <a:path w="120000" h="120000" extrusionOk="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28" name="Shape 628"/>
            <p:cNvSpPr/>
            <p:nvPr/>
          </p:nvSpPr>
          <p:spPr>
            <a:xfrm>
              <a:off x="7987" y="2104"/>
              <a:ext cx="0" cy="0"/>
            </a:xfrm>
            <a:custGeom>
              <a:avLst/>
              <a:gdLst/>
              <a:ahLst/>
              <a:cxnLst/>
              <a:rect l="0" t="0" r="0" b="0"/>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29" name="Shape 629"/>
            <p:cNvSpPr/>
            <p:nvPr/>
          </p:nvSpPr>
          <p:spPr>
            <a:xfrm>
              <a:off x="7957" y="2129"/>
              <a:ext cx="0" cy="0"/>
            </a:xfrm>
            <a:custGeom>
              <a:avLst/>
              <a:gdLst/>
              <a:ahLst/>
              <a:cxnLst/>
              <a:rect l="0" t="0" r="0" b="0"/>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30" name="Shape 630"/>
            <p:cNvSpPr/>
            <p:nvPr/>
          </p:nvSpPr>
          <p:spPr>
            <a:xfrm>
              <a:off x="7999" y="2070"/>
              <a:ext cx="300" cy="300"/>
            </a:xfrm>
            <a:custGeom>
              <a:avLst/>
              <a:gdLst/>
              <a:ahLst/>
              <a:cxnLst/>
              <a:rect l="0" t="0" r="0" b="0"/>
              <a:pathLst>
                <a:path w="120000" h="120000" extrusionOk="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31" name="Shape 631"/>
            <p:cNvSpPr/>
            <p:nvPr/>
          </p:nvSpPr>
          <p:spPr>
            <a:xfrm>
              <a:off x="3875" y="596"/>
              <a:ext cx="0" cy="599"/>
            </a:xfrm>
            <a:custGeom>
              <a:avLst/>
              <a:gdLst/>
              <a:ahLst/>
              <a:cxnLst/>
              <a:rect l="0" t="0" r="0" b="0"/>
              <a:pathLst>
                <a:path w="120000" h="120000" extrusionOk="0">
                  <a:moveTo>
                    <a:pt x="8120" y="120000"/>
                  </a:moveTo>
                  <a:lnTo>
                    <a:pt x="0" y="120000"/>
                  </a:lnTo>
                  <a:lnTo>
                    <a:pt x="113684" y="0"/>
                  </a:lnTo>
                  <a:lnTo>
                    <a:pt x="120000" y="164"/>
                  </a:lnTo>
                  <a:lnTo>
                    <a:pt x="812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32" name="Shape 632"/>
            <p:cNvSpPr/>
            <p:nvPr/>
          </p:nvSpPr>
          <p:spPr>
            <a:xfrm>
              <a:off x="3620" y="1003"/>
              <a:ext cx="0" cy="300"/>
            </a:xfrm>
            <a:custGeom>
              <a:avLst/>
              <a:gdLst/>
              <a:ahLst/>
              <a:cxnLst/>
              <a:rect l="0" t="0" r="0" b="0"/>
              <a:pathLst>
                <a:path w="120000" h="120000" extrusionOk="0">
                  <a:moveTo>
                    <a:pt x="111724" y="120000"/>
                  </a:moveTo>
                  <a:lnTo>
                    <a:pt x="0" y="1411"/>
                  </a:lnTo>
                  <a:lnTo>
                    <a:pt x="9310" y="0"/>
                  </a:lnTo>
                  <a:lnTo>
                    <a:pt x="120000" y="118588"/>
                  </a:lnTo>
                  <a:lnTo>
                    <a:pt x="111724"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33" name="Shape 633"/>
            <p:cNvSpPr/>
            <p:nvPr/>
          </p:nvSpPr>
          <p:spPr>
            <a:xfrm>
              <a:off x="3741" y="2277"/>
              <a:ext cx="0" cy="300"/>
            </a:xfrm>
            <a:custGeom>
              <a:avLst/>
              <a:gdLst/>
              <a:ahLst/>
              <a:cxnLst/>
              <a:rect l="0" t="0" r="0" b="0"/>
              <a:pathLst>
                <a:path w="120000" h="120000" extrusionOk="0">
                  <a:moveTo>
                    <a:pt x="43200" y="120000"/>
                  </a:moveTo>
                  <a:lnTo>
                    <a:pt x="0" y="120000"/>
                  </a:lnTo>
                  <a:lnTo>
                    <a:pt x="91200" y="0"/>
                  </a:lnTo>
                  <a:lnTo>
                    <a:pt x="120000" y="0"/>
                  </a:lnTo>
                  <a:lnTo>
                    <a:pt x="432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34" name="Shape 634"/>
            <p:cNvSpPr/>
            <p:nvPr/>
          </p:nvSpPr>
          <p:spPr>
            <a:xfrm>
              <a:off x="6222" y="437"/>
              <a:ext cx="300" cy="300"/>
            </a:xfrm>
            <a:custGeom>
              <a:avLst/>
              <a:gdLst/>
              <a:ahLst/>
              <a:cxnLst/>
              <a:rect l="0" t="0" r="0" b="0"/>
              <a:pathLst>
                <a:path w="120000" h="120000" extrusionOk="0">
                  <a:moveTo>
                    <a:pt x="119181" y="120000"/>
                  </a:moveTo>
                  <a:lnTo>
                    <a:pt x="0" y="4540"/>
                  </a:lnTo>
                  <a:lnTo>
                    <a:pt x="1090" y="0"/>
                  </a:lnTo>
                  <a:lnTo>
                    <a:pt x="120000" y="115459"/>
                  </a:lnTo>
                  <a:lnTo>
                    <a:pt x="119181"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35" name="Shape 635"/>
            <p:cNvSpPr/>
            <p:nvPr/>
          </p:nvSpPr>
          <p:spPr>
            <a:xfrm>
              <a:off x="6666" y="426"/>
              <a:ext cx="600" cy="300"/>
            </a:xfrm>
            <a:custGeom>
              <a:avLst/>
              <a:gdLst/>
              <a:ahLst/>
              <a:cxnLst/>
              <a:rect l="0" t="0" r="0" b="0"/>
              <a:pathLst>
                <a:path w="120000" h="120000" extrusionOk="0">
                  <a:moveTo>
                    <a:pt x="638" y="120000"/>
                  </a:moveTo>
                  <a:lnTo>
                    <a:pt x="0" y="116417"/>
                  </a:lnTo>
                  <a:lnTo>
                    <a:pt x="119148" y="0"/>
                  </a:lnTo>
                  <a:lnTo>
                    <a:pt x="120000" y="4179"/>
                  </a:lnTo>
                  <a:lnTo>
                    <a:pt x="638"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36" name="Shape 636"/>
            <p:cNvSpPr/>
            <p:nvPr/>
          </p:nvSpPr>
          <p:spPr>
            <a:xfrm>
              <a:off x="6592" y="588"/>
              <a:ext cx="0" cy="0"/>
            </a:xfrm>
            <a:custGeom>
              <a:avLst/>
              <a:gdLst/>
              <a:ahLst/>
              <a:cxnLst/>
              <a:rect l="0" t="0" r="0" b="0"/>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37" name="Shape 637"/>
            <p:cNvSpPr/>
            <p:nvPr/>
          </p:nvSpPr>
          <p:spPr>
            <a:xfrm>
              <a:off x="6620" y="555"/>
              <a:ext cx="0" cy="0"/>
            </a:xfrm>
            <a:custGeom>
              <a:avLst/>
              <a:gdLst/>
              <a:ahLst/>
              <a:cxnLst/>
              <a:rect l="0" t="0" r="0" b="0"/>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38" name="Shape 638"/>
            <p:cNvSpPr/>
            <p:nvPr/>
          </p:nvSpPr>
          <p:spPr>
            <a:xfrm>
              <a:off x="6572" y="529"/>
              <a:ext cx="0" cy="0"/>
            </a:xfrm>
            <a:custGeom>
              <a:avLst/>
              <a:gdLst/>
              <a:ahLst/>
              <a:cxnLst/>
              <a:rect l="0" t="0" r="0" b="0"/>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39" name="Shape 639"/>
            <p:cNvSpPr/>
            <p:nvPr/>
          </p:nvSpPr>
          <p:spPr>
            <a:xfrm>
              <a:off x="6627" y="544"/>
              <a:ext cx="0" cy="300"/>
            </a:xfrm>
            <a:custGeom>
              <a:avLst/>
              <a:gdLst/>
              <a:ahLst/>
              <a:cxnLst/>
              <a:rect l="0" t="0" r="0" b="0"/>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40" name="Shape 640"/>
            <p:cNvSpPr/>
            <p:nvPr/>
          </p:nvSpPr>
          <p:spPr>
            <a:xfrm>
              <a:off x="-123" y="196"/>
              <a:ext cx="0" cy="300"/>
            </a:xfrm>
            <a:custGeom>
              <a:avLst/>
              <a:gdLst/>
              <a:ahLst/>
              <a:cxnLst/>
              <a:rect l="0" t="0" r="0" b="0"/>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41" name="Shape 641"/>
            <p:cNvSpPr/>
            <p:nvPr/>
          </p:nvSpPr>
          <p:spPr>
            <a:xfrm>
              <a:off x="-73" y="276"/>
              <a:ext cx="0" cy="0"/>
            </a:xfrm>
            <a:prstGeom prst="ellipse">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42" name="Shape 642"/>
            <p:cNvSpPr/>
            <p:nvPr/>
          </p:nvSpPr>
          <p:spPr>
            <a:xfrm>
              <a:off x="5089" y="2299"/>
              <a:ext cx="0" cy="0"/>
            </a:xfrm>
            <a:custGeom>
              <a:avLst/>
              <a:gdLst/>
              <a:ahLst/>
              <a:cxnLst/>
              <a:rect l="0" t="0" r="0" b="0"/>
              <a:pathLst>
                <a:path w="120000" h="120000" extrusionOk="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62CAF0"/>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43" name="Shape 643"/>
            <p:cNvSpPr/>
            <p:nvPr/>
          </p:nvSpPr>
          <p:spPr>
            <a:xfrm>
              <a:off x="7267" y="2538"/>
              <a:ext cx="0" cy="0"/>
            </a:xfrm>
            <a:custGeom>
              <a:avLst/>
              <a:gdLst/>
              <a:ahLst/>
              <a:cxnLst/>
              <a:rect l="0" t="0" r="0" b="0"/>
              <a:pathLst>
                <a:path w="120000" h="120000" extrusionOk="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62CAF0"/>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44" name="Shape 644"/>
            <p:cNvSpPr/>
            <p:nvPr/>
          </p:nvSpPr>
          <p:spPr>
            <a:xfrm>
              <a:off x="7433" y="1139"/>
              <a:ext cx="0" cy="0"/>
            </a:xfrm>
            <a:custGeom>
              <a:avLst/>
              <a:gdLst/>
              <a:ahLst/>
              <a:cxnLst/>
              <a:rect l="0" t="0" r="0" b="0"/>
              <a:pathLst>
                <a:path w="120000" h="120000" extrusionOk="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62CAF0"/>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45" name="Shape 645"/>
            <p:cNvSpPr/>
            <p:nvPr/>
          </p:nvSpPr>
          <p:spPr>
            <a:xfrm>
              <a:off x="2437" y="2585"/>
              <a:ext cx="0" cy="0"/>
            </a:xfrm>
            <a:custGeom>
              <a:avLst/>
              <a:gdLst/>
              <a:ahLst/>
              <a:cxnLst/>
              <a:rect l="0" t="0" r="0" b="0"/>
              <a:pathLst>
                <a:path w="120000" h="120000" extrusionOk="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62CAF0"/>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46" name="Shape 646"/>
            <p:cNvSpPr/>
            <p:nvPr/>
          </p:nvSpPr>
          <p:spPr>
            <a:xfrm>
              <a:off x="2496" y="1018"/>
              <a:ext cx="0" cy="0"/>
            </a:xfrm>
            <a:custGeom>
              <a:avLst/>
              <a:gdLst/>
              <a:ahLst/>
              <a:cxnLst/>
              <a:rect l="0" t="0" r="0" b="0"/>
              <a:pathLst>
                <a:path w="120000" h="120000" extrusionOk="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62CAF0"/>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47" name="Shape 647"/>
            <p:cNvSpPr/>
            <p:nvPr/>
          </p:nvSpPr>
          <p:spPr>
            <a:xfrm>
              <a:off x="464" y="47"/>
              <a:ext cx="0" cy="0"/>
            </a:xfrm>
            <a:custGeom>
              <a:avLst/>
              <a:gdLst/>
              <a:ahLst/>
              <a:cxnLst/>
              <a:rect l="0" t="0" r="0" b="0"/>
              <a:pathLst>
                <a:path w="120000" h="120000" extrusionOk="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62CAF0"/>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48" name="Shape 648"/>
            <p:cNvSpPr/>
            <p:nvPr/>
          </p:nvSpPr>
          <p:spPr>
            <a:xfrm>
              <a:off x="5925" y="2938"/>
              <a:ext cx="0" cy="0"/>
            </a:xfrm>
            <a:custGeom>
              <a:avLst/>
              <a:gdLst/>
              <a:ahLst/>
              <a:cxnLst/>
              <a:rect l="0" t="0" r="0" b="0"/>
              <a:pathLst>
                <a:path w="120000" h="120000" extrusionOk="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62CAF0"/>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49" name="Shape 649"/>
            <p:cNvSpPr/>
            <p:nvPr/>
          </p:nvSpPr>
          <p:spPr>
            <a:xfrm>
              <a:off x="889" y="1810"/>
              <a:ext cx="0" cy="0"/>
            </a:xfrm>
            <a:custGeom>
              <a:avLst/>
              <a:gdLst/>
              <a:ahLst/>
              <a:cxnLst/>
              <a:rect l="0" t="0" r="0" b="0"/>
              <a:pathLst>
                <a:path w="120000" h="120000" extrusionOk="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62CAF0"/>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50" name="Shape 650"/>
            <p:cNvSpPr/>
            <p:nvPr/>
          </p:nvSpPr>
          <p:spPr>
            <a:xfrm>
              <a:off x="1292" y="808"/>
              <a:ext cx="0" cy="0"/>
            </a:xfrm>
            <a:custGeom>
              <a:avLst/>
              <a:gdLst/>
              <a:ahLst/>
              <a:cxnLst/>
              <a:rect l="0" t="0" r="0" b="0"/>
              <a:pathLst>
                <a:path w="120000" h="120000" extrusionOk="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62CAF0"/>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51" name="Shape 651"/>
            <p:cNvSpPr/>
            <p:nvPr/>
          </p:nvSpPr>
          <p:spPr>
            <a:xfrm>
              <a:off x="530" y="2869"/>
              <a:ext cx="0" cy="0"/>
            </a:xfrm>
            <a:custGeom>
              <a:avLst/>
              <a:gdLst/>
              <a:ahLst/>
              <a:cxnLst/>
              <a:rect l="0" t="0" r="0" b="0"/>
              <a:pathLst>
                <a:path w="120000" h="120000" extrusionOk="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62CAF0"/>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52" name="Shape 652"/>
            <p:cNvSpPr/>
            <p:nvPr/>
          </p:nvSpPr>
          <p:spPr>
            <a:xfrm>
              <a:off x="8009" y="2119"/>
              <a:ext cx="0" cy="0"/>
            </a:xfrm>
            <a:custGeom>
              <a:avLst/>
              <a:gdLst/>
              <a:ahLst/>
              <a:cxnLst/>
              <a:rect l="0" t="0" r="0" b="0"/>
              <a:pathLst>
                <a:path w="120000" h="120000" extrusionOk="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62CAF0"/>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53" name="Shape 653"/>
            <p:cNvSpPr/>
            <p:nvPr/>
          </p:nvSpPr>
          <p:spPr>
            <a:xfrm>
              <a:off x="6617" y="578"/>
              <a:ext cx="0" cy="0"/>
            </a:xfrm>
            <a:custGeom>
              <a:avLst/>
              <a:gdLst/>
              <a:ahLst/>
              <a:cxnLst/>
              <a:rect l="0" t="0" r="0" b="0"/>
              <a:pathLst>
                <a:path w="120000" h="120000" extrusionOk="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62CAF0"/>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54" name="Shape 654"/>
            <p:cNvSpPr/>
            <p:nvPr/>
          </p:nvSpPr>
          <p:spPr>
            <a:xfrm>
              <a:off x="4055" y="2318"/>
              <a:ext cx="300" cy="300"/>
            </a:xfrm>
            <a:custGeom>
              <a:avLst/>
              <a:gdLst/>
              <a:ahLst/>
              <a:cxnLst/>
              <a:rect l="0" t="0" r="0" b="0"/>
              <a:pathLst>
                <a:path w="120000" h="120000" extrusionOk="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55" name="Shape 655"/>
            <p:cNvSpPr/>
            <p:nvPr/>
          </p:nvSpPr>
          <p:spPr>
            <a:xfrm>
              <a:off x="3986" y="2181"/>
              <a:ext cx="0" cy="0"/>
            </a:xfrm>
            <a:custGeom>
              <a:avLst/>
              <a:gdLst/>
              <a:ahLst/>
              <a:cxnLst/>
              <a:rect l="0" t="0" r="0" b="0"/>
              <a:pathLst>
                <a:path w="120000" h="120000" extrusionOk="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56" name="Shape 656"/>
            <p:cNvSpPr/>
            <p:nvPr/>
          </p:nvSpPr>
          <p:spPr>
            <a:xfrm>
              <a:off x="4389" y="1170"/>
              <a:ext cx="900" cy="300"/>
            </a:xfrm>
            <a:custGeom>
              <a:avLst/>
              <a:gdLst/>
              <a:ahLst/>
              <a:cxnLst/>
              <a:rect l="0" t="0" r="0" b="0"/>
              <a:pathLst>
                <a:path w="120000" h="120000" extrusionOk="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57" name="Shape 657"/>
            <p:cNvSpPr/>
            <p:nvPr/>
          </p:nvSpPr>
          <p:spPr>
            <a:xfrm>
              <a:off x="4257" y="1585"/>
              <a:ext cx="0" cy="0"/>
            </a:xfrm>
            <a:custGeom>
              <a:avLst/>
              <a:gdLst/>
              <a:ahLst/>
              <a:cxnLst/>
              <a:rect l="0" t="0" r="0" b="0"/>
              <a:pathLst>
                <a:path w="120000" h="120000" extrusionOk="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58" name="Shape 658"/>
            <p:cNvSpPr/>
            <p:nvPr/>
          </p:nvSpPr>
          <p:spPr>
            <a:xfrm>
              <a:off x="4147" y="923"/>
              <a:ext cx="300" cy="300"/>
            </a:xfrm>
            <a:custGeom>
              <a:avLst/>
              <a:gdLst/>
              <a:ahLst/>
              <a:cxnLst/>
              <a:rect l="0" t="0" r="0" b="0"/>
              <a:pathLst>
                <a:path w="120000" h="120000" extrusionOk="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59" name="Shape 659"/>
            <p:cNvSpPr/>
            <p:nvPr/>
          </p:nvSpPr>
          <p:spPr>
            <a:xfrm>
              <a:off x="4104" y="1319"/>
              <a:ext cx="0" cy="0"/>
            </a:xfrm>
            <a:custGeom>
              <a:avLst/>
              <a:gdLst/>
              <a:ahLst/>
              <a:cxnLst/>
              <a:rect l="0" t="0" r="0" b="0"/>
              <a:pathLst>
                <a:path w="120000" h="120000" extrusionOk="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60" name="Shape 660"/>
            <p:cNvSpPr/>
            <p:nvPr/>
          </p:nvSpPr>
          <p:spPr>
            <a:xfrm>
              <a:off x="3340" y="1951"/>
              <a:ext cx="0" cy="0"/>
            </a:xfrm>
            <a:custGeom>
              <a:avLst/>
              <a:gdLst/>
              <a:ahLst/>
              <a:cxnLst/>
              <a:rect l="0" t="0" r="0" b="0"/>
              <a:pathLst>
                <a:path w="120000" h="120000" extrusionOk="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61" name="Shape 661"/>
            <p:cNvSpPr/>
            <p:nvPr/>
          </p:nvSpPr>
          <p:spPr>
            <a:xfrm>
              <a:off x="2811" y="1993"/>
              <a:ext cx="600" cy="0"/>
            </a:xfrm>
            <a:custGeom>
              <a:avLst/>
              <a:gdLst/>
              <a:ahLst/>
              <a:cxnLst/>
              <a:rect l="0" t="0" r="0" b="0"/>
              <a:pathLst>
                <a:path w="120000" h="120000" extrusionOk="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62" name="Shape 662"/>
            <p:cNvSpPr/>
            <p:nvPr/>
          </p:nvSpPr>
          <p:spPr>
            <a:xfrm>
              <a:off x="5378" y="1126"/>
              <a:ext cx="0" cy="0"/>
            </a:xfrm>
            <a:custGeom>
              <a:avLst/>
              <a:gdLst/>
              <a:ahLst/>
              <a:cxnLst/>
              <a:rect l="0" t="0" r="0" b="0"/>
              <a:pathLst>
                <a:path w="120000" h="120000" extrusionOk="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62CAF0"/>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hank You dark">
    <p:bg>
      <p:bgPr>
        <a:solidFill>
          <a:schemeClr val="dk2"/>
        </a:solidFill>
        <a:effectLst/>
      </p:bgPr>
    </p:bg>
    <p:spTree>
      <p:nvGrpSpPr>
        <p:cNvPr id="1" name="Shape 663"/>
        <p:cNvGrpSpPr/>
        <p:nvPr/>
      </p:nvGrpSpPr>
      <p:grpSpPr>
        <a:xfrm>
          <a:off x="0" y="0"/>
          <a:ext cx="0" cy="0"/>
          <a:chOff x="0" y="0"/>
          <a:chExt cx="0" cy="0"/>
        </a:xfrm>
      </p:grpSpPr>
      <p:sp>
        <p:nvSpPr>
          <p:cNvPr id="664" name="Shape 664"/>
          <p:cNvSpPr txBox="1">
            <a:spLocks noGrp="1"/>
          </p:cNvSpPr>
          <p:nvPr>
            <p:ph type="title"/>
          </p:nvPr>
        </p:nvSpPr>
        <p:spPr>
          <a:xfrm>
            <a:off x="608092" y="4846351"/>
            <a:ext cx="10935280" cy="1340800"/>
          </a:xfrm>
          <a:prstGeom prst="rect">
            <a:avLst/>
          </a:prstGeom>
          <a:noFill/>
          <a:ln>
            <a:noFill/>
          </a:ln>
        </p:spPr>
        <p:txBody>
          <a:bodyPr lIns="68575" tIns="68575" rIns="68575" bIns="68575" anchor="ctr" anchorCtr="0"/>
          <a:lstStyle>
            <a:lvl1pPr marL="0" marR="0" lvl="0" indent="0" algn="ctr" rtl="0">
              <a:lnSpc>
                <a:spcPct val="60377"/>
              </a:lnSpc>
              <a:spcBef>
                <a:spcPts val="0"/>
              </a:spcBef>
              <a:spcAft>
                <a:spcPts val="0"/>
              </a:spcAft>
              <a:buNone/>
              <a:defRPr sz="532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None/>
              <a:defRPr sz="3192" b="0" i="0" u="none" strike="noStrike" cap="none">
                <a:solidFill>
                  <a:schemeClr val="lt1"/>
                </a:solidFill>
                <a:latin typeface="Ubuntu"/>
                <a:ea typeface="Ubuntu"/>
                <a:cs typeface="Ubuntu"/>
                <a:sym typeface="Ubuntu"/>
              </a:defRPr>
            </a:lvl2pPr>
            <a:lvl3pPr marL="0" marR="0" lvl="2" indent="0" algn="l" rtl="0">
              <a:spcBef>
                <a:spcPts val="0"/>
              </a:spcBef>
              <a:spcAft>
                <a:spcPts val="0"/>
              </a:spcAft>
              <a:buNone/>
              <a:defRPr sz="3192" b="0" i="0" u="none" strike="noStrike" cap="none">
                <a:solidFill>
                  <a:schemeClr val="lt1"/>
                </a:solidFill>
                <a:latin typeface="Ubuntu"/>
                <a:ea typeface="Ubuntu"/>
                <a:cs typeface="Ubuntu"/>
                <a:sym typeface="Ubuntu"/>
              </a:defRPr>
            </a:lvl3pPr>
            <a:lvl4pPr marL="0" marR="0" lvl="3" indent="0" algn="l" rtl="0">
              <a:spcBef>
                <a:spcPts val="0"/>
              </a:spcBef>
              <a:spcAft>
                <a:spcPts val="0"/>
              </a:spcAft>
              <a:buNone/>
              <a:defRPr sz="3192" b="0" i="0" u="none" strike="noStrike" cap="none">
                <a:solidFill>
                  <a:schemeClr val="lt1"/>
                </a:solidFill>
                <a:latin typeface="Ubuntu"/>
                <a:ea typeface="Ubuntu"/>
                <a:cs typeface="Ubuntu"/>
                <a:sym typeface="Ubuntu"/>
              </a:defRPr>
            </a:lvl4pPr>
            <a:lvl5pPr marL="0" marR="0" lvl="4" indent="0" algn="l" rtl="0">
              <a:spcBef>
                <a:spcPts val="0"/>
              </a:spcBef>
              <a:spcAft>
                <a:spcPts val="0"/>
              </a:spcAft>
              <a:buNone/>
              <a:defRPr sz="3192" b="0" i="0" u="none" strike="noStrike" cap="none">
                <a:solidFill>
                  <a:schemeClr val="lt1"/>
                </a:solidFill>
                <a:latin typeface="Ubuntu"/>
                <a:ea typeface="Ubuntu"/>
                <a:cs typeface="Ubuntu"/>
                <a:sym typeface="Ubuntu"/>
              </a:defRPr>
            </a:lvl5pPr>
            <a:lvl6pPr marL="608076" marR="0" lvl="5" indent="-16891" algn="l" rtl="0">
              <a:spcBef>
                <a:spcPts val="0"/>
              </a:spcBef>
              <a:spcAft>
                <a:spcPts val="0"/>
              </a:spcAft>
              <a:buNone/>
              <a:defRPr sz="2660" b="0" i="0" u="none" strike="noStrike" cap="none">
                <a:solidFill>
                  <a:schemeClr val="lt1"/>
                </a:solidFill>
                <a:latin typeface="Ubuntu"/>
                <a:ea typeface="Ubuntu"/>
                <a:cs typeface="Ubuntu"/>
                <a:sym typeface="Ubuntu"/>
              </a:defRPr>
            </a:lvl6pPr>
            <a:lvl7pPr marL="1216152" marR="0" lvl="6" indent="-16891" algn="l" rtl="0">
              <a:spcBef>
                <a:spcPts val="0"/>
              </a:spcBef>
              <a:spcAft>
                <a:spcPts val="0"/>
              </a:spcAft>
              <a:buNone/>
              <a:defRPr sz="2660" b="0" i="0" u="none" strike="noStrike" cap="none">
                <a:solidFill>
                  <a:schemeClr val="lt1"/>
                </a:solidFill>
                <a:latin typeface="Ubuntu"/>
                <a:ea typeface="Ubuntu"/>
                <a:cs typeface="Ubuntu"/>
                <a:sym typeface="Ubuntu"/>
              </a:defRPr>
            </a:lvl7pPr>
            <a:lvl8pPr marL="1824228" marR="0" lvl="7" indent="-16891" algn="l" rtl="0">
              <a:spcBef>
                <a:spcPts val="0"/>
              </a:spcBef>
              <a:spcAft>
                <a:spcPts val="0"/>
              </a:spcAft>
              <a:buNone/>
              <a:defRPr sz="2660" b="0" i="0" u="none" strike="noStrike" cap="none">
                <a:solidFill>
                  <a:schemeClr val="lt1"/>
                </a:solidFill>
                <a:latin typeface="Ubuntu"/>
                <a:ea typeface="Ubuntu"/>
                <a:cs typeface="Ubuntu"/>
                <a:sym typeface="Ubuntu"/>
              </a:defRPr>
            </a:lvl8pPr>
            <a:lvl9pPr marL="2432304" marR="0" lvl="8" indent="-16891" algn="l" rtl="0">
              <a:spcBef>
                <a:spcPts val="0"/>
              </a:spcBef>
              <a:spcAft>
                <a:spcPts val="0"/>
              </a:spcAft>
              <a:buNone/>
              <a:defRPr sz="2660" b="0" i="0" u="none" strike="noStrike" cap="none">
                <a:solidFill>
                  <a:schemeClr val="lt1"/>
                </a:solidFill>
                <a:latin typeface="Ubuntu"/>
                <a:ea typeface="Ubuntu"/>
                <a:cs typeface="Ubuntu"/>
                <a:sym typeface="Ubuntu"/>
              </a:defRPr>
            </a:lvl9pPr>
          </a:lstStyle>
          <a:p>
            <a:endParaRPr/>
          </a:p>
        </p:txBody>
      </p:sp>
      <p:grpSp>
        <p:nvGrpSpPr>
          <p:cNvPr id="665" name="Shape 665"/>
          <p:cNvGrpSpPr/>
          <p:nvPr/>
        </p:nvGrpSpPr>
        <p:grpSpPr>
          <a:xfrm>
            <a:off x="-1143636" y="-19049"/>
            <a:ext cx="14346153" cy="5430837"/>
            <a:chOff x="-722" y="-12"/>
            <a:chExt cx="9057" cy="3421"/>
          </a:xfrm>
        </p:grpSpPr>
        <p:sp>
          <p:nvSpPr>
            <p:cNvPr id="666" name="Shape 666"/>
            <p:cNvSpPr/>
            <p:nvPr/>
          </p:nvSpPr>
          <p:spPr>
            <a:xfrm>
              <a:off x="-721" y="-10"/>
              <a:ext cx="9000" cy="3300"/>
            </a:xfrm>
            <a:prstGeom prst="rect">
              <a:avLst/>
            </a:prstGeom>
            <a:no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grpSp>
          <p:nvGrpSpPr>
            <p:cNvPr id="667" name="Shape 667"/>
            <p:cNvGrpSpPr/>
            <p:nvPr/>
          </p:nvGrpSpPr>
          <p:grpSpPr>
            <a:xfrm>
              <a:off x="-720" y="-12"/>
              <a:ext cx="8671" cy="3421"/>
              <a:chOff x="-720" y="-12"/>
              <a:chExt cx="8671" cy="3421"/>
            </a:xfrm>
          </p:grpSpPr>
          <p:sp>
            <p:nvSpPr>
              <p:cNvPr id="668" name="Shape 668"/>
              <p:cNvSpPr/>
              <p:nvPr/>
            </p:nvSpPr>
            <p:spPr>
              <a:xfrm>
                <a:off x="3846" y="1177"/>
                <a:ext cx="600" cy="300"/>
              </a:xfrm>
              <a:custGeom>
                <a:avLst/>
                <a:gdLst/>
                <a:ahLst/>
                <a:cxnLst/>
                <a:rect l="0" t="0" r="0" b="0"/>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69" name="Shape 669"/>
              <p:cNvSpPr/>
              <p:nvPr/>
            </p:nvSpPr>
            <p:spPr>
              <a:xfrm>
                <a:off x="3357" y="1286"/>
                <a:ext cx="900" cy="900"/>
              </a:xfrm>
              <a:custGeom>
                <a:avLst/>
                <a:gdLst/>
                <a:ahLst/>
                <a:cxnLst/>
                <a:rect l="0" t="0" r="0" b="0"/>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70" name="Shape 670"/>
              <p:cNvSpPr/>
              <p:nvPr/>
            </p:nvSpPr>
            <p:spPr>
              <a:xfrm>
                <a:off x="3311" y="1200"/>
                <a:ext cx="900" cy="1200"/>
              </a:xfrm>
              <a:custGeom>
                <a:avLst/>
                <a:gdLst/>
                <a:ahLst/>
                <a:cxnLst/>
                <a:rect l="0" t="0" r="0" b="0"/>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71" name="Shape 671"/>
              <p:cNvSpPr/>
              <p:nvPr/>
            </p:nvSpPr>
            <p:spPr>
              <a:xfrm>
                <a:off x="3433" y="1363"/>
                <a:ext cx="900" cy="900"/>
              </a:xfrm>
              <a:custGeom>
                <a:avLst/>
                <a:gdLst/>
                <a:ahLst/>
                <a:cxnLst/>
                <a:rect l="0" t="0" r="0" b="0"/>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72" name="Shape 672"/>
              <p:cNvSpPr/>
              <p:nvPr/>
            </p:nvSpPr>
            <p:spPr>
              <a:xfrm>
                <a:off x="3889" y="1770"/>
                <a:ext cx="600" cy="600"/>
              </a:xfrm>
              <a:custGeom>
                <a:avLst/>
                <a:gdLst/>
                <a:ahLst/>
                <a:cxnLst/>
                <a:rect l="0" t="0" r="0" b="0"/>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73" name="Shape 673"/>
              <p:cNvSpPr/>
              <p:nvPr/>
            </p:nvSpPr>
            <p:spPr>
              <a:xfrm>
                <a:off x="4215" y="2017"/>
                <a:ext cx="300" cy="300"/>
              </a:xfrm>
              <a:custGeom>
                <a:avLst/>
                <a:gdLst/>
                <a:ahLst/>
                <a:cxnLst/>
                <a:rect l="0" t="0" r="0" b="0"/>
                <a:pathLst>
                  <a:path w="120000" h="120000" extrusionOk="0">
                    <a:moveTo>
                      <a:pt x="117677" y="120000"/>
                    </a:moveTo>
                    <a:lnTo>
                      <a:pt x="0" y="2040"/>
                    </a:lnTo>
                    <a:lnTo>
                      <a:pt x="1935" y="0"/>
                    </a:lnTo>
                    <a:lnTo>
                      <a:pt x="120000" y="117959"/>
                    </a:lnTo>
                    <a:lnTo>
                      <a:pt x="117677"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74" name="Shape 674"/>
              <p:cNvSpPr/>
              <p:nvPr/>
            </p:nvSpPr>
            <p:spPr>
              <a:xfrm>
                <a:off x="4299" y="1655"/>
                <a:ext cx="900" cy="0"/>
              </a:xfrm>
              <a:custGeom>
                <a:avLst/>
                <a:gdLst/>
                <a:ahLst/>
                <a:cxnLst/>
                <a:rect l="0" t="0" r="0" b="0"/>
                <a:pathLst>
                  <a:path w="120000" h="120000" extrusionOk="0">
                    <a:moveTo>
                      <a:pt x="0" y="120000"/>
                    </a:moveTo>
                    <a:lnTo>
                      <a:pt x="0" y="110495"/>
                    </a:lnTo>
                    <a:lnTo>
                      <a:pt x="120000" y="0"/>
                    </a:lnTo>
                    <a:lnTo>
                      <a:pt x="120000" y="8316"/>
                    </a:lnTo>
                    <a:lnTo>
                      <a:pt x="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75" name="Shape 675"/>
              <p:cNvSpPr/>
              <p:nvPr/>
            </p:nvSpPr>
            <p:spPr>
              <a:xfrm>
                <a:off x="4323" y="1501"/>
                <a:ext cx="0" cy="0"/>
              </a:xfrm>
              <a:custGeom>
                <a:avLst/>
                <a:gdLst/>
                <a:ahLst/>
                <a:cxnLst/>
                <a:rect l="0" t="0" r="0" b="0"/>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76" name="Shape 676"/>
              <p:cNvSpPr/>
              <p:nvPr/>
            </p:nvSpPr>
            <p:spPr>
              <a:xfrm>
                <a:off x="4208" y="1019"/>
                <a:ext cx="600" cy="599"/>
              </a:xfrm>
              <a:custGeom>
                <a:avLst/>
                <a:gdLst/>
                <a:ahLst/>
                <a:cxnLst/>
                <a:rect l="0" t="0" r="0" b="0"/>
                <a:pathLst>
                  <a:path w="120000" h="120000" extrusionOk="0">
                    <a:moveTo>
                      <a:pt x="529" y="120000"/>
                    </a:moveTo>
                    <a:lnTo>
                      <a:pt x="0" y="118282"/>
                    </a:lnTo>
                    <a:lnTo>
                      <a:pt x="119117" y="0"/>
                    </a:lnTo>
                    <a:lnTo>
                      <a:pt x="120000" y="1717"/>
                    </a:lnTo>
                    <a:lnTo>
                      <a:pt x="52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77" name="Shape 677"/>
              <p:cNvSpPr/>
              <p:nvPr/>
            </p:nvSpPr>
            <p:spPr>
              <a:xfrm>
                <a:off x="3245" y="1770"/>
                <a:ext cx="300" cy="600"/>
              </a:xfrm>
              <a:custGeom>
                <a:avLst/>
                <a:gdLst/>
                <a:ahLst/>
                <a:cxnLst/>
                <a:rect l="0" t="0" r="0" b="0"/>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78" name="Shape 678"/>
              <p:cNvSpPr/>
              <p:nvPr/>
            </p:nvSpPr>
            <p:spPr>
              <a:xfrm>
                <a:off x="3293" y="2115"/>
                <a:ext cx="300" cy="600"/>
              </a:xfrm>
              <a:custGeom>
                <a:avLst/>
                <a:gdLst/>
                <a:ahLst/>
                <a:cxnLst/>
                <a:rect l="0" t="0" r="0" b="0"/>
                <a:pathLst>
                  <a:path w="120000" h="120000" extrusionOk="0">
                    <a:moveTo>
                      <a:pt x="2507" y="120000"/>
                    </a:moveTo>
                    <a:lnTo>
                      <a:pt x="0" y="118775"/>
                    </a:lnTo>
                    <a:lnTo>
                      <a:pt x="117492" y="0"/>
                    </a:lnTo>
                    <a:lnTo>
                      <a:pt x="120000" y="734"/>
                    </a:lnTo>
                    <a:lnTo>
                      <a:pt x="2507"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79" name="Shape 679"/>
              <p:cNvSpPr/>
              <p:nvPr/>
            </p:nvSpPr>
            <p:spPr>
              <a:xfrm>
                <a:off x="2950" y="1506"/>
                <a:ext cx="600" cy="0"/>
              </a:xfrm>
              <a:custGeom>
                <a:avLst/>
                <a:gdLst/>
                <a:ahLst/>
                <a:cxnLst/>
                <a:rect l="0" t="0" r="0" b="0"/>
                <a:pathLst>
                  <a:path w="120000" h="120000" extrusionOk="0">
                    <a:moveTo>
                      <a:pt x="119740" y="120000"/>
                    </a:moveTo>
                    <a:lnTo>
                      <a:pt x="0" y="5637"/>
                    </a:lnTo>
                    <a:lnTo>
                      <a:pt x="259" y="0"/>
                    </a:lnTo>
                    <a:lnTo>
                      <a:pt x="119999" y="114362"/>
                    </a:lnTo>
                    <a:lnTo>
                      <a:pt x="11974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80" name="Shape 680"/>
              <p:cNvSpPr/>
              <p:nvPr/>
            </p:nvSpPr>
            <p:spPr>
              <a:xfrm>
                <a:off x="2049" y="1878"/>
                <a:ext cx="1199" cy="300"/>
              </a:xfrm>
              <a:custGeom>
                <a:avLst/>
                <a:gdLst/>
                <a:ahLst/>
                <a:cxnLst/>
                <a:rect l="0" t="0" r="0" b="0"/>
                <a:pathLst>
                  <a:path w="120000" h="120000" extrusionOk="0">
                    <a:moveTo>
                      <a:pt x="184" y="120000"/>
                    </a:moveTo>
                    <a:lnTo>
                      <a:pt x="0" y="113932"/>
                    </a:lnTo>
                    <a:lnTo>
                      <a:pt x="119815" y="0"/>
                    </a:lnTo>
                    <a:lnTo>
                      <a:pt x="120000" y="6067"/>
                    </a:lnTo>
                    <a:lnTo>
                      <a:pt x="184"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81" name="Shape 681"/>
              <p:cNvSpPr/>
              <p:nvPr/>
            </p:nvSpPr>
            <p:spPr>
              <a:xfrm>
                <a:off x="4253" y="1958"/>
                <a:ext cx="900" cy="300"/>
              </a:xfrm>
              <a:custGeom>
                <a:avLst/>
                <a:gdLst/>
                <a:ahLst/>
                <a:cxnLst/>
                <a:rect l="0" t="0" r="0" b="0"/>
                <a:pathLst>
                  <a:path w="120000" h="120000" extrusionOk="0">
                    <a:moveTo>
                      <a:pt x="119734" y="120000"/>
                    </a:moveTo>
                    <a:lnTo>
                      <a:pt x="0" y="1800"/>
                    </a:lnTo>
                    <a:lnTo>
                      <a:pt x="530" y="0"/>
                    </a:lnTo>
                    <a:lnTo>
                      <a:pt x="120000" y="117600"/>
                    </a:lnTo>
                    <a:lnTo>
                      <a:pt x="119734"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82" name="Shape 682"/>
              <p:cNvSpPr/>
              <p:nvPr/>
            </p:nvSpPr>
            <p:spPr>
              <a:xfrm>
                <a:off x="5157" y="2340"/>
                <a:ext cx="900" cy="0"/>
              </a:xfrm>
              <a:custGeom>
                <a:avLst/>
                <a:gdLst/>
                <a:ahLst/>
                <a:cxnLst/>
                <a:rect l="0" t="0" r="0" b="0"/>
                <a:pathLst>
                  <a:path w="120000" h="120000" extrusionOk="0">
                    <a:moveTo>
                      <a:pt x="0" y="120000"/>
                    </a:moveTo>
                    <a:lnTo>
                      <a:pt x="0" y="66666"/>
                    </a:lnTo>
                    <a:lnTo>
                      <a:pt x="119999" y="0"/>
                    </a:lnTo>
                    <a:lnTo>
                      <a:pt x="119999" y="53333"/>
                    </a:lnTo>
                    <a:lnTo>
                      <a:pt x="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83" name="Shape 683"/>
              <p:cNvSpPr/>
              <p:nvPr/>
            </p:nvSpPr>
            <p:spPr>
              <a:xfrm>
                <a:off x="5946" y="2088"/>
                <a:ext cx="300" cy="300"/>
              </a:xfrm>
              <a:custGeom>
                <a:avLst/>
                <a:gdLst/>
                <a:ahLst/>
                <a:cxnLst/>
                <a:rect l="0" t="0" r="0" b="0"/>
                <a:pathLst>
                  <a:path w="120000" h="120000" extrusionOk="0">
                    <a:moveTo>
                      <a:pt x="114473" y="120000"/>
                    </a:moveTo>
                    <a:lnTo>
                      <a:pt x="0" y="2777"/>
                    </a:lnTo>
                    <a:lnTo>
                      <a:pt x="4736" y="0"/>
                    </a:lnTo>
                    <a:lnTo>
                      <a:pt x="120000" y="117222"/>
                    </a:lnTo>
                    <a:lnTo>
                      <a:pt x="114473"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84" name="Shape 684"/>
              <p:cNvSpPr/>
              <p:nvPr/>
            </p:nvSpPr>
            <p:spPr>
              <a:xfrm>
                <a:off x="6142" y="2088"/>
                <a:ext cx="300" cy="300"/>
              </a:xfrm>
              <a:custGeom>
                <a:avLst/>
                <a:gdLst/>
                <a:ahLst/>
                <a:cxnLst/>
                <a:rect l="0" t="0" r="0" b="0"/>
                <a:pathLst>
                  <a:path w="120000" h="120000" extrusionOk="0">
                    <a:moveTo>
                      <a:pt x="5526" y="120000"/>
                    </a:moveTo>
                    <a:lnTo>
                      <a:pt x="0" y="117222"/>
                    </a:lnTo>
                    <a:lnTo>
                      <a:pt x="114473" y="0"/>
                    </a:lnTo>
                    <a:lnTo>
                      <a:pt x="120000" y="2777"/>
                    </a:lnTo>
                    <a:lnTo>
                      <a:pt x="5526"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85" name="Shape 685"/>
              <p:cNvSpPr/>
              <p:nvPr/>
            </p:nvSpPr>
            <p:spPr>
              <a:xfrm>
                <a:off x="6116" y="2040"/>
                <a:ext cx="0" cy="30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86" name="Shape 686"/>
              <p:cNvSpPr/>
              <p:nvPr/>
            </p:nvSpPr>
            <p:spPr>
              <a:xfrm>
                <a:off x="5154" y="2350"/>
                <a:ext cx="0" cy="300"/>
              </a:xfrm>
              <a:custGeom>
                <a:avLst/>
                <a:gdLst/>
                <a:ahLst/>
                <a:cxnLst/>
                <a:rect l="0" t="0" r="0" b="0"/>
                <a:pathLst>
                  <a:path w="120000" h="120000" extrusionOk="0">
                    <a:moveTo>
                      <a:pt x="110303" y="120000"/>
                    </a:moveTo>
                    <a:lnTo>
                      <a:pt x="0" y="379"/>
                    </a:lnTo>
                    <a:lnTo>
                      <a:pt x="7272" y="0"/>
                    </a:lnTo>
                    <a:lnTo>
                      <a:pt x="119999" y="118481"/>
                    </a:lnTo>
                    <a:lnTo>
                      <a:pt x="110303"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87" name="Shape 687"/>
              <p:cNvSpPr/>
              <p:nvPr/>
            </p:nvSpPr>
            <p:spPr>
              <a:xfrm>
                <a:off x="5442" y="1166"/>
                <a:ext cx="300" cy="300"/>
              </a:xfrm>
              <a:custGeom>
                <a:avLst/>
                <a:gdLst/>
                <a:ahLst/>
                <a:cxnLst/>
                <a:rect l="0" t="0" r="0" b="0"/>
                <a:pathLst>
                  <a:path w="120000" h="120000" extrusionOk="0">
                    <a:moveTo>
                      <a:pt x="117956" y="120000"/>
                    </a:moveTo>
                    <a:lnTo>
                      <a:pt x="0" y="2406"/>
                    </a:lnTo>
                    <a:lnTo>
                      <a:pt x="1459" y="0"/>
                    </a:lnTo>
                    <a:lnTo>
                      <a:pt x="120000" y="117593"/>
                    </a:lnTo>
                    <a:lnTo>
                      <a:pt x="117956"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88" name="Shape 688"/>
              <p:cNvSpPr/>
              <p:nvPr/>
            </p:nvSpPr>
            <p:spPr>
              <a:xfrm>
                <a:off x="5441" y="644"/>
                <a:ext cx="0" cy="60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89" name="Shape 689"/>
              <p:cNvSpPr/>
              <p:nvPr/>
            </p:nvSpPr>
            <p:spPr>
              <a:xfrm>
                <a:off x="5444" y="614"/>
                <a:ext cx="1200" cy="600"/>
              </a:xfrm>
              <a:custGeom>
                <a:avLst/>
                <a:gdLst/>
                <a:ahLst/>
                <a:cxnLst/>
                <a:rect l="0" t="0" r="0" b="0"/>
                <a:pathLst>
                  <a:path w="120000" h="120000" extrusionOk="0">
                    <a:moveTo>
                      <a:pt x="192" y="120000"/>
                    </a:moveTo>
                    <a:lnTo>
                      <a:pt x="0" y="118064"/>
                    </a:lnTo>
                    <a:lnTo>
                      <a:pt x="119711" y="0"/>
                    </a:lnTo>
                    <a:lnTo>
                      <a:pt x="120000" y="1290"/>
                    </a:lnTo>
                    <a:lnTo>
                      <a:pt x="192"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90" name="Shape 690"/>
              <p:cNvSpPr/>
              <p:nvPr/>
            </p:nvSpPr>
            <p:spPr>
              <a:xfrm>
                <a:off x="5442" y="1161"/>
                <a:ext cx="600" cy="0"/>
              </a:xfrm>
              <a:custGeom>
                <a:avLst/>
                <a:gdLst/>
                <a:ahLst/>
                <a:cxnLst/>
                <a:rect l="0" t="0" r="0" b="0"/>
                <a:pathLst>
                  <a:path w="120000" h="120000" extrusionOk="0">
                    <a:moveTo>
                      <a:pt x="119828" y="120000"/>
                    </a:moveTo>
                    <a:lnTo>
                      <a:pt x="0" y="8709"/>
                    </a:lnTo>
                    <a:lnTo>
                      <a:pt x="343" y="0"/>
                    </a:lnTo>
                    <a:lnTo>
                      <a:pt x="119999" y="111290"/>
                    </a:lnTo>
                    <a:lnTo>
                      <a:pt x="119828"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91" name="Shape 691"/>
              <p:cNvSpPr/>
              <p:nvPr/>
            </p:nvSpPr>
            <p:spPr>
              <a:xfrm>
                <a:off x="6461" y="622"/>
                <a:ext cx="300" cy="299"/>
              </a:xfrm>
              <a:custGeom>
                <a:avLst/>
                <a:gdLst/>
                <a:ahLst/>
                <a:cxnLst/>
                <a:rect l="0" t="0" r="0" b="0"/>
                <a:pathLst>
                  <a:path w="120000" h="120000" extrusionOk="0">
                    <a:moveTo>
                      <a:pt x="3025" y="120000"/>
                    </a:moveTo>
                    <a:lnTo>
                      <a:pt x="0" y="118333"/>
                    </a:lnTo>
                    <a:lnTo>
                      <a:pt x="116470" y="0"/>
                    </a:lnTo>
                    <a:lnTo>
                      <a:pt x="120000" y="1333"/>
                    </a:lnTo>
                    <a:lnTo>
                      <a:pt x="3025"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92" name="Shape 692"/>
              <p:cNvSpPr/>
              <p:nvPr/>
            </p:nvSpPr>
            <p:spPr>
              <a:xfrm>
                <a:off x="6680" y="619"/>
                <a:ext cx="900" cy="599"/>
              </a:xfrm>
              <a:custGeom>
                <a:avLst/>
                <a:gdLst/>
                <a:ahLst/>
                <a:cxnLst/>
                <a:rect l="0" t="0" r="0" b="0"/>
                <a:pathLst>
                  <a:path w="120000" h="120000" extrusionOk="0">
                    <a:moveTo>
                      <a:pt x="119294" y="120000"/>
                    </a:moveTo>
                    <a:lnTo>
                      <a:pt x="0" y="1478"/>
                    </a:lnTo>
                    <a:lnTo>
                      <a:pt x="705" y="0"/>
                    </a:lnTo>
                    <a:lnTo>
                      <a:pt x="120000" y="118732"/>
                    </a:lnTo>
                    <a:lnTo>
                      <a:pt x="119294"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93" name="Shape 693"/>
              <p:cNvSpPr/>
              <p:nvPr/>
            </p:nvSpPr>
            <p:spPr>
              <a:xfrm>
                <a:off x="5373" y="1133"/>
                <a:ext cx="0" cy="0"/>
              </a:xfrm>
              <a:custGeom>
                <a:avLst/>
                <a:gdLst/>
                <a:ahLst/>
                <a:cxnLst/>
                <a:rect l="0" t="0" r="0" b="0"/>
                <a:pathLst>
                  <a:path w="120000" h="120000" extrusionOk="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94" name="Shape 694"/>
              <p:cNvSpPr/>
              <p:nvPr/>
            </p:nvSpPr>
            <p:spPr>
              <a:xfrm>
                <a:off x="5403" y="1097"/>
                <a:ext cx="0" cy="0"/>
              </a:xfrm>
              <a:custGeom>
                <a:avLst/>
                <a:gdLst/>
                <a:ahLst/>
                <a:cxnLst/>
                <a:rect l="0" t="0" r="0" b="0"/>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95" name="Shape 695"/>
              <p:cNvSpPr/>
              <p:nvPr/>
            </p:nvSpPr>
            <p:spPr>
              <a:xfrm>
                <a:off x="5353" y="1073"/>
                <a:ext cx="0" cy="0"/>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96" name="Shape 696"/>
              <p:cNvSpPr/>
              <p:nvPr/>
            </p:nvSpPr>
            <p:spPr>
              <a:xfrm>
                <a:off x="5410" y="1087"/>
                <a:ext cx="0" cy="300"/>
              </a:xfrm>
              <a:custGeom>
                <a:avLst/>
                <a:gdLst/>
                <a:ahLst/>
                <a:cxnLst/>
                <a:rect l="0" t="0" r="0" b="0"/>
                <a:pathLst>
                  <a:path w="120000" h="120000" extrusionOk="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97" name="Shape 697"/>
              <p:cNvSpPr/>
              <p:nvPr/>
            </p:nvSpPr>
            <p:spPr>
              <a:xfrm>
                <a:off x="2490" y="2022"/>
                <a:ext cx="900" cy="600"/>
              </a:xfrm>
              <a:custGeom>
                <a:avLst/>
                <a:gdLst/>
                <a:ahLst/>
                <a:cxnLst/>
                <a:rect l="0" t="0" r="0" b="0"/>
                <a:pathLst>
                  <a:path w="120000" h="120000" extrusionOk="0">
                    <a:moveTo>
                      <a:pt x="463" y="120000"/>
                    </a:moveTo>
                    <a:lnTo>
                      <a:pt x="0" y="118649"/>
                    </a:lnTo>
                    <a:lnTo>
                      <a:pt x="119652" y="0"/>
                    </a:lnTo>
                    <a:lnTo>
                      <a:pt x="120000" y="1350"/>
                    </a:lnTo>
                    <a:lnTo>
                      <a:pt x="463"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98" name="Shape 698"/>
              <p:cNvSpPr/>
              <p:nvPr/>
            </p:nvSpPr>
            <p:spPr>
              <a:xfrm>
                <a:off x="7048" y="1187"/>
                <a:ext cx="600" cy="300"/>
              </a:xfrm>
              <a:custGeom>
                <a:avLst/>
                <a:gdLst/>
                <a:ahLst/>
                <a:cxnLst/>
                <a:rect l="0" t="0" r="0" b="0"/>
                <a:pathLst>
                  <a:path w="120000" h="120000" extrusionOk="0">
                    <a:moveTo>
                      <a:pt x="1021" y="120000"/>
                    </a:moveTo>
                    <a:lnTo>
                      <a:pt x="0" y="116769"/>
                    </a:lnTo>
                    <a:lnTo>
                      <a:pt x="119234" y="0"/>
                    </a:lnTo>
                    <a:lnTo>
                      <a:pt x="120000" y="3230"/>
                    </a:lnTo>
                    <a:lnTo>
                      <a:pt x="1021"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699" name="Shape 699"/>
              <p:cNvSpPr/>
              <p:nvPr/>
            </p:nvSpPr>
            <p:spPr>
              <a:xfrm>
                <a:off x="7342" y="1186"/>
                <a:ext cx="300" cy="1499"/>
              </a:xfrm>
              <a:custGeom>
                <a:avLst/>
                <a:gdLst/>
                <a:ahLst/>
                <a:cxnLst/>
                <a:rect l="0" t="0" r="0" b="0"/>
                <a:pathLst>
                  <a:path w="120000" h="120000" extrusionOk="0">
                    <a:moveTo>
                      <a:pt x="6033" y="120000"/>
                    </a:moveTo>
                    <a:lnTo>
                      <a:pt x="0" y="119829"/>
                    </a:lnTo>
                    <a:lnTo>
                      <a:pt x="114636" y="0"/>
                    </a:lnTo>
                    <a:lnTo>
                      <a:pt x="120000" y="0"/>
                    </a:lnTo>
                    <a:lnTo>
                      <a:pt x="6033"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00" name="Shape 700"/>
              <p:cNvSpPr/>
              <p:nvPr/>
            </p:nvSpPr>
            <p:spPr>
              <a:xfrm>
                <a:off x="7487" y="938"/>
                <a:ext cx="0" cy="300"/>
              </a:xfrm>
              <a:custGeom>
                <a:avLst/>
                <a:gdLst/>
                <a:ahLst/>
                <a:cxnLst/>
                <a:rect l="0" t="0" r="0" b="0"/>
                <a:pathLst>
                  <a:path w="120000" h="120000" extrusionOk="0">
                    <a:moveTo>
                      <a:pt x="94545" y="120000"/>
                    </a:moveTo>
                    <a:lnTo>
                      <a:pt x="0" y="0"/>
                    </a:lnTo>
                    <a:lnTo>
                      <a:pt x="32727" y="0"/>
                    </a:lnTo>
                    <a:lnTo>
                      <a:pt x="120000" y="119036"/>
                    </a:lnTo>
                    <a:lnTo>
                      <a:pt x="94545"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01" name="Shape 701"/>
              <p:cNvSpPr/>
              <p:nvPr/>
            </p:nvSpPr>
            <p:spPr>
              <a:xfrm>
                <a:off x="7513" y="1172"/>
                <a:ext cx="0" cy="300"/>
              </a:xfrm>
              <a:custGeom>
                <a:avLst/>
                <a:gdLst/>
                <a:ahLst/>
                <a:cxnLst/>
                <a:rect l="0" t="0" r="0" b="0"/>
                <a:pathLst>
                  <a:path w="120000" h="120000" extrusionOk="0">
                    <a:moveTo>
                      <a:pt x="114285" y="120000"/>
                    </a:moveTo>
                    <a:lnTo>
                      <a:pt x="0" y="1200"/>
                    </a:lnTo>
                    <a:lnTo>
                      <a:pt x="5714" y="0"/>
                    </a:lnTo>
                    <a:lnTo>
                      <a:pt x="120000" y="118800"/>
                    </a:lnTo>
                    <a:lnTo>
                      <a:pt x="114285"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02" name="Shape 702"/>
              <p:cNvSpPr/>
              <p:nvPr/>
            </p:nvSpPr>
            <p:spPr>
              <a:xfrm>
                <a:off x="6986" y="2160"/>
                <a:ext cx="300" cy="300"/>
              </a:xfrm>
              <a:custGeom>
                <a:avLst/>
                <a:gdLst/>
                <a:ahLst/>
                <a:cxnLst/>
                <a:rect l="0" t="0" r="0" b="0"/>
                <a:pathLst>
                  <a:path w="120000" h="120000" extrusionOk="0">
                    <a:moveTo>
                      <a:pt x="118356" y="119999"/>
                    </a:moveTo>
                    <a:lnTo>
                      <a:pt x="0" y="1690"/>
                    </a:lnTo>
                    <a:lnTo>
                      <a:pt x="2301" y="0"/>
                    </a:lnTo>
                    <a:lnTo>
                      <a:pt x="119999" y="118591"/>
                    </a:lnTo>
                    <a:lnTo>
                      <a:pt x="118356"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03" name="Shape 703"/>
              <p:cNvSpPr/>
              <p:nvPr/>
            </p:nvSpPr>
            <p:spPr>
              <a:xfrm>
                <a:off x="7104" y="2588"/>
                <a:ext cx="30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04" name="Shape 704"/>
              <p:cNvSpPr/>
              <p:nvPr/>
            </p:nvSpPr>
            <p:spPr>
              <a:xfrm>
                <a:off x="7245" y="2586"/>
                <a:ext cx="0" cy="300"/>
              </a:xfrm>
              <a:custGeom>
                <a:avLst/>
                <a:gdLst/>
                <a:ahLst/>
                <a:cxnLst/>
                <a:rect l="0" t="0" r="0" b="0"/>
                <a:pathLst>
                  <a:path w="120000" h="120000" extrusionOk="0">
                    <a:moveTo>
                      <a:pt x="7636" y="119999"/>
                    </a:moveTo>
                    <a:lnTo>
                      <a:pt x="0" y="116385"/>
                    </a:lnTo>
                    <a:lnTo>
                      <a:pt x="112363" y="0"/>
                    </a:lnTo>
                    <a:lnTo>
                      <a:pt x="120000" y="2891"/>
                    </a:lnTo>
                    <a:lnTo>
                      <a:pt x="7636"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05" name="Shape 705"/>
              <p:cNvSpPr/>
              <p:nvPr/>
            </p:nvSpPr>
            <p:spPr>
              <a:xfrm>
                <a:off x="7342" y="2593"/>
                <a:ext cx="300" cy="300"/>
              </a:xfrm>
              <a:custGeom>
                <a:avLst/>
                <a:gdLst/>
                <a:ahLst/>
                <a:cxnLst/>
                <a:rect l="0" t="0" r="0" b="0"/>
                <a:pathLst>
                  <a:path w="120000" h="120000" extrusionOk="0">
                    <a:moveTo>
                      <a:pt x="118250" y="120000"/>
                    </a:moveTo>
                    <a:lnTo>
                      <a:pt x="0" y="3043"/>
                    </a:lnTo>
                    <a:lnTo>
                      <a:pt x="1749" y="0"/>
                    </a:lnTo>
                    <a:lnTo>
                      <a:pt x="120000" y="116956"/>
                    </a:lnTo>
                    <a:lnTo>
                      <a:pt x="11825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06" name="Shape 706"/>
              <p:cNvSpPr/>
              <p:nvPr/>
            </p:nvSpPr>
            <p:spPr>
              <a:xfrm>
                <a:off x="5152" y="2348"/>
                <a:ext cx="900" cy="600"/>
              </a:xfrm>
              <a:custGeom>
                <a:avLst/>
                <a:gdLst/>
                <a:ahLst/>
                <a:cxnLst/>
                <a:rect l="0" t="0" r="0" b="0"/>
                <a:pathLst>
                  <a:path w="120000" h="120000" extrusionOk="0">
                    <a:moveTo>
                      <a:pt x="119293" y="120000"/>
                    </a:moveTo>
                    <a:lnTo>
                      <a:pt x="0" y="924"/>
                    </a:lnTo>
                    <a:lnTo>
                      <a:pt x="706" y="0"/>
                    </a:lnTo>
                    <a:lnTo>
                      <a:pt x="120000" y="118705"/>
                    </a:lnTo>
                    <a:lnTo>
                      <a:pt x="119293"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07" name="Shape 707"/>
              <p:cNvSpPr/>
              <p:nvPr/>
            </p:nvSpPr>
            <p:spPr>
              <a:xfrm>
                <a:off x="5079" y="2284"/>
                <a:ext cx="0" cy="0"/>
              </a:xfrm>
              <a:custGeom>
                <a:avLst/>
                <a:gdLst/>
                <a:ahLst/>
                <a:cxnLst/>
                <a:rect l="0" t="0" r="0" b="0"/>
                <a:pathLst>
                  <a:path w="120000" h="120000" extrusionOk="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08" name="Shape 708"/>
              <p:cNvSpPr/>
              <p:nvPr/>
            </p:nvSpPr>
            <p:spPr>
              <a:xfrm>
                <a:off x="5172" y="2284"/>
                <a:ext cx="0" cy="0"/>
              </a:xfrm>
              <a:custGeom>
                <a:avLst/>
                <a:gdLst/>
                <a:ahLst/>
                <a:cxnLst/>
                <a:rect l="0" t="0" r="0" b="0"/>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09" name="Shape 709"/>
              <p:cNvSpPr/>
              <p:nvPr/>
            </p:nvSpPr>
            <p:spPr>
              <a:xfrm>
                <a:off x="5115" y="2250"/>
                <a:ext cx="0" cy="0"/>
              </a:xfrm>
              <a:custGeom>
                <a:avLst/>
                <a:gdLst/>
                <a:ahLst/>
                <a:cxnLst/>
                <a:rect l="0" t="0" r="0" b="0"/>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10" name="Shape 710"/>
              <p:cNvSpPr/>
              <p:nvPr/>
            </p:nvSpPr>
            <p:spPr>
              <a:xfrm>
                <a:off x="5069" y="2336"/>
                <a:ext cx="300" cy="0"/>
              </a:xfrm>
              <a:custGeom>
                <a:avLst/>
                <a:gdLst/>
                <a:ahLst/>
                <a:cxnLst/>
                <a:rect l="0" t="0" r="0" b="0"/>
                <a:pathLst>
                  <a:path w="120000" h="120000" extrusionOk="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11" name="Shape 711"/>
              <p:cNvSpPr/>
              <p:nvPr/>
            </p:nvSpPr>
            <p:spPr>
              <a:xfrm>
                <a:off x="5996" y="2713"/>
                <a:ext cx="300" cy="300"/>
              </a:xfrm>
              <a:custGeom>
                <a:avLst/>
                <a:gdLst/>
                <a:ahLst/>
                <a:cxnLst/>
                <a:rect l="0" t="0" r="0" b="0"/>
                <a:pathLst>
                  <a:path w="120000" h="120000" extrusionOk="0">
                    <a:moveTo>
                      <a:pt x="1132" y="120000"/>
                    </a:moveTo>
                    <a:lnTo>
                      <a:pt x="0" y="117042"/>
                    </a:lnTo>
                    <a:lnTo>
                      <a:pt x="119150" y="0"/>
                    </a:lnTo>
                    <a:lnTo>
                      <a:pt x="120000" y="2957"/>
                    </a:lnTo>
                    <a:lnTo>
                      <a:pt x="1132"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12" name="Shape 712"/>
              <p:cNvSpPr/>
              <p:nvPr/>
            </p:nvSpPr>
            <p:spPr>
              <a:xfrm>
                <a:off x="7351" y="2174"/>
                <a:ext cx="600" cy="300"/>
              </a:xfrm>
              <a:custGeom>
                <a:avLst/>
                <a:gdLst/>
                <a:ahLst/>
                <a:cxnLst/>
                <a:rect l="0" t="0" r="0" b="0"/>
                <a:pathLst>
                  <a:path w="120000" h="120000" extrusionOk="0">
                    <a:moveTo>
                      <a:pt x="487" y="119999"/>
                    </a:moveTo>
                    <a:lnTo>
                      <a:pt x="0" y="118273"/>
                    </a:lnTo>
                    <a:lnTo>
                      <a:pt x="119512" y="0"/>
                    </a:lnTo>
                    <a:lnTo>
                      <a:pt x="120000" y="2014"/>
                    </a:lnTo>
                    <a:lnTo>
                      <a:pt x="487"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13" name="Shape 713"/>
              <p:cNvSpPr/>
              <p:nvPr/>
            </p:nvSpPr>
            <p:spPr>
              <a:xfrm>
                <a:off x="7295" y="2566"/>
                <a:ext cx="0" cy="0"/>
              </a:xfrm>
              <a:custGeom>
                <a:avLst/>
                <a:gdLst/>
                <a:ahLst/>
                <a:cxnLst/>
                <a:rect l="0" t="0" r="0" b="0"/>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14" name="Shape 714"/>
              <p:cNvSpPr/>
              <p:nvPr/>
            </p:nvSpPr>
            <p:spPr>
              <a:xfrm>
                <a:off x="7278" y="2526"/>
                <a:ext cx="0" cy="0"/>
              </a:xfrm>
              <a:custGeom>
                <a:avLst/>
                <a:gdLst/>
                <a:ahLst/>
                <a:cxnLst/>
                <a:rect l="0" t="0" r="0" b="0"/>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15" name="Shape 715"/>
              <p:cNvSpPr/>
              <p:nvPr/>
            </p:nvSpPr>
            <p:spPr>
              <a:xfrm>
                <a:off x="7245" y="2551"/>
                <a:ext cx="0" cy="0"/>
              </a:xfrm>
              <a:custGeom>
                <a:avLst/>
                <a:gdLst/>
                <a:ahLst/>
                <a:cxnLst/>
                <a:rect l="0" t="0" r="0" b="0"/>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16" name="Shape 716"/>
              <p:cNvSpPr/>
              <p:nvPr/>
            </p:nvSpPr>
            <p:spPr>
              <a:xfrm>
                <a:off x="7287" y="2493"/>
                <a:ext cx="300" cy="300"/>
              </a:xfrm>
              <a:custGeom>
                <a:avLst/>
                <a:gdLst/>
                <a:ahLst/>
                <a:cxnLst/>
                <a:rect l="0" t="0" r="0" b="0"/>
                <a:pathLst>
                  <a:path w="120000" h="120000" extrusionOk="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17" name="Shape 717"/>
              <p:cNvSpPr/>
              <p:nvPr/>
            </p:nvSpPr>
            <p:spPr>
              <a:xfrm>
                <a:off x="7455" y="1177"/>
                <a:ext cx="0" cy="0"/>
              </a:xfrm>
              <a:custGeom>
                <a:avLst/>
                <a:gdLst/>
                <a:ahLst/>
                <a:cxnLst/>
                <a:rect l="0" t="0" r="0" b="0"/>
                <a:pathLst>
                  <a:path w="120000" h="120000" extrusionOk="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18" name="Shape 718"/>
              <p:cNvSpPr/>
              <p:nvPr/>
            </p:nvSpPr>
            <p:spPr>
              <a:xfrm>
                <a:off x="7445" y="1119"/>
                <a:ext cx="0" cy="0"/>
              </a:xfrm>
              <a:custGeom>
                <a:avLst/>
                <a:gdLst/>
                <a:ahLst/>
                <a:cxnLst/>
                <a:rect l="0" t="0" r="0" b="0"/>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19" name="Shape 719"/>
              <p:cNvSpPr/>
              <p:nvPr/>
            </p:nvSpPr>
            <p:spPr>
              <a:xfrm>
                <a:off x="7415" y="1131"/>
                <a:ext cx="0" cy="0"/>
              </a:xfrm>
              <a:custGeom>
                <a:avLst/>
                <a:gdLst/>
                <a:ahLst/>
                <a:cxnLst/>
                <a:rect l="0" t="0" r="0" b="0"/>
                <a:pathLst>
                  <a:path w="120000" h="120000" extrusionOk="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20" name="Shape 720"/>
              <p:cNvSpPr/>
              <p:nvPr/>
            </p:nvSpPr>
            <p:spPr>
              <a:xfrm>
                <a:off x="7472" y="1090"/>
                <a:ext cx="0" cy="300"/>
              </a:xfrm>
              <a:custGeom>
                <a:avLst/>
                <a:gdLst/>
                <a:ahLst/>
                <a:cxnLst/>
                <a:rect l="0" t="0" r="0" b="0"/>
                <a:pathLst>
                  <a:path w="120000" h="120000" extrusionOk="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21" name="Shape 721"/>
              <p:cNvSpPr/>
              <p:nvPr/>
            </p:nvSpPr>
            <p:spPr>
              <a:xfrm>
                <a:off x="3043" y="871"/>
                <a:ext cx="599" cy="600"/>
              </a:xfrm>
              <a:custGeom>
                <a:avLst/>
                <a:gdLst/>
                <a:ahLst/>
                <a:cxnLst/>
                <a:rect l="0" t="0" r="0" b="0"/>
                <a:pathLst>
                  <a:path w="120000" h="120000" extrusionOk="0">
                    <a:moveTo>
                      <a:pt x="118469" y="120000"/>
                    </a:moveTo>
                    <a:lnTo>
                      <a:pt x="0" y="1016"/>
                    </a:lnTo>
                    <a:lnTo>
                      <a:pt x="1530" y="0"/>
                    </a:lnTo>
                    <a:lnTo>
                      <a:pt x="120000" y="118983"/>
                    </a:lnTo>
                    <a:lnTo>
                      <a:pt x="11846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22" name="Shape 722"/>
              <p:cNvSpPr/>
              <p:nvPr/>
            </p:nvSpPr>
            <p:spPr>
              <a:xfrm>
                <a:off x="2544" y="1052"/>
                <a:ext cx="899" cy="600"/>
              </a:xfrm>
              <a:custGeom>
                <a:avLst/>
                <a:gdLst/>
                <a:ahLst/>
                <a:cxnLst/>
                <a:rect l="0" t="0" r="0" b="0"/>
                <a:pathLst>
                  <a:path w="120000" h="120000" extrusionOk="0">
                    <a:moveTo>
                      <a:pt x="119342" y="120000"/>
                    </a:moveTo>
                    <a:lnTo>
                      <a:pt x="0" y="2130"/>
                    </a:lnTo>
                    <a:lnTo>
                      <a:pt x="526" y="0"/>
                    </a:lnTo>
                    <a:lnTo>
                      <a:pt x="119999" y="118579"/>
                    </a:lnTo>
                    <a:lnTo>
                      <a:pt x="119342"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23" name="Shape 723"/>
              <p:cNvSpPr/>
              <p:nvPr/>
            </p:nvSpPr>
            <p:spPr>
              <a:xfrm>
                <a:off x="2087" y="1016"/>
                <a:ext cx="600" cy="0"/>
              </a:xfrm>
              <a:custGeom>
                <a:avLst/>
                <a:gdLst/>
                <a:ahLst/>
                <a:cxnLst/>
                <a:rect l="0" t="0" r="0" b="0"/>
                <a:pathLst>
                  <a:path w="120000" h="120000" extrusionOk="0">
                    <a:moveTo>
                      <a:pt x="119999" y="120000"/>
                    </a:moveTo>
                    <a:lnTo>
                      <a:pt x="0" y="22857"/>
                    </a:lnTo>
                    <a:lnTo>
                      <a:pt x="261" y="0"/>
                    </a:lnTo>
                    <a:lnTo>
                      <a:pt x="119999" y="97142"/>
                    </a:lnTo>
                    <a:lnTo>
                      <a:pt x="11999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24" name="Shape 724"/>
              <p:cNvSpPr/>
              <p:nvPr/>
            </p:nvSpPr>
            <p:spPr>
              <a:xfrm>
                <a:off x="567" y="2635"/>
                <a:ext cx="1800" cy="300"/>
              </a:xfrm>
              <a:custGeom>
                <a:avLst/>
                <a:gdLst/>
                <a:ahLst/>
                <a:cxnLst/>
                <a:rect l="0" t="0" r="0" b="0"/>
                <a:pathLst>
                  <a:path w="120000" h="120000" extrusionOk="0">
                    <a:moveTo>
                      <a:pt x="0" y="120000"/>
                    </a:moveTo>
                    <a:lnTo>
                      <a:pt x="0" y="116643"/>
                    </a:lnTo>
                    <a:lnTo>
                      <a:pt x="119875" y="0"/>
                    </a:lnTo>
                    <a:lnTo>
                      <a:pt x="120000" y="3776"/>
                    </a:lnTo>
                    <a:lnTo>
                      <a:pt x="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25" name="Shape 725"/>
              <p:cNvSpPr/>
              <p:nvPr/>
            </p:nvSpPr>
            <p:spPr>
              <a:xfrm>
                <a:off x="2489" y="2453"/>
                <a:ext cx="0" cy="300"/>
              </a:xfrm>
              <a:custGeom>
                <a:avLst/>
                <a:gdLst/>
                <a:ahLst/>
                <a:cxnLst/>
                <a:rect l="0" t="0" r="0" b="0"/>
                <a:pathLst>
                  <a:path w="120000" h="120000" extrusionOk="0">
                    <a:moveTo>
                      <a:pt x="55384" y="120000"/>
                    </a:moveTo>
                    <a:lnTo>
                      <a:pt x="0" y="120000"/>
                    </a:lnTo>
                    <a:lnTo>
                      <a:pt x="46153" y="0"/>
                    </a:lnTo>
                    <a:lnTo>
                      <a:pt x="120000" y="0"/>
                    </a:lnTo>
                    <a:lnTo>
                      <a:pt x="55384"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26" name="Shape 726"/>
              <p:cNvSpPr/>
              <p:nvPr/>
            </p:nvSpPr>
            <p:spPr>
              <a:xfrm>
                <a:off x="2284" y="2458"/>
                <a:ext cx="300" cy="300"/>
              </a:xfrm>
              <a:custGeom>
                <a:avLst/>
                <a:gdLst/>
                <a:ahLst/>
                <a:cxnLst/>
                <a:rect l="0" t="0" r="0" b="0"/>
                <a:pathLst>
                  <a:path w="120000" h="120000" extrusionOk="0">
                    <a:moveTo>
                      <a:pt x="117209" y="120000"/>
                    </a:moveTo>
                    <a:lnTo>
                      <a:pt x="0" y="4565"/>
                    </a:lnTo>
                    <a:lnTo>
                      <a:pt x="3906" y="0"/>
                    </a:lnTo>
                    <a:lnTo>
                      <a:pt x="120000" y="116739"/>
                    </a:lnTo>
                    <a:lnTo>
                      <a:pt x="11720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27" name="Shape 727"/>
              <p:cNvSpPr/>
              <p:nvPr/>
            </p:nvSpPr>
            <p:spPr>
              <a:xfrm>
                <a:off x="2421" y="2644"/>
                <a:ext cx="0" cy="0"/>
              </a:xfrm>
              <a:custGeom>
                <a:avLst/>
                <a:gdLst/>
                <a:ahLst/>
                <a:cxnLst/>
                <a:rect l="0" t="0" r="0" b="0"/>
                <a:pathLst>
                  <a:path w="120000" h="120000" extrusionOk="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28" name="Shape 728"/>
              <p:cNvSpPr/>
              <p:nvPr/>
            </p:nvSpPr>
            <p:spPr>
              <a:xfrm>
                <a:off x="2426" y="2568"/>
                <a:ext cx="0" cy="0"/>
              </a:xfrm>
              <a:custGeom>
                <a:avLst/>
                <a:gdLst/>
                <a:ahLst/>
                <a:cxnLst/>
                <a:rect l="0" t="0" r="0" b="0"/>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29" name="Shape 729"/>
              <p:cNvSpPr/>
              <p:nvPr/>
            </p:nvSpPr>
            <p:spPr>
              <a:xfrm>
                <a:off x="2389" y="2556"/>
                <a:ext cx="0" cy="0"/>
              </a:xfrm>
              <a:custGeom>
                <a:avLst/>
                <a:gdLst/>
                <a:ahLst/>
                <a:cxnLst/>
                <a:rect l="0" t="0" r="0" b="0"/>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30" name="Shape 730"/>
              <p:cNvSpPr/>
              <p:nvPr/>
            </p:nvSpPr>
            <p:spPr>
              <a:xfrm>
                <a:off x="2490" y="2546"/>
                <a:ext cx="0" cy="300"/>
              </a:xfrm>
              <a:custGeom>
                <a:avLst/>
                <a:gdLst/>
                <a:ahLst/>
                <a:cxnLst/>
                <a:rect l="0" t="0" r="0" b="0"/>
                <a:pathLst>
                  <a:path w="120000" h="120000" extrusionOk="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31" name="Shape 731"/>
              <p:cNvSpPr/>
              <p:nvPr/>
            </p:nvSpPr>
            <p:spPr>
              <a:xfrm>
                <a:off x="2299" y="1055"/>
                <a:ext cx="300" cy="300"/>
              </a:xfrm>
              <a:custGeom>
                <a:avLst/>
                <a:gdLst/>
                <a:ahLst/>
                <a:cxnLst/>
                <a:rect l="0" t="0" r="0" b="0"/>
                <a:pathLst>
                  <a:path w="120000" h="120000" extrusionOk="0">
                    <a:moveTo>
                      <a:pt x="2448" y="119999"/>
                    </a:moveTo>
                    <a:lnTo>
                      <a:pt x="0" y="116056"/>
                    </a:lnTo>
                    <a:lnTo>
                      <a:pt x="117551" y="0"/>
                    </a:lnTo>
                    <a:lnTo>
                      <a:pt x="120000" y="2816"/>
                    </a:lnTo>
                    <a:lnTo>
                      <a:pt x="2448"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32" name="Shape 732"/>
              <p:cNvSpPr/>
              <p:nvPr/>
            </p:nvSpPr>
            <p:spPr>
              <a:xfrm>
                <a:off x="2460" y="894"/>
                <a:ext cx="0" cy="300"/>
              </a:xfrm>
              <a:custGeom>
                <a:avLst/>
                <a:gdLst/>
                <a:ahLst/>
                <a:cxnLst/>
                <a:rect l="0" t="0" r="0" b="0"/>
                <a:pathLst>
                  <a:path w="120000" h="120000" extrusionOk="0">
                    <a:moveTo>
                      <a:pt x="110454" y="120000"/>
                    </a:moveTo>
                    <a:lnTo>
                      <a:pt x="0" y="3680"/>
                    </a:lnTo>
                    <a:lnTo>
                      <a:pt x="9545" y="0"/>
                    </a:lnTo>
                    <a:lnTo>
                      <a:pt x="120000" y="117055"/>
                    </a:lnTo>
                    <a:lnTo>
                      <a:pt x="110454"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33" name="Shape 733"/>
              <p:cNvSpPr/>
              <p:nvPr/>
            </p:nvSpPr>
            <p:spPr>
              <a:xfrm>
                <a:off x="2502" y="1026"/>
                <a:ext cx="0" cy="0"/>
              </a:xfrm>
              <a:custGeom>
                <a:avLst/>
                <a:gdLst/>
                <a:ahLst/>
                <a:cxnLst/>
                <a:rect l="0" t="0" r="0" b="0"/>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34" name="Shape 734"/>
              <p:cNvSpPr/>
              <p:nvPr/>
            </p:nvSpPr>
            <p:spPr>
              <a:xfrm>
                <a:off x="2475" y="1001"/>
                <a:ext cx="0" cy="0"/>
              </a:xfrm>
              <a:custGeom>
                <a:avLst/>
                <a:gdLst/>
                <a:ahLst/>
                <a:cxnLst/>
                <a:rect l="0" t="0" r="0" b="0"/>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35" name="Shape 735"/>
              <p:cNvSpPr/>
              <p:nvPr/>
            </p:nvSpPr>
            <p:spPr>
              <a:xfrm>
                <a:off x="2448" y="1036"/>
                <a:ext cx="0" cy="0"/>
              </a:xfrm>
              <a:custGeom>
                <a:avLst/>
                <a:gdLst/>
                <a:ahLst/>
                <a:cxnLst/>
                <a:rect l="0" t="0" r="0" b="0"/>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36" name="Shape 736"/>
              <p:cNvSpPr/>
              <p:nvPr/>
            </p:nvSpPr>
            <p:spPr>
              <a:xfrm>
                <a:off x="2475" y="965"/>
                <a:ext cx="300" cy="0"/>
              </a:xfrm>
              <a:custGeom>
                <a:avLst/>
                <a:gdLst/>
                <a:ahLst/>
                <a:cxnLst/>
                <a:rect l="0" t="0" r="0" b="0"/>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37" name="Shape 737"/>
              <p:cNvSpPr/>
              <p:nvPr/>
            </p:nvSpPr>
            <p:spPr>
              <a:xfrm>
                <a:off x="2649" y="1696"/>
                <a:ext cx="899" cy="0"/>
              </a:xfrm>
              <a:custGeom>
                <a:avLst/>
                <a:gdLst/>
                <a:ahLst/>
                <a:cxnLst/>
                <a:rect l="0" t="0" r="0" b="0"/>
                <a:pathLst>
                  <a:path w="120000" h="120000" extrusionOk="0">
                    <a:moveTo>
                      <a:pt x="120000" y="120000"/>
                    </a:moveTo>
                    <a:lnTo>
                      <a:pt x="0" y="16000"/>
                    </a:lnTo>
                    <a:lnTo>
                      <a:pt x="304" y="0"/>
                    </a:lnTo>
                    <a:lnTo>
                      <a:pt x="120000" y="104000"/>
                    </a:lnTo>
                    <a:lnTo>
                      <a:pt x="1200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38" name="Shape 738"/>
              <p:cNvSpPr/>
              <p:nvPr/>
            </p:nvSpPr>
            <p:spPr>
              <a:xfrm>
                <a:off x="-97" y="1961"/>
                <a:ext cx="0" cy="0"/>
              </a:xfrm>
              <a:custGeom>
                <a:avLst/>
                <a:gdLst/>
                <a:ahLst/>
                <a:cxnLst/>
                <a:rect l="0" t="0" r="0" b="0"/>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39" name="Shape 739"/>
              <p:cNvSpPr/>
              <p:nvPr/>
            </p:nvSpPr>
            <p:spPr>
              <a:xfrm>
                <a:off x="-97" y="2015"/>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40" name="Shape 740"/>
              <p:cNvSpPr/>
              <p:nvPr/>
            </p:nvSpPr>
            <p:spPr>
              <a:xfrm>
                <a:off x="-97" y="2057"/>
                <a:ext cx="0" cy="0"/>
              </a:xfrm>
              <a:custGeom>
                <a:avLst/>
                <a:gdLst/>
                <a:ahLst/>
                <a:cxnLst/>
                <a:rect l="0" t="0" r="0" b="0"/>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41" name="Shape 741"/>
              <p:cNvSpPr/>
              <p:nvPr/>
            </p:nvSpPr>
            <p:spPr>
              <a:xfrm>
                <a:off x="-433" y="2029"/>
                <a:ext cx="300" cy="0"/>
              </a:xfrm>
              <a:custGeom>
                <a:avLst/>
                <a:gdLst/>
                <a:ahLst/>
                <a:cxnLst/>
                <a:rect l="0" t="0" r="0" b="0"/>
                <a:pathLst>
                  <a:path w="120000" h="120000" extrusionOk="0">
                    <a:moveTo>
                      <a:pt x="0" y="120000"/>
                    </a:moveTo>
                    <a:lnTo>
                      <a:pt x="0" y="103636"/>
                    </a:lnTo>
                    <a:lnTo>
                      <a:pt x="119320" y="0"/>
                    </a:lnTo>
                    <a:lnTo>
                      <a:pt x="120000" y="10909"/>
                    </a:lnTo>
                    <a:lnTo>
                      <a:pt x="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42" name="Shape 742"/>
              <p:cNvSpPr/>
              <p:nvPr/>
            </p:nvSpPr>
            <p:spPr>
              <a:xfrm>
                <a:off x="-200" y="1775"/>
                <a:ext cx="300" cy="300"/>
              </a:xfrm>
              <a:custGeom>
                <a:avLst/>
                <a:gdLst/>
                <a:ahLst/>
                <a:cxnLst/>
                <a:rect l="0" t="0" r="0" b="0"/>
                <a:pathLst>
                  <a:path w="120000" h="120000" extrusionOk="0">
                    <a:moveTo>
                      <a:pt x="114473" y="120000"/>
                    </a:moveTo>
                    <a:lnTo>
                      <a:pt x="0" y="2777"/>
                    </a:lnTo>
                    <a:lnTo>
                      <a:pt x="5526" y="0"/>
                    </a:lnTo>
                    <a:lnTo>
                      <a:pt x="120000" y="117222"/>
                    </a:lnTo>
                    <a:lnTo>
                      <a:pt x="114473"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43" name="Shape 743"/>
              <p:cNvSpPr/>
              <p:nvPr/>
            </p:nvSpPr>
            <p:spPr>
              <a:xfrm>
                <a:off x="-1" y="1839"/>
                <a:ext cx="300" cy="300"/>
              </a:xfrm>
              <a:custGeom>
                <a:avLst/>
                <a:gdLst/>
                <a:ahLst/>
                <a:cxnLst/>
                <a:rect l="0" t="0" r="0" b="0"/>
                <a:pathLst>
                  <a:path w="120000" h="120000" extrusionOk="0">
                    <a:moveTo>
                      <a:pt x="3108" y="120000"/>
                    </a:moveTo>
                    <a:lnTo>
                      <a:pt x="0" y="116052"/>
                    </a:lnTo>
                    <a:lnTo>
                      <a:pt x="116891" y="0"/>
                    </a:lnTo>
                    <a:lnTo>
                      <a:pt x="120000" y="3947"/>
                    </a:lnTo>
                    <a:lnTo>
                      <a:pt x="3108"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44" name="Shape 744"/>
              <p:cNvSpPr/>
              <p:nvPr/>
            </p:nvSpPr>
            <p:spPr>
              <a:xfrm>
                <a:off x="-29" y="1728"/>
                <a:ext cx="0" cy="30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45" name="Shape 745"/>
              <p:cNvSpPr/>
              <p:nvPr/>
            </p:nvSpPr>
            <p:spPr>
              <a:xfrm>
                <a:off x="-24" y="79"/>
                <a:ext cx="600" cy="300"/>
              </a:xfrm>
              <a:custGeom>
                <a:avLst/>
                <a:gdLst/>
                <a:ahLst/>
                <a:cxnLst/>
                <a:rect l="0" t="0" r="0" b="0"/>
                <a:pathLst>
                  <a:path w="120000" h="120000" extrusionOk="0">
                    <a:moveTo>
                      <a:pt x="681" y="120000"/>
                    </a:moveTo>
                    <a:lnTo>
                      <a:pt x="0" y="115434"/>
                    </a:lnTo>
                    <a:lnTo>
                      <a:pt x="119318" y="0"/>
                    </a:lnTo>
                    <a:lnTo>
                      <a:pt x="120000" y="3913"/>
                    </a:lnTo>
                    <a:lnTo>
                      <a:pt x="681"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46" name="Shape 746"/>
              <p:cNvSpPr/>
              <p:nvPr/>
            </p:nvSpPr>
            <p:spPr>
              <a:xfrm>
                <a:off x="-720" y="624"/>
                <a:ext cx="300" cy="300"/>
              </a:xfrm>
              <a:custGeom>
                <a:avLst/>
                <a:gdLst/>
                <a:ahLst/>
                <a:cxnLst/>
                <a:rect l="0" t="0" r="0" b="0"/>
                <a:pathLst>
                  <a:path w="120000" h="120000" extrusionOk="0">
                    <a:moveTo>
                      <a:pt x="118684" y="120000"/>
                    </a:moveTo>
                    <a:lnTo>
                      <a:pt x="0" y="4615"/>
                    </a:lnTo>
                    <a:lnTo>
                      <a:pt x="986" y="0"/>
                    </a:lnTo>
                    <a:lnTo>
                      <a:pt x="119999" y="116043"/>
                    </a:lnTo>
                    <a:lnTo>
                      <a:pt x="118684"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47" name="Shape 747"/>
              <p:cNvSpPr/>
              <p:nvPr/>
            </p:nvSpPr>
            <p:spPr>
              <a:xfrm>
                <a:off x="273" y="87"/>
                <a:ext cx="300" cy="300"/>
              </a:xfrm>
              <a:custGeom>
                <a:avLst/>
                <a:gdLst/>
                <a:ahLst/>
                <a:cxnLst/>
                <a:rect l="0" t="0" r="0" b="0"/>
                <a:pathLst>
                  <a:path w="120000" h="120000" extrusionOk="0">
                    <a:moveTo>
                      <a:pt x="3529" y="120000"/>
                    </a:moveTo>
                    <a:lnTo>
                      <a:pt x="0" y="118333"/>
                    </a:lnTo>
                    <a:lnTo>
                      <a:pt x="115462" y="0"/>
                    </a:lnTo>
                    <a:lnTo>
                      <a:pt x="120000" y="1000"/>
                    </a:lnTo>
                    <a:lnTo>
                      <a:pt x="352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48" name="Shape 748"/>
              <p:cNvSpPr/>
              <p:nvPr/>
            </p:nvSpPr>
            <p:spPr>
              <a:xfrm>
                <a:off x="492" y="86"/>
                <a:ext cx="900" cy="900"/>
              </a:xfrm>
              <a:custGeom>
                <a:avLst/>
                <a:gdLst/>
                <a:ahLst/>
                <a:cxnLst/>
                <a:rect l="0" t="0" r="0" b="0"/>
                <a:pathLst>
                  <a:path w="120000" h="120000" extrusionOk="0">
                    <a:moveTo>
                      <a:pt x="119303" y="120000"/>
                    </a:moveTo>
                    <a:lnTo>
                      <a:pt x="0" y="1093"/>
                    </a:lnTo>
                    <a:lnTo>
                      <a:pt x="696" y="0"/>
                    </a:lnTo>
                    <a:lnTo>
                      <a:pt x="120000" y="119218"/>
                    </a:lnTo>
                    <a:lnTo>
                      <a:pt x="119303"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49" name="Shape 749"/>
              <p:cNvSpPr/>
              <p:nvPr/>
            </p:nvSpPr>
            <p:spPr>
              <a:xfrm>
                <a:off x="432" y="47"/>
                <a:ext cx="0" cy="0"/>
              </a:xfrm>
              <a:custGeom>
                <a:avLst/>
                <a:gdLst/>
                <a:ahLst/>
                <a:cxnLst/>
                <a:rect l="0" t="0" r="0" b="0"/>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50" name="Shape 750"/>
              <p:cNvSpPr/>
              <p:nvPr/>
            </p:nvSpPr>
            <p:spPr>
              <a:xfrm>
                <a:off x="460" y="14"/>
                <a:ext cx="0" cy="0"/>
              </a:xfrm>
              <a:custGeom>
                <a:avLst/>
                <a:gdLst/>
                <a:ahLst/>
                <a:cxnLst/>
                <a:rect l="0" t="0" r="0" b="0"/>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51" name="Shape 751"/>
              <p:cNvSpPr/>
              <p:nvPr/>
            </p:nvSpPr>
            <p:spPr>
              <a:xfrm>
                <a:off x="409" y="-12"/>
                <a:ext cx="0" cy="0"/>
              </a:xfrm>
              <a:custGeom>
                <a:avLst/>
                <a:gdLst/>
                <a:ahLst/>
                <a:cxnLst/>
                <a:rect l="0" t="0" r="0" b="0"/>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52" name="Shape 752"/>
              <p:cNvSpPr/>
              <p:nvPr/>
            </p:nvSpPr>
            <p:spPr>
              <a:xfrm>
                <a:off x="467" y="3"/>
                <a:ext cx="0" cy="300"/>
              </a:xfrm>
              <a:custGeom>
                <a:avLst/>
                <a:gdLst/>
                <a:ahLst/>
                <a:cxnLst/>
                <a:rect l="0" t="0" r="0" b="0"/>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53" name="Shape 753"/>
              <p:cNvSpPr/>
              <p:nvPr/>
            </p:nvSpPr>
            <p:spPr>
              <a:xfrm>
                <a:off x="938" y="852"/>
                <a:ext cx="300" cy="300"/>
              </a:xfrm>
              <a:custGeom>
                <a:avLst/>
                <a:gdLst/>
                <a:ahLst/>
                <a:cxnLst/>
                <a:rect l="0" t="0" r="0" b="0"/>
                <a:pathLst>
                  <a:path w="120000" h="120000" extrusionOk="0">
                    <a:moveTo>
                      <a:pt x="1485" y="120000"/>
                    </a:moveTo>
                    <a:lnTo>
                      <a:pt x="0" y="116500"/>
                    </a:lnTo>
                    <a:lnTo>
                      <a:pt x="118514" y="0"/>
                    </a:lnTo>
                    <a:lnTo>
                      <a:pt x="120000" y="3500"/>
                    </a:lnTo>
                    <a:lnTo>
                      <a:pt x="1485"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54" name="Shape 754"/>
              <p:cNvSpPr/>
              <p:nvPr/>
            </p:nvSpPr>
            <p:spPr>
              <a:xfrm>
                <a:off x="926" y="850"/>
                <a:ext cx="300" cy="900"/>
              </a:xfrm>
              <a:custGeom>
                <a:avLst/>
                <a:gdLst/>
                <a:ahLst/>
                <a:cxnLst/>
                <a:rect l="0" t="0" r="0" b="0"/>
                <a:pathLst>
                  <a:path w="120000" h="120000" extrusionOk="0">
                    <a:moveTo>
                      <a:pt x="2009" y="120000"/>
                    </a:moveTo>
                    <a:lnTo>
                      <a:pt x="0" y="119644"/>
                    </a:lnTo>
                    <a:lnTo>
                      <a:pt x="117990" y="0"/>
                    </a:lnTo>
                    <a:lnTo>
                      <a:pt x="119999" y="473"/>
                    </a:lnTo>
                    <a:lnTo>
                      <a:pt x="200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55" name="Shape 755"/>
              <p:cNvSpPr/>
              <p:nvPr/>
            </p:nvSpPr>
            <p:spPr>
              <a:xfrm>
                <a:off x="1310" y="604"/>
                <a:ext cx="0" cy="299"/>
              </a:xfrm>
              <a:custGeom>
                <a:avLst/>
                <a:gdLst/>
                <a:ahLst/>
                <a:cxnLst/>
                <a:rect l="0" t="0" r="0" b="0"/>
                <a:pathLst>
                  <a:path w="120000" h="120000" extrusionOk="0">
                    <a:moveTo>
                      <a:pt x="88235" y="120000"/>
                    </a:moveTo>
                    <a:lnTo>
                      <a:pt x="0" y="0"/>
                    </a:lnTo>
                    <a:lnTo>
                      <a:pt x="28235" y="0"/>
                    </a:lnTo>
                    <a:lnTo>
                      <a:pt x="120000" y="119032"/>
                    </a:lnTo>
                    <a:lnTo>
                      <a:pt x="88235"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56" name="Shape 756"/>
              <p:cNvSpPr/>
              <p:nvPr/>
            </p:nvSpPr>
            <p:spPr>
              <a:xfrm>
                <a:off x="570" y="1427"/>
                <a:ext cx="299" cy="300"/>
              </a:xfrm>
              <a:custGeom>
                <a:avLst/>
                <a:gdLst/>
                <a:ahLst/>
                <a:cxnLst/>
                <a:rect l="0" t="0" r="0" b="0"/>
                <a:pathLst>
                  <a:path w="120000" h="120000" extrusionOk="0">
                    <a:moveTo>
                      <a:pt x="117698" y="120000"/>
                    </a:moveTo>
                    <a:lnTo>
                      <a:pt x="0" y="1967"/>
                    </a:lnTo>
                    <a:lnTo>
                      <a:pt x="1643" y="0"/>
                    </a:lnTo>
                    <a:lnTo>
                      <a:pt x="119999" y="118594"/>
                    </a:lnTo>
                    <a:lnTo>
                      <a:pt x="117698"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57" name="Shape 757"/>
              <p:cNvSpPr/>
              <p:nvPr/>
            </p:nvSpPr>
            <p:spPr>
              <a:xfrm>
                <a:off x="687" y="1856"/>
                <a:ext cx="299"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58" name="Shape 758"/>
              <p:cNvSpPr/>
              <p:nvPr/>
            </p:nvSpPr>
            <p:spPr>
              <a:xfrm>
                <a:off x="925" y="1861"/>
                <a:ext cx="300" cy="300"/>
              </a:xfrm>
              <a:custGeom>
                <a:avLst/>
                <a:gdLst/>
                <a:ahLst/>
                <a:cxnLst/>
                <a:rect l="0" t="0" r="0" b="0"/>
                <a:pathLst>
                  <a:path w="120000" h="120000" extrusionOk="0">
                    <a:moveTo>
                      <a:pt x="118255" y="120000"/>
                    </a:moveTo>
                    <a:lnTo>
                      <a:pt x="0" y="3065"/>
                    </a:lnTo>
                    <a:lnTo>
                      <a:pt x="1744" y="0"/>
                    </a:lnTo>
                    <a:lnTo>
                      <a:pt x="120000" y="117810"/>
                    </a:lnTo>
                    <a:lnTo>
                      <a:pt x="118255"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59" name="Shape 759"/>
              <p:cNvSpPr/>
              <p:nvPr/>
            </p:nvSpPr>
            <p:spPr>
              <a:xfrm>
                <a:off x="935" y="1711"/>
                <a:ext cx="600" cy="0"/>
              </a:xfrm>
              <a:custGeom>
                <a:avLst/>
                <a:gdLst/>
                <a:ahLst/>
                <a:cxnLst/>
                <a:rect l="0" t="0" r="0" b="0"/>
                <a:pathLst>
                  <a:path w="120000" h="120000" extrusionOk="0">
                    <a:moveTo>
                      <a:pt x="489" y="120000"/>
                    </a:moveTo>
                    <a:lnTo>
                      <a:pt x="0" y="112751"/>
                    </a:lnTo>
                    <a:lnTo>
                      <a:pt x="119020" y="0"/>
                    </a:lnTo>
                    <a:lnTo>
                      <a:pt x="120000" y="6442"/>
                    </a:lnTo>
                    <a:lnTo>
                      <a:pt x="48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60" name="Shape 760"/>
              <p:cNvSpPr/>
              <p:nvPr/>
            </p:nvSpPr>
            <p:spPr>
              <a:xfrm>
                <a:off x="5946" y="2968"/>
                <a:ext cx="0" cy="0"/>
              </a:xfrm>
              <a:custGeom>
                <a:avLst/>
                <a:gdLst/>
                <a:ahLst/>
                <a:cxnLst/>
                <a:rect l="0" t="0" r="0" b="0"/>
                <a:pathLst>
                  <a:path w="120000" h="120000" extrusionOk="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61" name="Shape 761"/>
              <p:cNvSpPr/>
              <p:nvPr/>
            </p:nvSpPr>
            <p:spPr>
              <a:xfrm>
                <a:off x="5929" y="2928"/>
                <a:ext cx="0" cy="0"/>
              </a:xfrm>
              <a:custGeom>
                <a:avLst/>
                <a:gdLst/>
                <a:ahLst/>
                <a:cxnLst/>
                <a:rect l="0" t="0" r="0" b="0"/>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62" name="Shape 762"/>
              <p:cNvSpPr/>
              <p:nvPr/>
            </p:nvSpPr>
            <p:spPr>
              <a:xfrm>
                <a:off x="5897" y="2953"/>
                <a:ext cx="0" cy="0"/>
              </a:xfrm>
              <a:custGeom>
                <a:avLst/>
                <a:gdLst/>
                <a:ahLst/>
                <a:cxnLst/>
                <a:rect l="0" t="0" r="0" b="0"/>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63" name="Shape 763"/>
              <p:cNvSpPr/>
              <p:nvPr/>
            </p:nvSpPr>
            <p:spPr>
              <a:xfrm>
                <a:off x="5939" y="2894"/>
                <a:ext cx="300" cy="300"/>
              </a:xfrm>
              <a:custGeom>
                <a:avLst/>
                <a:gdLst/>
                <a:ahLst/>
                <a:cxnLst/>
                <a:rect l="0" t="0" r="0" b="0"/>
                <a:pathLst>
                  <a:path w="120000" h="120000" extrusionOk="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64" name="Shape 764"/>
              <p:cNvSpPr/>
              <p:nvPr/>
            </p:nvSpPr>
            <p:spPr>
              <a:xfrm>
                <a:off x="2502" y="1618"/>
                <a:ext cx="300" cy="300"/>
              </a:xfrm>
              <a:custGeom>
                <a:avLst/>
                <a:gdLst/>
                <a:ahLst/>
                <a:cxnLst/>
                <a:rect l="0" t="0" r="0" b="0"/>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65" name="Shape 765"/>
              <p:cNvSpPr/>
              <p:nvPr/>
            </p:nvSpPr>
            <p:spPr>
              <a:xfrm>
                <a:off x="1990" y="2084"/>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66" name="Shape 766"/>
              <p:cNvSpPr/>
              <p:nvPr/>
            </p:nvSpPr>
            <p:spPr>
              <a:xfrm>
                <a:off x="1965" y="2057"/>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67" name="Shape 767"/>
              <p:cNvSpPr/>
              <p:nvPr/>
            </p:nvSpPr>
            <p:spPr>
              <a:xfrm>
                <a:off x="1965" y="2030"/>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68" name="Shape 768"/>
              <p:cNvSpPr/>
              <p:nvPr/>
            </p:nvSpPr>
            <p:spPr>
              <a:xfrm>
                <a:off x="1990" y="2057"/>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69" name="Shape 769"/>
              <p:cNvSpPr/>
              <p:nvPr/>
            </p:nvSpPr>
            <p:spPr>
              <a:xfrm>
                <a:off x="2016" y="2057"/>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70" name="Shape 770"/>
              <p:cNvSpPr/>
              <p:nvPr/>
            </p:nvSpPr>
            <p:spPr>
              <a:xfrm>
                <a:off x="2016" y="2030"/>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71" name="Shape 771"/>
              <p:cNvSpPr/>
              <p:nvPr/>
            </p:nvSpPr>
            <p:spPr>
              <a:xfrm>
                <a:off x="2016" y="2084"/>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72" name="Shape 772"/>
              <p:cNvSpPr/>
              <p:nvPr/>
            </p:nvSpPr>
            <p:spPr>
              <a:xfrm>
                <a:off x="1990" y="2030"/>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73" name="Shape 773"/>
              <p:cNvSpPr/>
              <p:nvPr/>
            </p:nvSpPr>
            <p:spPr>
              <a:xfrm>
                <a:off x="1965" y="2084"/>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74" name="Shape 774"/>
              <p:cNvSpPr/>
              <p:nvPr/>
            </p:nvSpPr>
            <p:spPr>
              <a:xfrm>
                <a:off x="1913" y="2084"/>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75" name="Shape 775"/>
              <p:cNvSpPr/>
              <p:nvPr/>
            </p:nvSpPr>
            <p:spPr>
              <a:xfrm>
                <a:off x="1913" y="2057"/>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76" name="Shape 776"/>
              <p:cNvSpPr/>
              <p:nvPr/>
            </p:nvSpPr>
            <p:spPr>
              <a:xfrm>
                <a:off x="1938" y="2030"/>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77" name="Shape 777"/>
              <p:cNvSpPr/>
              <p:nvPr/>
            </p:nvSpPr>
            <p:spPr>
              <a:xfrm>
                <a:off x="1938" y="2084"/>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78" name="Shape 778"/>
              <p:cNvSpPr/>
              <p:nvPr/>
            </p:nvSpPr>
            <p:spPr>
              <a:xfrm>
                <a:off x="1913" y="2030"/>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79" name="Shape 779"/>
              <p:cNvSpPr/>
              <p:nvPr/>
            </p:nvSpPr>
            <p:spPr>
              <a:xfrm>
                <a:off x="1938" y="2057"/>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80" name="Shape 780"/>
              <p:cNvSpPr/>
              <p:nvPr/>
            </p:nvSpPr>
            <p:spPr>
              <a:xfrm>
                <a:off x="1928" y="1961"/>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81" name="Shape 781"/>
              <p:cNvSpPr/>
              <p:nvPr/>
            </p:nvSpPr>
            <p:spPr>
              <a:xfrm>
                <a:off x="2000" y="1961"/>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82" name="Shape 782"/>
              <p:cNvSpPr/>
              <p:nvPr/>
            </p:nvSpPr>
            <p:spPr>
              <a:xfrm>
                <a:off x="1889" y="1976"/>
                <a:ext cx="300" cy="300"/>
              </a:xfrm>
              <a:custGeom>
                <a:avLst/>
                <a:gdLst/>
                <a:ahLst/>
                <a:cxnLst/>
                <a:rect l="0" t="0" r="0" b="0"/>
                <a:pathLst>
                  <a:path w="120000" h="120000" extrusionOk="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83" name="Shape 783"/>
              <p:cNvSpPr/>
              <p:nvPr/>
            </p:nvSpPr>
            <p:spPr>
              <a:xfrm>
                <a:off x="2208" y="1261"/>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84" name="Shape 784"/>
              <p:cNvSpPr/>
              <p:nvPr/>
            </p:nvSpPr>
            <p:spPr>
              <a:xfrm>
                <a:off x="1958" y="952"/>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85" name="Shape 785"/>
              <p:cNvSpPr/>
              <p:nvPr/>
            </p:nvSpPr>
            <p:spPr>
              <a:xfrm>
                <a:off x="1958" y="1011"/>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86" name="Shape 786"/>
              <p:cNvSpPr/>
              <p:nvPr/>
            </p:nvSpPr>
            <p:spPr>
              <a:xfrm>
                <a:off x="1958" y="1057"/>
                <a:ext cx="0" cy="0"/>
              </a:xfrm>
              <a:custGeom>
                <a:avLst/>
                <a:gdLst/>
                <a:ahLst/>
                <a:cxnLst/>
                <a:rect l="0" t="0" r="0" b="0"/>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87" name="Shape 787"/>
              <p:cNvSpPr/>
              <p:nvPr/>
            </p:nvSpPr>
            <p:spPr>
              <a:xfrm>
                <a:off x="2370" y="728"/>
                <a:ext cx="300" cy="299"/>
              </a:xfrm>
              <a:custGeom>
                <a:avLst/>
                <a:gdLst/>
                <a:ahLst/>
                <a:cxnLst/>
                <a:rect l="0" t="0" r="0" b="0"/>
                <a:pathLst>
                  <a:path w="120000" h="120000" extrusionOk="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88" name="Shape 788"/>
              <p:cNvSpPr/>
              <p:nvPr/>
            </p:nvSpPr>
            <p:spPr>
              <a:xfrm>
                <a:off x="2990" y="712"/>
                <a:ext cx="0" cy="299"/>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89" name="Shape 789"/>
              <p:cNvSpPr/>
              <p:nvPr/>
            </p:nvSpPr>
            <p:spPr>
              <a:xfrm>
                <a:off x="791" y="3109"/>
                <a:ext cx="0" cy="300"/>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90" name="Shape 790"/>
              <p:cNvSpPr/>
              <p:nvPr/>
            </p:nvSpPr>
            <p:spPr>
              <a:xfrm>
                <a:off x="4299" y="776"/>
                <a:ext cx="0" cy="300"/>
              </a:xfrm>
              <a:custGeom>
                <a:avLst/>
                <a:gdLst/>
                <a:ahLst/>
                <a:cxnLst/>
                <a:rect l="0" t="0" r="0" b="0"/>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91" name="Shape 791"/>
              <p:cNvSpPr/>
              <p:nvPr/>
            </p:nvSpPr>
            <p:spPr>
              <a:xfrm>
                <a:off x="4350" y="855"/>
                <a:ext cx="0" cy="0"/>
              </a:xfrm>
              <a:prstGeom prst="ellipse">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92" name="Shape 792"/>
              <p:cNvSpPr/>
              <p:nvPr/>
            </p:nvSpPr>
            <p:spPr>
              <a:xfrm>
                <a:off x="4799" y="860"/>
                <a:ext cx="300" cy="0"/>
              </a:xfrm>
              <a:custGeom>
                <a:avLst/>
                <a:gdLst/>
                <a:ahLst/>
                <a:cxnLst/>
                <a:rect l="0" t="0" r="0" b="0"/>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93" name="Shape 793"/>
              <p:cNvSpPr/>
              <p:nvPr/>
            </p:nvSpPr>
            <p:spPr>
              <a:xfrm>
                <a:off x="4799" y="953"/>
                <a:ext cx="30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94" name="Shape 794"/>
              <p:cNvSpPr/>
              <p:nvPr/>
            </p:nvSpPr>
            <p:spPr>
              <a:xfrm>
                <a:off x="4799" y="986"/>
                <a:ext cx="30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95" name="Shape 795"/>
              <p:cNvSpPr/>
              <p:nvPr/>
            </p:nvSpPr>
            <p:spPr>
              <a:xfrm>
                <a:off x="4799" y="1019"/>
                <a:ext cx="30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96" name="Shape 796"/>
              <p:cNvSpPr/>
              <p:nvPr/>
            </p:nvSpPr>
            <p:spPr>
              <a:xfrm>
                <a:off x="5172" y="1550"/>
                <a:ext cx="300" cy="0"/>
              </a:xfrm>
              <a:custGeom>
                <a:avLst/>
                <a:gdLst/>
                <a:ahLst/>
                <a:cxnLst/>
                <a:rect l="0" t="0" r="0" b="0"/>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97" name="Shape 797"/>
              <p:cNvSpPr/>
              <p:nvPr/>
            </p:nvSpPr>
            <p:spPr>
              <a:xfrm>
                <a:off x="3511" y="867"/>
                <a:ext cx="300" cy="0"/>
              </a:xfrm>
              <a:custGeom>
                <a:avLst/>
                <a:gdLst/>
                <a:ahLst/>
                <a:cxnLst/>
                <a:rect l="0" t="0" r="0" b="0"/>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98" name="Shape 798"/>
              <p:cNvSpPr/>
              <p:nvPr/>
            </p:nvSpPr>
            <p:spPr>
              <a:xfrm>
                <a:off x="2781" y="1393"/>
                <a:ext cx="300" cy="300"/>
              </a:xfrm>
              <a:custGeom>
                <a:avLst/>
                <a:gdLst/>
                <a:ahLst/>
                <a:cxnLst/>
                <a:rect l="0" t="0" r="0" b="0"/>
                <a:pathLst>
                  <a:path w="120000" h="120000" extrusionOk="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799" name="Shape 799"/>
              <p:cNvSpPr/>
              <p:nvPr/>
            </p:nvSpPr>
            <p:spPr>
              <a:xfrm>
                <a:off x="7253" y="308"/>
                <a:ext cx="300" cy="300"/>
              </a:xfrm>
              <a:custGeom>
                <a:avLst/>
                <a:gdLst/>
                <a:ahLst/>
                <a:cxnLst/>
                <a:rect l="0" t="0" r="0" b="0"/>
                <a:pathLst>
                  <a:path w="120000" h="120000" extrusionOk="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00" name="Shape 800"/>
              <p:cNvSpPr/>
              <p:nvPr/>
            </p:nvSpPr>
            <p:spPr>
              <a:xfrm>
                <a:off x="141" y="2961"/>
                <a:ext cx="300" cy="300"/>
              </a:xfrm>
              <a:custGeom>
                <a:avLst/>
                <a:gdLst/>
                <a:ahLst/>
                <a:cxnLst/>
                <a:rect l="0" t="0" r="0" b="0"/>
                <a:pathLst>
                  <a:path w="120000" h="120000" extrusionOk="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01" name="Shape 801"/>
              <p:cNvSpPr/>
              <p:nvPr/>
            </p:nvSpPr>
            <p:spPr>
              <a:xfrm>
                <a:off x="5000" y="1991"/>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02" name="Shape 802"/>
              <p:cNvSpPr/>
              <p:nvPr/>
            </p:nvSpPr>
            <p:spPr>
              <a:xfrm>
                <a:off x="5000" y="1968"/>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03" name="Shape 803"/>
              <p:cNvSpPr/>
              <p:nvPr/>
            </p:nvSpPr>
            <p:spPr>
              <a:xfrm>
                <a:off x="5000" y="1944"/>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04" name="Shape 804"/>
              <p:cNvSpPr/>
              <p:nvPr/>
            </p:nvSpPr>
            <p:spPr>
              <a:xfrm>
                <a:off x="5000" y="1922"/>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05" name="Shape 805"/>
              <p:cNvSpPr/>
              <p:nvPr/>
            </p:nvSpPr>
            <p:spPr>
              <a:xfrm>
                <a:off x="4914" y="1991"/>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06" name="Shape 806"/>
              <p:cNvSpPr/>
              <p:nvPr/>
            </p:nvSpPr>
            <p:spPr>
              <a:xfrm>
                <a:off x="4914" y="1968"/>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07" name="Shape 807"/>
              <p:cNvSpPr/>
              <p:nvPr/>
            </p:nvSpPr>
            <p:spPr>
              <a:xfrm>
                <a:off x="4914" y="1944"/>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08" name="Shape 808"/>
              <p:cNvSpPr/>
              <p:nvPr/>
            </p:nvSpPr>
            <p:spPr>
              <a:xfrm>
                <a:off x="4914" y="1922"/>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09" name="Shape 809"/>
              <p:cNvSpPr/>
              <p:nvPr/>
            </p:nvSpPr>
            <p:spPr>
              <a:xfrm>
                <a:off x="4892" y="1895"/>
                <a:ext cx="300" cy="0"/>
              </a:xfrm>
              <a:custGeom>
                <a:avLst/>
                <a:gdLst/>
                <a:ahLst/>
                <a:cxnLst/>
                <a:rect l="0" t="0" r="0" b="0"/>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10" name="Shape 810"/>
              <p:cNvSpPr/>
              <p:nvPr/>
            </p:nvSpPr>
            <p:spPr>
              <a:xfrm>
                <a:off x="4539" y="2370"/>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11" name="Shape 811"/>
              <p:cNvSpPr/>
              <p:nvPr/>
            </p:nvSpPr>
            <p:spPr>
              <a:xfrm>
                <a:off x="4530" y="2345"/>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12" name="Shape 812"/>
              <p:cNvSpPr/>
              <p:nvPr/>
            </p:nvSpPr>
            <p:spPr>
              <a:xfrm>
                <a:off x="4544" y="2319"/>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13" name="Shape 813"/>
              <p:cNvSpPr/>
              <p:nvPr/>
            </p:nvSpPr>
            <p:spPr>
              <a:xfrm>
                <a:off x="4497" y="2282"/>
                <a:ext cx="300" cy="300"/>
              </a:xfrm>
              <a:custGeom>
                <a:avLst/>
                <a:gdLst/>
                <a:ahLst/>
                <a:cxnLst/>
                <a:rect l="0" t="0" r="0" b="0"/>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14" name="Shape 814"/>
              <p:cNvSpPr/>
              <p:nvPr/>
            </p:nvSpPr>
            <p:spPr>
              <a:xfrm>
                <a:off x="4145" y="2588"/>
                <a:ext cx="300" cy="0"/>
              </a:xfrm>
              <a:custGeom>
                <a:avLst/>
                <a:gdLst/>
                <a:ahLst/>
                <a:cxnLst/>
                <a:rect l="0" t="0" r="0" b="0"/>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15" name="Shape 815"/>
              <p:cNvSpPr/>
              <p:nvPr/>
            </p:nvSpPr>
            <p:spPr>
              <a:xfrm>
                <a:off x="4287" y="2676"/>
                <a:ext cx="0" cy="0"/>
              </a:xfrm>
              <a:custGeom>
                <a:avLst/>
                <a:gdLst/>
                <a:ahLst/>
                <a:cxnLst/>
                <a:rect l="0" t="0" r="0" b="0"/>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16" name="Shape 816"/>
              <p:cNvSpPr/>
              <p:nvPr/>
            </p:nvSpPr>
            <p:spPr>
              <a:xfrm>
                <a:off x="4269" y="2676"/>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17" name="Shape 817"/>
              <p:cNvSpPr/>
              <p:nvPr/>
            </p:nvSpPr>
            <p:spPr>
              <a:xfrm>
                <a:off x="4243" y="2676"/>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18" name="Shape 818"/>
              <p:cNvSpPr/>
              <p:nvPr/>
            </p:nvSpPr>
            <p:spPr>
              <a:xfrm>
                <a:off x="4176" y="2676"/>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19" name="Shape 819"/>
              <p:cNvSpPr/>
              <p:nvPr/>
            </p:nvSpPr>
            <p:spPr>
              <a:xfrm>
                <a:off x="4176" y="2691"/>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20" name="Shape 820"/>
              <p:cNvSpPr/>
              <p:nvPr/>
            </p:nvSpPr>
            <p:spPr>
              <a:xfrm>
                <a:off x="3183" y="2598"/>
                <a:ext cx="300" cy="300"/>
              </a:xfrm>
              <a:custGeom>
                <a:avLst/>
                <a:gdLst/>
                <a:ahLst/>
                <a:cxnLst/>
                <a:rect l="0" t="0" r="0" b="0"/>
                <a:pathLst>
                  <a:path w="120000" h="120000" extrusionOk="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21" name="Shape 821"/>
              <p:cNvSpPr/>
              <p:nvPr/>
            </p:nvSpPr>
            <p:spPr>
              <a:xfrm>
                <a:off x="2683" y="2051"/>
                <a:ext cx="300" cy="300"/>
              </a:xfrm>
              <a:custGeom>
                <a:avLst/>
                <a:gdLst/>
                <a:ahLst/>
                <a:cxnLst/>
                <a:rect l="0" t="0" r="0" b="0"/>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22" name="Shape 822"/>
              <p:cNvSpPr/>
              <p:nvPr/>
            </p:nvSpPr>
            <p:spPr>
              <a:xfrm>
                <a:off x="2117" y="2365"/>
                <a:ext cx="300" cy="300"/>
              </a:xfrm>
              <a:custGeom>
                <a:avLst/>
                <a:gdLst/>
                <a:ahLst/>
                <a:cxnLst/>
                <a:rect l="0" t="0" r="0" b="0"/>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23" name="Shape 823"/>
              <p:cNvSpPr/>
              <p:nvPr/>
            </p:nvSpPr>
            <p:spPr>
              <a:xfrm>
                <a:off x="7643" y="1849"/>
                <a:ext cx="300" cy="300"/>
              </a:xfrm>
              <a:custGeom>
                <a:avLst/>
                <a:gdLst/>
                <a:ahLst/>
                <a:cxnLst/>
                <a:rect l="0" t="0" r="0" b="0"/>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24" name="Shape 824"/>
              <p:cNvSpPr/>
              <p:nvPr/>
            </p:nvSpPr>
            <p:spPr>
              <a:xfrm>
                <a:off x="2409" y="2284"/>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25" name="Shape 825"/>
              <p:cNvSpPr/>
              <p:nvPr/>
            </p:nvSpPr>
            <p:spPr>
              <a:xfrm>
                <a:off x="6084" y="333"/>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26" name="Shape 826"/>
              <p:cNvSpPr/>
              <p:nvPr/>
            </p:nvSpPr>
            <p:spPr>
              <a:xfrm>
                <a:off x="5221" y="2769"/>
                <a:ext cx="0" cy="0"/>
              </a:xfrm>
              <a:prstGeom prst="ellipse">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27" name="Shape 827"/>
              <p:cNvSpPr/>
              <p:nvPr/>
            </p:nvSpPr>
            <p:spPr>
              <a:xfrm>
                <a:off x="5265" y="2769"/>
                <a:ext cx="0" cy="0"/>
              </a:xfrm>
              <a:prstGeom prst="ellipse">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28" name="Shape 828"/>
              <p:cNvSpPr/>
              <p:nvPr/>
            </p:nvSpPr>
            <p:spPr>
              <a:xfrm>
                <a:off x="5159" y="2644"/>
                <a:ext cx="300" cy="0"/>
              </a:xfrm>
              <a:custGeom>
                <a:avLst/>
                <a:gdLst/>
                <a:ahLst/>
                <a:cxnLst/>
                <a:rect l="0" t="0" r="0" b="0"/>
                <a:pathLst>
                  <a:path w="120000" h="120000" extrusionOk="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29" name="Shape 829"/>
              <p:cNvSpPr/>
              <p:nvPr/>
            </p:nvSpPr>
            <p:spPr>
              <a:xfrm>
                <a:off x="5219" y="2708"/>
                <a:ext cx="0" cy="0"/>
              </a:xfrm>
              <a:custGeom>
                <a:avLst/>
                <a:gdLst/>
                <a:ahLst/>
                <a:cxnLst/>
                <a:rect l="0" t="0" r="0" b="0"/>
                <a:pathLst>
                  <a:path w="120000" h="120000" extrusionOk="0">
                    <a:moveTo>
                      <a:pt x="3636" y="120000"/>
                    </a:moveTo>
                    <a:lnTo>
                      <a:pt x="118181" y="120000"/>
                    </a:lnTo>
                    <a:lnTo>
                      <a:pt x="120000" y="0"/>
                    </a:lnTo>
                    <a:lnTo>
                      <a:pt x="0" y="0"/>
                    </a:lnTo>
                    <a:lnTo>
                      <a:pt x="3636"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30" name="Shape 830"/>
              <p:cNvSpPr/>
              <p:nvPr/>
            </p:nvSpPr>
            <p:spPr>
              <a:xfrm>
                <a:off x="5213" y="2683"/>
                <a:ext cx="0" cy="0"/>
              </a:xfrm>
              <a:custGeom>
                <a:avLst/>
                <a:gdLst/>
                <a:ahLst/>
                <a:cxnLst/>
                <a:rect l="0" t="0" r="0" b="0"/>
                <a:pathLst>
                  <a:path w="120000" h="120000" extrusionOk="0">
                    <a:moveTo>
                      <a:pt x="1518" y="119999"/>
                    </a:moveTo>
                    <a:lnTo>
                      <a:pt x="116962" y="119999"/>
                    </a:lnTo>
                    <a:lnTo>
                      <a:pt x="120000" y="0"/>
                    </a:lnTo>
                    <a:lnTo>
                      <a:pt x="0" y="0"/>
                    </a:lnTo>
                    <a:lnTo>
                      <a:pt x="1518"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31" name="Shape 831"/>
              <p:cNvSpPr/>
              <p:nvPr/>
            </p:nvSpPr>
            <p:spPr>
              <a:xfrm>
                <a:off x="-442" y="776"/>
                <a:ext cx="300" cy="0"/>
              </a:xfrm>
              <a:custGeom>
                <a:avLst/>
                <a:gdLst/>
                <a:ahLst/>
                <a:cxnLst/>
                <a:rect l="0" t="0" r="0" b="0"/>
                <a:pathLst>
                  <a:path w="120000" h="120000" extrusionOk="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32" name="Shape 832"/>
              <p:cNvSpPr/>
              <p:nvPr/>
            </p:nvSpPr>
            <p:spPr>
              <a:xfrm>
                <a:off x="-398" y="844"/>
                <a:ext cx="0" cy="0"/>
              </a:xfrm>
              <a:custGeom>
                <a:avLst/>
                <a:gdLst/>
                <a:ahLst/>
                <a:cxnLst/>
                <a:rect l="0" t="0" r="0" b="0"/>
                <a:pathLst>
                  <a:path w="120000" h="120000" extrusionOk="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33" name="Shape 833"/>
              <p:cNvSpPr/>
              <p:nvPr/>
            </p:nvSpPr>
            <p:spPr>
              <a:xfrm>
                <a:off x="6415" y="2608"/>
                <a:ext cx="300" cy="300"/>
              </a:xfrm>
              <a:custGeom>
                <a:avLst/>
                <a:gdLst/>
                <a:ahLst/>
                <a:cxnLst/>
                <a:rect l="0" t="0" r="0" b="0"/>
                <a:pathLst>
                  <a:path w="120000" h="120000" extrusionOk="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34" name="Shape 834"/>
              <p:cNvSpPr/>
              <p:nvPr/>
            </p:nvSpPr>
            <p:spPr>
              <a:xfrm>
                <a:off x="6447" y="2657"/>
                <a:ext cx="0" cy="0"/>
              </a:xfrm>
              <a:custGeom>
                <a:avLst/>
                <a:gdLst/>
                <a:ahLst/>
                <a:cxnLst/>
                <a:rect l="0" t="0" r="0" b="0"/>
                <a:pathLst>
                  <a:path w="120000" h="120000" extrusionOk="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35" name="Shape 835"/>
              <p:cNvSpPr/>
              <p:nvPr/>
            </p:nvSpPr>
            <p:spPr>
              <a:xfrm>
                <a:off x="6125" y="1187"/>
                <a:ext cx="300" cy="300"/>
              </a:xfrm>
              <a:custGeom>
                <a:avLst/>
                <a:gdLst/>
                <a:ahLst/>
                <a:cxnLst/>
                <a:rect l="0" t="0" r="0" b="0"/>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36" name="Shape 836"/>
              <p:cNvSpPr/>
              <p:nvPr/>
            </p:nvSpPr>
            <p:spPr>
              <a:xfrm>
                <a:off x="5763" y="1506"/>
                <a:ext cx="300" cy="300"/>
              </a:xfrm>
              <a:custGeom>
                <a:avLst/>
                <a:gdLst/>
                <a:ahLst/>
                <a:cxnLst/>
                <a:rect l="0" t="0" r="0" b="0"/>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37" name="Shape 837"/>
              <p:cNvSpPr/>
              <p:nvPr/>
            </p:nvSpPr>
            <p:spPr>
              <a:xfrm>
                <a:off x="5854" y="1625"/>
                <a:ext cx="0" cy="0"/>
              </a:xfrm>
              <a:prstGeom prst="ellipse">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38" name="Shape 838"/>
              <p:cNvSpPr/>
              <p:nvPr/>
            </p:nvSpPr>
            <p:spPr>
              <a:xfrm>
                <a:off x="3926" y="429"/>
                <a:ext cx="300" cy="300"/>
              </a:xfrm>
              <a:custGeom>
                <a:avLst/>
                <a:gdLst/>
                <a:ahLst/>
                <a:cxnLst/>
                <a:rect l="0" t="0" r="0" b="0"/>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39" name="Shape 839"/>
              <p:cNvSpPr/>
              <p:nvPr/>
            </p:nvSpPr>
            <p:spPr>
              <a:xfrm>
                <a:off x="4017" y="548"/>
                <a:ext cx="0" cy="0"/>
              </a:xfrm>
              <a:prstGeom prst="ellipse">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40" name="Shape 840"/>
              <p:cNvSpPr/>
              <p:nvPr/>
            </p:nvSpPr>
            <p:spPr>
              <a:xfrm>
                <a:off x="6044" y="2269"/>
                <a:ext cx="0" cy="0"/>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41" name="Shape 841"/>
              <p:cNvSpPr/>
              <p:nvPr/>
            </p:nvSpPr>
            <p:spPr>
              <a:xfrm>
                <a:off x="6044" y="2328"/>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42" name="Shape 842"/>
              <p:cNvSpPr/>
              <p:nvPr/>
            </p:nvSpPr>
            <p:spPr>
              <a:xfrm>
                <a:off x="6044" y="2373"/>
                <a:ext cx="0" cy="0"/>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43" name="Shape 843"/>
              <p:cNvSpPr/>
              <p:nvPr/>
            </p:nvSpPr>
            <p:spPr>
              <a:xfrm>
                <a:off x="5368" y="511"/>
                <a:ext cx="300" cy="299"/>
              </a:xfrm>
              <a:custGeom>
                <a:avLst/>
                <a:gdLst/>
                <a:ahLst/>
                <a:cxnLst/>
                <a:rect l="0" t="0" r="0" b="0"/>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44" name="Shape 844"/>
              <p:cNvSpPr/>
              <p:nvPr/>
            </p:nvSpPr>
            <p:spPr>
              <a:xfrm>
                <a:off x="5859" y="1995"/>
                <a:ext cx="0" cy="300"/>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45" name="Shape 845"/>
              <p:cNvSpPr/>
              <p:nvPr/>
            </p:nvSpPr>
            <p:spPr>
              <a:xfrm>
                <a:off x="6062" y="1883"/>
                <a:ext cx="0" cy="300"/>
              </a:xfrm>
              <a:custGeom>
                <a:avLst/>
                <a:gdLst/>
                <a:ahLst/>
                <a:cxnLst/>
                <a:rect l="0" t="0" r="0" b="0"/>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46" name="Shape 846"/>
              <p:cNvSpPr/>
              <p:nvPr/>
            </p:nvSpPr>
            <p:spPr>
              <a:xfrm>
                <a:off x="6268" y="1995"/>
                <a:ext cx="0" cy="300"/>
              </a:xfrm>
              <a:custGeom>
                <a:avLst/>
                <a:gdLst/>
                <a:ahLst/>
                <a:cxnLst/>
                <a:rect l="0" t="0" r="0" b="0"/>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47" name="Shape 847"/>
              <p:cNvSpPr/>
              <p:nvPr/>
            </p:nvSpPr>
            <p:spPr>
              <a:xfrm>
                <a:off x="1207" y="487"/>
                <a:ext cx="300" cy="0"/>
              </a:xfrm>
              <a:custGeom>
                <a:avLst/>
                <a:gdLst/>
                <a:ahLst/>
                <a:cxnLst/>
                <a:rect l="0" t="0" r="0" b="0"/>
                <a:pathLst>
                  <a:path w="120000" h="120000" extrusionOk="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48" name="Shape 848"/>
              <p:cNvSpPr/>
              <p:nvPr/>
            </p:nvSpPr>
            <p:spPr>
              <a:xfrm>
                <a:off x="1225" y="506"/>
                <a:ext cx="300" cy="0"/>
              </a:xfrm>
              <a:custGeom>
                <a:avLst/>
                <a:gdLst/>
                <a:ahLst/>
                <a:cxnLst/>
                <a:rect l="0" t="0" r="0" b="0"/>
                <a:pathLst>
                  <a:path w="120000" h="120000" extrusionOk="0">
                    <a:moveTo>
                      <a:pt x="120000" y="120000"/>
                    </a:moveTo>
                    <a:lnTo>
                      <a:pt x="0" y="120000"/>
                    </a:lnTo>
                    <a:lnTo>
                      <a:pt x="0" y="108131"/>
                    </a:lnTo>
                    <a:lnTo>
                      <a:pt x="113684" y="108131"/>
                    </a:lnTo>
                    <a:lnTo>
                      <a:pt x="113684" y="0"/>
                    </a:lnTo>
                    <a:lnTo>
                      <a:pt x="120000" y="0"/>
                    </a:lnTo>
                    <a:lnTo>
                      <a:pt x="1200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49" name="Shape 849"/>
              <p:cNvSpPr/>
              <p:nvPr/>
            </p:nvSpPr>
            <p:spPr>
              <a:xfrm>
                <a:off x="1239" y="519"/>
                <a:ext cx="300" cy="0"/>
              </a:xfrm>
              <a:custGeom>
                <a:avLst/>
                <a:gdLst/>
                <a:ahLst/>
                <a:cxnLst/>
                <a:rect l="0" t="0" r="0" b="0"/>
                <a:pathLst>
                  <a:path w="120000" h="120000" extrusionOk="0">
                    <a:moveTo>
                      <a:pt x="120000" y="120000"/>
                    </a:moveTo>
                    <a:lnTo>
                      <a:pt x="0" y="120000"/>
                    </a:lnTo>
                    <a:lnTo>
                      <a:pt x="0" y="109677"/>
                    </a:lnTo>
                    <a:lnTo>
                      <a:pt x="112894" y="109677"/>
                    </a:lnTo>
                    <a:lnTo>
                      <a:pt x="112894" y="0"/>
                    </a:lnTo>
                    <a:lnTo>
                      <a:pt x="120000" y="0"/>
                    </a:lnTo>
                    <a:lnTo>
                      <a:pt x="1200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50" name="Shape 850"/>
              <p:cNvSpPr/>
              <p:nvPr/>
            </p:nvSpPr>
            <p:spPr>
              <a:xfrm>
                <a:off x="1273" y="509"/>
                <a:ext cx="0" cy="0"/>
              </a:xfrm>
              <a:custGeom>
                <a:avLst/>
                <a:gdLst/>
                <a:ahLst/>
                <a:cxnLst/>
                <a:rect l="0" t="0" r="0" b="0"/>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51" name="Shape 851"/>
              <p:cNvSpPr/>
              <p:nvPr/>
            </p:nvSpPr>
            <p:spPr>
              <a:xfrm>
                <a:off x="773" y="1001"/>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52" name="Shape 852"/>
              <p:cNvSpPr/>
              <p:nvPr/>
            </p:nvSpPr>
            <p:spPr>
              <a:xfrm>
                <a:off x="1266" y="2064"/>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53" name="Shape 853"/>
              <p:cNvSpPr/>
              <p:nvPr/>
            </p:nvSpPr>
            <p:spPr>
              <a:xfrm>
                <a:off x="147" y="2490"/>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54" name="Shape 854"/>
              <p:cNvSpPr/>
              <p:nvPr/>
            </p:nvSpPr>
            <p:spPr>
              <a:xfrm>
                <a:off x="217" y="423"/>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55" name="Shape 855"/>
              <p:cNvSpPr/>
              <p:nvPr/>
            </p:nvSpPr>
            <p:spPr>
              <a:xfrm>
                <a:off x="217" y="482"/>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56" name="Shape 856"/>
              <p:cNvSpPr/>
              <p:nvPr/>
            </p:nvSpPr>
            <p:spPr>
              <a:xfrm>
                <a:off x="217" y="527"/>
                <a:ext cx="0" cy="0"/>
              </a:xfrm>
              <a:custGeom>
                <a:avLst/>
                <a:gdLst/>
                <a:ahLst/>
                <a:cxnLst/>
                <a:rect l="0" t="0" r="0" b="0"/>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57" name="Shape 857"/>
              <p:cNvSpPr/>
              <p:nvPr/>
            </p:nvSpPr>
            <p:spPr>
              <a:xfrm>
                <a:off x="499" y="1312"/>
                <a:ext cx="0" cy="0"/>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58" name="Shape 858"/>
              <p:cNvSpPr/>
              <p:nvPr/>
            </p:nvSpPr>
            <p:spPr>
              <a:xfrm>
                <a:off x="499" y="1369"/>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59" name="Shape 859"/>
              <p:cNvSpPr/>
              <p:nvPr/>
            </p:nvSpPr>
            <p:spPr>
              <a:xfrm>
                <a:off x="499" y="1417"/>
                <a:ext cx="0" cy="0"/>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60" name="Shape 860"/>
              <p:cNvSpPr/>
              <p:nvPr/>
            </p:nvSpPr>
            <p:spPr>
              <a:xfrm>
                <a:off x="543" y="1778"/>
                <a:ext cx="300" cy="300"/>
              </a:xfrm>
              <a:custGeom>
                <a:avLst/>
                <a:gdLst/>
                <a:ahLst/>
                <a:cxnLst/>
                <a:rect l="0" t="0" r="0" b="0"/>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61" name="Shape 861"/>
              <p:cNvSpPr/>
              <p:nvPr/>
            </p:nvSpPr>
            <p:spPr>
              <a:xfrm>
                <a:off x="-83" y="1570"/>
                <a:ext cx="0" cy="300"/>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62" name="Shape 862"/>
              <p:cNvSpPr/>
              <p:nvPr/>
            </p:nvSpPr>
            <p:spPr>
              <a:xfrm>
                <a:off x="241" y="2656"/>
                <a:ext cx="300" cy="300"/>
              </a:xfrm>
              <a:custGeom>
                <a:avLst/>
                <a:gdLst/>
                <a:ahLst/>
                <a:cxnLst/>
                <a:rect l="0" t="0" r="0" b="0"/>
                <a:pathLst>
                  <a:path w="120000" h="120000" extrusionOk="0">
                    <a:moveTo>
                      <a:pt x="118119" y="120000"/>
                    </a:moveTo>
                    <a:lnTo>
                      <a:pt x="0" y="2716"/>
                    </a:lnTo>
                    <a:lnTo>
                      <a:pt x="1880" y="0"/>
                    </a:lnTo>
                    <a:lnTo>
                      <a:pt x="120000" y="116830"/>
                    </a:lnTo>
                    <a:lnTo>
                      <a:pt x="11811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63" name="Shape 863"/>
              <p:cNvSpPr/>
              <p:nvPr/>
            </p:nvSpPr>
            <p:spPr>
              <a:xfrm>
                <a:off x="1414" y="1609"/>
                <a:ext cx="300" cy="0"/>
              </a:xfrm>
              <a:custGeom>
                <a:avLst/>
                <a:gdLst/>
                <a:ahLst/>
                <a:cxnLst/>
                <a:rect l="0" t="0" r="0" b="0"/>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64" name="Shape 864"/>
              <p:cNvSpPr/>
              <p:nvPr/>
            </p:nvSpPr>
            <p:spPr>
              <a:xfrm>
                <a:off x="1663" y="671"/>
                <a:ext cx="300" cy="0"/>
              </a:xfrm>
              <a:custGeom>
                <a:avLst/>
                <a:gdLst/>
                <a:ahLst/>
                <a:cxnLst/>
                <a:rect l="0" t="0" r="0" b="0"/>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65" name="Shape 865"/>
              <p:cNvSpPr/>
              <p:nvPr/>
            </p:nvSpPr>
            <p:spPr>
              <a:xfrm>
                <a:off x="107" y="1675"/>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66" name="Shape 866"/>
              <p:cNvSpPr/>
              <p:nvPr/>
            </p:nvSpPr>
            <p:spPr>
              <a:xfrm>
                <a:off x="-288" y="1694"/>
                <a:ext cx="0" cy="300"/>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67" name="Shape 867"/>
              <p:cNvSpPr/>
              <p:nvPr/>
            </p:nvSpPr>
            <p:spPr>
              <a:xfrm>
                <a:off x="557" y="1865"/>
                <a:ext cx="300" cy="1200"/>
              </a:xfrm>
              <a:custGeom>
                <a:avLst/>
                <a:gdLst/>
                <a:ahLst/>
                <a:cxnLst/>
                <a:rect l="0" t="0" r="0" b="0"/>
                <a:pathLst>
                  <a:path w="120000" h="120000" extrusionOk="0">
                    <a:moveTo>
                      <a:pt x="2566" y="120000"/>
                    </a:moveTo>
                    <a:lnTo>
                      <a:pt x="0" y="119546"/>
                    </a:lnTo>
                    <a:lnTo>
                      <a:pt x="117433" y="0"/>
                    </a:lnTo>
                    <a:lnTo>
                      <a:pt x="120000" y="340"/>
                    </a:lnTo>
                    <a:lnTo>
                      <a:pt x="2566"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grpSp>
        <p:grpSp>
          <p:nvGrpSpPr>
            <p:cNvPr id="868" name="Shape 868"/>
            <p:cNvGrpSpPr/>
            <p:nvPr/>
          </p:nvGrpSpPr>
          <p:grpSpPr>
            <a:xfrm>
              <a:off x="-720" y="-12"/>
              <a:ext cx="9055" cy="3421"/>
              <a:chOff x="-720" y="-12"/>
              <a:chExt cx="9055" cy="3421"/>
            </a:xfrm>
          </p:grpSpPr>
          <p:sp>
            <p:nvSpPr>
              <p:cNvPr id="869" name="Shape 869"/>
              <p:cNvSpPr/>
              <p:nvPr/>
            </p:nvSpPr>
            <p:spPr>
              <a:xfrm>
                <a:off x="3386" y="1317"/>
                <a:ext cx="900" cy="900"/>
              </a:xfrm>
              <a:custGeom>
                <a:avLst/>
                <a:gdLst/>
                <a:ahLst/>
                <a:cxnLst/>
                <a:rect l="0" t="0" r="0" b="0"/>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70" name="Shape 870"/>
              <p:cNvSpPr/>
              <p:nvPr/>
            </p:nvSpPr>
            <p:spPr>
              <a:xfrm>
                <a:off x="6915" y="2044"/>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71" name="Shape 871"/>
              <p:cNvSpPr/>
              <p:nvPr/>
            </p:nvSpPr>
            <p:spPr>
              <a:xfrm>
                <a:off x="6915" y="2103"/>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72" name="Shape 872"/>
              <p:cNvSpPr/>
              <p:nvPr/>
            </p:nvSpPr>
            <p:spPr>
              <a:xfrm>
                <a:off x="6915" y="2149"/>
                <a:ext cx="0" cy="0"/>
              </a:xfrm>
              <a:custGeom>
                <a:avLst/>
                <a:gdLst/>
                <a:ahLst/>
                <a:cxnLst/>
                <a:rect l="0" t="0" r="0" b="0"/>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73" name="Shape 873"/>
              <p:cNvSpPr/>
              <p:nvPr/>
            </p:nvSpPr>
            <p:spPr>
              <a:xfrm>
                <a:off x="7001" y="2512"/>
                <a:ext cx="0" cy="300"/>
              </a:xfrm>
              <a:custGeom>
                <a:avLst/>
                <a:gdLst/>
                <a:ahLst/>
                <a:cxnLst/>
                <a:rect l="0" t="0" r="0" b="0"/>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74" name="Shape 874"/>
              <p:cNvSpPr/>
              <p:nvPr/>
            </p:nvSpPr>
            <p:spPr>
              <a:xfrm>
                <a:off x="6886" y="1348"/>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75" name="Shape 875"/>
              <p:cNvSpPr/>
              <p:nvPr/>
            </p:nvSpPr>
            <p:spPr>
              <a:xfrm>
                <a:off x="3676" y="2493"/>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76" name="Shape 876"/>
              <p:cNvSpPr/>
              <p:nvPr/>
            </p:nvSpPr>
            <p:spPr>
              <a:xfrm>
                <a:off x="6397" y="953"/>
                <a:ext cx="0" cy="0"/>
              </a:xfrm>
              <a:custGeom>
                <a:avLst/>
                <a:gdLst/>
                <a:ahLst/>
                <a:cxnLst/>
                <a:rect l="0" t="0" r="0" b="0"/>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77" name="Shape 877"/>
              <p:cNvSpPr/>
              <p:nvPr/>
            </p:nvSpPr>
            <p:spPr>
              <a:xfrm>
                <a:off x="6397" y="1013"/>
                <a:ext cx="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78" name="Shape 878"/>
              <p:cNvSpPr/>
              <p:nvPr/>
            </p:nvSpPr>
            <p:spPr>
              <a:xfrm>
                <a:off x="6397" y="1058"/>
                <a:ext cx="0" cy="0"/>
              </a:xfrm>
              <a:custGeom>
                <a:avLst/>
                <a:gdLst/>
                <a:ahLst/>
                <a:cxnLst/>
                <a:rect l="0" t="0" r="0" b="0"/>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79" name="Shape 879"/>
              <p:cNvSpPr/>
              <p:nvPr/>
            </p:nvSpPr>
            <p:spPr>
              <a:xfrm>
                <a:off x="7607" y="2860"/>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80" name="Shape 880"/>
              <p:cNvSpPr/>
              <p:nvPr/>
            </p:nvSpPr>
            <p:spPr>
              <a:xfrm>
                <a:off x="7604" y="1468"/>
                <a:ext cx="0" cy="299"/>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81" name="Shape 881"/>
              <p:cNvSpPr/>
              <p:nvPr/>
            </p:nvSpPr>
            <p:spPr>
              <a:xfrm>
                <a:off x="7156" y="2744"/>
                <a:ext cx="300" cy="300"/>
              </a:xfrm>
              <a:custGeom>
                <a:avLst/>
                <a:gdLst/>
                <a:ahLst/>
                <a:cxnLst/>
                <a:rect l="0" t="0" r="0" b="0"/>
                <a:pathLst>
                  <a:path w="120000" h="120000" extrusionOk="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82" name="Shape 882"/>
              <p:cNvSpPr/>
              <p:nvPr/>
            </p:nvSpPr>
            <p:spPr>
              <a:xfrm>
                <a:off x="7400" y="776"/>
                <a:ext cx="300" cy="0"/>
              </a:xfrm>
              <a:custGeom>
                <a:avLst/>
                <a:gdLst/>
                <a:ahLst/>
                <a:cxnLst/>
                <a:rect l="0" t="0" r="0" b="0"/>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83" name="Shape 883"/>
              <p:cNvSpPr/>
              <p:nvPr/>
            </p:nvSpPr>
            <p:spPr>
              <a:xfrm>
                <a:off x="7400" y="871"/>
                <a:ext cx="30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84" name="Shape 884"/>
              <p:cNvSpPr/>
              <p:nvPr/>
            </p:nvSpPr>
            <p:spPr>
              <a:xfrm>
                <a:off x="7400" y="902"/>
                <a:ext cx="30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85" name="Shape 885"/>
              <p:cNvSpPr/>
              <p:nvPr/>
            </p:nvSpPr>
            <p:spPr>
              <a:xfrm>
                <a:off x="7400" y="935"/>
                <a:ext cx="300" cy="0"/>
              </a:xfrm>
              <a:prstGeom prst="rect">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86" name="Shape 886"/>
              <p:cNvSpPr/>
              <p:nvPr/>
            </p:nvSpPr>
            <p:spPr>
              <a:xfrm>
                <a:off x="3463" y="1393"/>
                <a:ext cx="900" cy="900"/>
              </a:xfrm>
              <a:custGeom>
                <a:avLst/>
                <a:gdLst/>
                <a:ahLst/>
                <a:cxnLst/>
                <a:rect l="0" t="0" r="0" b="0"/>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87" name="Shape 887"/>
              <p:cNvSpPr/>
              <p:nvPr/>
            </p:nvSpPr>
            <p:spPr>
              <a:xfrm>
                <a:off x="3559" y="1530"/>
                <a:ext cx="600" cy="600"/>
              </a:xfrm>
              <a:custGeom>
                <a:avLst/>
                <a:gdLst/>
                <a:ahLst/>
                <a:cxnLst/>
                <a:rect l="0" t="0" r="0" b="0"/>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88" name="Shape 888"/>
              <p:cNvSpPr/>
              <p:nvPr/>
            </p:nvSpPr>
            <p:spPr>
              <a:xfrm>
                <a:off x="878" y="1834"/>
                <a:ext cx="0" cy="0"/>
              </a:xfrm>
              <a:custGeom>
                <a:avLst/>
                <a:gdLst/>
                <a:ahLst/>
                <a:cxnLst/>
                <a:rect l="0" t="0" r="0" b="0"/>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89" name="Shape 889"/>
              <p:cNvSpPr/>
              <p:nvPr/>
            </p:nvSpPr>
            <p:spPr>
              <a:xfrm>
                <a:off x="861" y="1794"/>
                <a:ext cx="0" cy="0"/>
              </a:xfrm>
              <a:custGeom>
                <a:avLst/>
                <a:gdLst/>
                <a:ahLst/>
                <a:cxnLst/>
                <a:rect l="0" t="0" r="0" b="0"/>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90" name="Shape 890"/>
              <p:cNvSpPr/>
              <p:nvPr/>
            </p:nvSpPr>
            <p:spPr>
              <a:xfrm>
                <a:off x="830" y="1819"/>
                <a:ext cx="0" cy="0"/>
              </a:xfrm>
              <a:custGeom>
                <a:avLst/>
                <a:gdLst/>
                <a:ahLst/>
                <a:cxnLst/>
                <a:rect l="0" t="0" r="0" b="0"/>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91" name="Shape 891"/>
              <p:cNvSpPr/>
              <p:nvPr/>
            </p:nvSpPr>
            <p:spPr>
              <a:xfrm>
                <a:off x="872" y="1761"/>
                <a:ext cx="300" cy="300"/>
              </a:xfrm>
              <a:custGeom>
                <a:avLst/>
                <a:gdLst/>
                <a:ahLst/>
                <a:cxnLst/>
                <a:rect l="0" t="0" r="0" b="0"/>
                <a:pathLst>
                  <a:path w="120000" h="120000" extrusionOk="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92" name="Shape 892"/>
              <p:cNvSpPr/>
              <p:nvPr/>
            </p:nvSpPr>
            <p:spPr>
              <a:xfrm>
                <a:off x="1327" y="776"/>
                <a:ext cx="300" cy="0"/>
              </a:xfrm>
              <a:custGeom>
                <a:avLst/>
                <a:gdLst/>
                <a:ahLst/>
                <a:cxnLst/>
                <a:rect l="0" t="0" r="0" b="0"/>
                <a:pathLst>
                  <a:path w="120000" h="120000" extrusionOk="0">
                    <a:moveTo>
                      <a:pt x="0" y="120000"/>
                    </a:moveTo>
                    <a:lnTo>
                      <a:pt x="0" y="107368"/>
                    </a:lnTo>
                    <a:lnTo>
                      <a:pt x="119300" y="0"/>
                    </a:lnTo>
                    <a:lnTo>
                      <a:pt x="120000" y="12631"/>
                    </a:lnTo>
                    <a:lnTo>
                      <a:pt x="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93" name="Shape 893"/>
              <p:cNvSpPr/>
              <p:nvPr/>
            </p:nvSpPr>
            <p:spPr>
              <a:xfrm>
                <a:off x="1278" y="842"/>
                <a:ext cx="0" cy="0"/>
              </a:xfrm>
              <a:custGeom>
                <a:avLst/>
                <a:gdLst/>
                <a:ahLst/>
                <a:cxnLst/>
                <a:rect l="0" t="0" r="0" b="0"/>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94" name="Shape 894"/>
              <p:cNvSpPr/>
              <p:nvPr/>
            </p:nvSpPr>
            <p:spPr>
              <a:xfrm>
                <a:off x="1269" y="784"/>
                <a:ext cx="0" cy="0"/>
              </a:xfrm>
              <a:custGeom>
                <a:avLst/>
                <a:gdLst/>
                <a:ahLst/>
                <a:cxnLst/>
                <a:rect l="0" t="0" r="0" b="0"/>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95" name="Shape 895"/>
              <p:cNvSpPr/>
              <p:nvPr/>
            </p:nvSpPr>
            <p:spPr>
              <a:xfrm>
                <a:off x="1237" y="796"/>
                <a:ext cx="0" cy="0"/>
              </a:xfrm>
              <a:custGeom>
                <a:avLst/>
                <a:gdLst/>
                <a:ahLst/>
                <a:cxnLst/>
                <a:rect l="0" t="0" r="0" b="0"/>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96" name="Shape 896"/>
              <p:cNvSpPr/>
              <p:nvPr/>
            </p:nvSpPr>
            <p:spPr>
              <a:xfrm>
                <a:off x="1296" y="755"/>
                <a:ext cx="0" cy="299"/>
              </a:xfrm>
              <a:custGeom>
                <a:avLst/>
                <a:gdLst/>
                <a:ahLst/>
                <a:cxnLst/>
                <a:rect l="0" t="0" r="0" b="0"/>
                <a:pathLst>
                  <a:path w="120000" h="120000" extrusionOk="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97" name="Shape 897"/>
              <p:cNvSpPr/>
              <p:nvPr/>
            </p:nvSpPr>
            <p:spPr>
              <a:xfrm>
                <a:off x="568" y="2908"/>
                <a:ext cx="300" cy="300"/>
              </a:xfrm>
              <a:custGeom>
                <a:avLst/>
                <a:gdLst/>
                <a:ahLst/>
                <a:cxnLst/>
                <a:rect l="0" t="0" r="0" b="0"/>
                <a:pathLst>
                  <a:path w="120000" h="120000" extrusionOk="0">
                    <a:moveTo>
                      <a:pt x="117413" y="120000"/>
                    </a:moveTo>
                    <a:lnTo>
                      <a:pt x="0" y="2112"/>
                    </a:lnTo>
                    <a:lnTo>
                      <a:pt x="3620" y="0"/>
                    </a:lnTo>
                    <a:lnTo>
                      <a:pt x="120000" y="117887"/>
                    </a:lnTo>
                    <a:lnTo>
                      <a:pt x="117413"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98" name="Shape 898"/>
              <p:cNvSpPr/>
              <p:nvPr/>
            </p:nvSpPr>
            <p:spPr>
              <a:xfrm>
                <a:off x="308" y="2913"/>
                <a:ext cx="300" cy="299"/>
              </a:xfrm>
              <a:custGeom>
                <a:avLst/>
                <a:gdLst/>
                <a:ahLst/>
                <a:cxnLst/>
                <a:rect l="0" t="0" r="0" b="0"/>
                <a:pathLst>
                  <a:path w="120000" h="120000" extrusionOk="0">
                    <a:moveTo>
                      <a:pt x="2334" y="120000"/>
                    </a:moveTo>
                    <a:lnTo>
                      <a:pt x="0" y="115029"/>
                    </a:lnTo>
                    <a:lnTo>
                      <a:pt x="117665" y="0"/>
                    </a:lnTo>
                    <a:lnTo>
                      <a:pt x="120000" y="4260"/>
                    </a:lnTo>
                    <a:lnTo>
                      <a:pt x="2334"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899" name="Shape 899"/>
              <p:cNvSpPr/>
              <p:nvPr/>
            </p:nvSpPr>
            <p:spPr>
              <a:xfrm>
                <a:off x="496" y="2886"/>
                <a:ext cx="0" cy="0"/>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00" name="Shape 900"/>
              <p:cNvSpPr/>
              <p:nvPr/>
            </p:nvSpPr>
            <p:spPr>
              <a:xfrm>
                <a:off x="524" y="2850"/>
                <a:ext cx="0" cy="0"/>
              </a:xfrm>
              <a:custGeom>
                <a:avLst/>
                <a:gdLst/>
                <a:ahLst/>
                <a:cxnLst/>
                <a:rect l="0" t="0" r="0" b="0"/>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01" name="Shape 901"/>
              <p:cNvSpPr/>
              <p:nvPr/>
            </p:nvSpPr>
            <p:spPr>
              <a:xfrm>
                <a:off x="475" y="2826"/>
                <a:ext cx="0" cy="0"/>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02" name="Shape 902"/>
              <p:cNvSpPr/>
              <p:nvPr/>
            </p:nvSpPr>
            <p:spPr>
              <a:xfrm>
                <a:off x="533" y="2840"/>
                <a:ext cx="0" cy="300"/>
              </a:xfrm>
              <a:custGeom>
                <a:avLst/>
                <a:gdLst/>
                <a:ahLst/>
                <a:cxnLst/>
                <a:rect l="0" t="0" r="0" b="0"/>
                <a:pathLst>
                  <a:path w="120000" h="120000" extrusionOk="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03" name="Shape 903"/>
              <p:cNvSpPr/>
              <p:nvPr/>
            </p:nvSpPr>
            <p:spPr>
              <a:xfrm>
                <a:off x="7807" y="1931"/>
                <a:ext cx="300" cy="300"/>
              </a:xfrm>
              <a:custGeom>
                <a:avLst/>
                <a:gdLst/>
                <a:ahLst/>
                <a:cxnLst/>
                <a:rect l="0" t="0" r="0" b="0"/>
                <a:pathLst>
                  <a:path w="120000" h="120000" extrusionOk="0">
                    <a:moveTo>
                      <a:pt x="118000" y="120000"/>
                    </a:moveTo>
                    <a:lnTo>
                      <a:pt x="0" y="3000"/>
                    </a:lnTo>
                    <a:lnTo>
                      <a:pt x="2000" y="0"/>
                    </a:lnTo>
                    <a:lnTo>
                      <a:pt x="120000" y="117500"/>
                    </a:lnTo>
                    <a:lnTo>
                      <a:pt x="1180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04" name="Shape 904"/>
              <p:cNvSpPr/>
              <p:nvPr/>
            </p:nvSpPr>
            <p:spPr>
              <a:xfrm>
                <a:off x="8041" y="2147"/>
                <a:ext cx="0" cy="0"/>
              </a:xfrm>
              <a:custGeom>
                <a:avLst/>
                <a:gdLst/>
                <a:ahLst/>
                <a:cxnLst/>
                <a:rect l="0" t="0" r="0" b="0"/>
                <a:pathLst>
                  <a:path w="120000" h="120000" extrusionOk="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05" name="Shape 905"/>
              <p:cNvSpPr/>
              <p:nvPr/>
            </p:nvSpPr>
            <p:spPr>
              <a:xfrm>
                <a:off x="8023" y="2106"/>
                <a:ext cx="0" cy="0"/>
              </a:xfrm>
              <a:custGeom>
                <a:avLst/>
                <a:gdLst/>
                <a:ahLst/>
                <a:cxnLst/>
                <a:rect l="0" t="0" r="0" b="0"/>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06" name="Shape 906"/>
              <p:cNvSpPr/>
              <p:nvPr/>
            </p:nvSpPr>
            <p:spPr>
              <a:xfrm>
                <a:off x="7992" y="2132"/>
                <a:ext cx="0" cy="0"/>
              </a:xfrm>
              <a:custGeom>
                <a:avLst/>
                <a:gdLst/>
                <a:ahLst/>
                <a:cxnLst/>
                <a:rect l="0" t="0" r="0" b="0"/>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07" name="Shape 907"/>
              <p:cNvSpPr/>
              <p:nvPr/>
            </p:nvSpPr>
            <p:spPr>
              <a:xfrm>
                <a:off x="8035" y="2073"/>
                <a:ext cx="300" cy="300"/>
              </a:xfrm>
              <a:custGeom>
                <a:avLst/>
                <a:gdLst/>
                <a:ahLst/>
                <a:cxnLst/>
                <a:rect l="0" t="0" r="0" b="0"/>
                <a:pathLst>
                  <a:path w="120000" h="120000" extrusionOk="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08" name="Shape 908"/>
              <p:cNvSpPr/>
              <p:nvPr/>
            </p:nvSpPr>
            <p:spPr>
              <a:xfrm>
                <a:off x="3887" y="590"/>
                <a:ext cx="0" cy="600"/>
              </a:xfrm>
              <a:custGeom>
                <a:avLst/>
                <a:gdLst/>
                <a:ahLst/>
                <a:cxnLst/>
                <a:rect l="0" t="0" r="0" b="0"/>
                <a:pathLst>
                  <a:path w="120000" h="120000" extrusionOk="0">
                    <a:moveTo>
                      <a:pt x="7218" y="120000"/>
                    </a:moveTo>
                    <a:lnTo>
                      <a:pt x="0" y="120000"/>
                    </a:lnTo>
                    <a:lnTo>
                      <a:pt x="114586" y="0"/>
                    </a:lnTo>
                    <a:lnTo>
                      <a:pt x="120000" y="326"/>
                    </a:lnTo>
                    <a:lnTo>
                      <a:pt x="7218"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09" name="Shape 909"/>
              <p:cNvSpPr/>
              <p:nvPr/>
            </p:nvSpPr>
            <p:spPr>
              <a:xfrm>
                <a:off x="3629" y="999"/>
                <a:ext cx="0" cy="300"/>
              </a:xfrm>
              <a:custGeom>
                <a:avLst/>
                <a:gdLst/>
                <a:ahLst/>
                <a:cxnLst/>
                <a:rect l="0" t="0" r="0" b="0"/>
                <a:pathLst>
                  <a:path w="120000" h="120000" extrusionOk="0">
                    <a:moveTo>
                      <a:pt x="110769" y="120000"/>
                    </a:moveTo>
                    <a:lnTo>
                      <a:pt x="0" y="1052"/>
                    </a:lnTo>
                    <a:lnTo>
                      <a:pt x="9230" y="0"/>
                    </a:lnTo>
                    <a:lnTo>
                      <a:pt x="120000" y="118596"/>
                    </a:lnTo>
                    <a:lnTo>
                      <a:pt x="110769"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10" name="Shape 910"/>
              <p:cNvSpPr/>
              <p:nvPr/>
            </p:nvSpPr>
            <p:spPr>
              <a:xfrm>
                <a:off x="3752" y="2280"/>
                <a:ext cx="0" cy="300"/>
              </a:xfrm>
              <a:custGeom>
                <a:avLst/>
                <a:gdLst/>
                <a:ahLst/>
                <a:cxnLst/>
                <a:rect l="0" t="0" r="0" b="0"/>
                <a:pathLst>
                  <a:path w="120000" h="120000" extrusionOk="0">
                    <a:moveTo>
                      <a:pt x="38400" y="120000"/>
                    </a:moveTo>
                    <a:lnTo>
                      <a:pt x="0" y="120000"/>
                    </a:lnTo>
                    <a:lnTo>
                      <a:pt x="86400" y="0"/>
                    </a:lnTo>
                    <a:lnTo>
                      <a:pt x="120000" y="0"/>
                    </a:lnTo>
                    <a:lnTo>
                      <a:pt x="38400"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11" name="Shape 911"/>
              <p:cNvSpPr/>
              <p:nvPr/>
            </p:nvSpPr>
            <p:spPr>
              <a:xfrm>
                <a:off x="6248" y="429"/>
                <a:ext cx="299" cy="300"/>
              </a:xfrm>
              <a:custGeom>
                <a:avLst/>
                <a:gdLst/>
                <a:ahLst/>
                <a:cxnLst/>
                <a:rect l="0" t="0" r="0" b="0"/>
                <a:pathLst>
                  <a:path w="120000" h="120000" extrusionOk="0">
                    <a:moveTo>
                      <a:pt x="119185" y="120000"/>
                    </a:moveTo>
                    <a:lnTo>
                      <a:pt x="0" y="4516"/>
                    </a:lnTo>
                    <a:lnTo>
                      <a:pt x="814" y="0"/>
                    </a:lnTo>
                    <a:lnTo>
                      <a:pt x="120000" y="116129"/>
                    </a:lnTo>
                    <a:lnTo>
                      <a:pt x="119185"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12" name="Shape 912"/>
              <p:cNvSpPr/>
              <p:nvPr/>
            </p:nvSpPr>
            <p:spPr>
              <a:xfrm>
                <a:off x="6694" y="419"/>
                <a:ext cx="600" cy="300"/>
              </a:xfrm>
              <a:custGeom>
                <a:avLst/>
                <a:gdLst/>
                <a:ahLst/>
                <a:cxnLst/>
                <a:rect l="0" t="0" r="0" b="0"/>
                <a:pathLst>
                  <a:path w="120000" h="120000" extrusionOk="0">
                    <a:moveTo>
                      <a:pt x="634" y="120000"/>
                    </a:moveTo>
                    <a:lnTo>
                      <a:pt x="0" y="115862"/>
                    </a:lnTo>
                    <a:lnTo>
                      <a:pt x="119365" y="0"/>
                    </a:lnTo>
                    <a:lnTo>
                      <a:pt x="120000" y="4137"/>
                    </a:lnTo>
                    <a:lnTo>
                      <a:pt x="634"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13" name="Shape 913"/>
              <p:cNvSpPr/>
              <p:nvPr/>
            </p:nvSpPr>
            <p:spPr>
              <a:xfrm>
                <a:off x="6619" y="582"/>
                <a:ext cx="0" cy="0"/>
              </a:xfrm>
              <a:custGeom>
                <a:avLst/>
                <a:gdLst/>
                <a:ahLst/>
                <a:cxnLst/>
                <a:rect l="0" t="0" r="0" b="0"/>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14" name="Shape 914"/>
              <p:cNvSpPr/>
              <p:nvPr/>
            </p:nvSpPr>
            <p:spPr>
              <a:xfrm>
                <a:off x="6648" y="548"/>
                <a:ext cx="0" cy="0"/>
              </a:xfrm>
              <a:custGeom>
                <a:avLst/>
                <a:gdLst/>
                <a:ahLst/>
                <a:cxnLst/>
                <a:rect l="0" t="0" r="0" b="0"/>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15" name="Shape 915"/>
              <p:cNvSpPr/>
              <p:nvPr/>
            </p:nvSpPr>
            <p:spPr>
              <a:xfrm>
                <a:off x="6598" y="522"/>
                <a:ext cx="0" cy="0"/>
              </a:xfrm>
              <a:custGeom>
                <a:avLst/>
                <a:gdLst/>
                <a:ahLst/>
                <a:cxnLst/>
                <a:rect l="0" t="0" r="0" b="0"/>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16" name="Shape 916"/>
              <p:cNvSpPr/>
              <p:nvPr/>
            </p:nvSpPr>
            <p:spPr>
              <a:xfrm>
                <a:off x="6655" y="538"/>
                <a:ext cx="0" cy="299"/>
              </a:xfrm>
              <a:custGeom>
                <a:avLst/>
                <a:gdLst/>
                <a:ahLst/>
                <a:cxnLst/>
                <a:rect l="0" t="0" r="0" b="0"/>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17" name="Shape 917"/>
              <p:cNvSpPr/>
              <p:nvPr/>
            </p:nvSpPr>
            <p:spPr>
              <a:xfrm>
                <a:off x="-136" y="188"/>
                <a:ext cx="0" cy="300"/>
              </a:xfrm>
              <a:custGeom>
                <a:avLst/>
                <a:gdLst/>
                <a:ahLst/>
                <a:cxnLst/>
                <a:rect l="0" t="0" r="0" b="0"/>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18" name="Shape 918"/>
              <p:cNvSpPr/>
              <p:nvPr/>
            </p:nvSpPr>
            <p:spPr>
              <a:xfrm>
                <a:off x="-85" y="267"/>
                <a:ext cx="0" cy="0"/>
              </a:xfrm>
              <a:prstGeom prst="ellipse">
                <a:avLst/>
              </a:prstGeom>
              <a:solidFill>
                <a:srgbClr val="FFFFF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19" name="Shape 919"/>
              <p:cNvSpPr/>
              <p:nvPr/>
            </p:nvSpPr>
            <p:spPr>
              <a:xfrm>
                <a:off x="3846" y="1177"/>
                <a:ext cx="600" cy="300"/>
              </a:xfrm>
              <a:custGeom>
                <a:avLst/>
                <a:gdLst/>
                <a:ahLst/>
                <a:cxnLst/>
                <a:rect l="0" t="0" r="0" b="0"/>
                <a:pathLst>
                  <a:path w="120000" h="120000" extrusionOk="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20" name="Shape 920"/>
              <p:cNvSpPr/>
              <p:nvPr/>
            </p:nvSpPr>
            <p:spPr>
              <a:xfrm>
                <a:off x="3357" y="1286"/>
                <a:ext cx="900" cy="900"/>
              </a:xfrm>
              <a:custGeom>
                <a:avLst/>
                <a:gdLst/>
                <a:ahLst/>
                <a:cxnLst/>
                <a:rect l="0" t="0" r="0" b="0"/>
                <a:pathLst>
                  <a:path w="120000" h="120000" extrusionOk="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21" name="Shape 921"/>
              <p:cNvSpPr/>
              <p:nvPr/>
            </p:nvSpPr>
            <p:spPr>
              <a:xfrm>
                <a:off x="3311" y="1200"/>
                <a:ext cx="900" cy="1200"/>
              </a:xfrm>
              <a:custGeom>
                <a:avLst/>
                <a:gdLst/>
                <a:ahLst/>
                <a:cxnLst/>
                <a:rect l="0" t="0" r="0" b="0"/>
                <a:pathLst>
                  <a:path w="120000" h="120000" extrusionOk="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22" name="Shape 922"/>
              <p:cNvSpPr/>
              <p:nvPr/>
            </p:nvSpPr>
            <p:spPr>
              <a:xfrm>
                <a:off x="3433" y="1363"/>
                <a:ext cx="900" cy="900"/>
              </a:xfrm>
              <a:custGeom>
                <a:avLst/>
                <a:gdLst/>
                <a:ahLst/>
                <a:cxnLst/>
                <a:rect l="0" t="0" r="0" b="0"/>
                <a:pathLst>
                  <a:path w="120000" h="120000" extrusionOk="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23" name="Shape 923"/>
              <p:cNvSpPr/>
              <p:nvPr/>
            </p:nvSpPr>
            <p:spPr>
              <a:xfrm>
                <a:off x="4279" y="1843"/>
                <a:ext cx="0" cy="0"/>
              </a:xfrm>
              <a:custGeom>
                <a:avLst/>
                <a:gdLst/>
                <a:ahLst/>
                <a:cxnLst/>
                <a:rect l="0" t="0" r="0" b="0"/>
                <a:pathLst>
                  <a:path w="120000" h="120000" extrusionOk="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24" name="Shape 924"/>
              <p:cNvSpPr/>
              <p:nvPr/>
            </p:nvSpPr>
            <p:spPr>
              <a:xfrm>
                <a:off x="4432" y="1873"/>
                <a:ext cx="600" cy="0"/>
              </a:xfrm>
              <a:custGeom>
                <a:avLst/>
                <a:gdLst/>
                <a:ahLst/>
                <a:cxnLst/>
                <a:rect l="0" t="0" r="0" b="0"/>
                <a:pathLst>
                  <a:path w="120000" h="120000" extrusionOk="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25" name="Shape 925"/>
              <p:cNvSpPr/>
              <p:nvPr/>
            </p:nvSpPr>
            <p:spPr>
              <a:xfrm>
                <a:off x="3889" y="1770"/>
                <a:ext cx="600" cy="600"/>
              </a:xfrm>
              <a:custGeom>
                <a:avLst/>
                <a:gdLst/>
                <a:ahLst/>
                <a:cxnLst/>
                <a:rect l="0" t="0" r="0" b="0"/>
                <a:pathLst>
                  <a:path w="120000" h="120000" extrusionOk="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26" name="Shape 926"/>
              <p:cNvSpPr/>
              <p:nvPr/>
            </p:nvSpPr>
            <p:spPr>
              <a:xfrm>
                <a:off x="4215" y="2017"/>
                <a:ext cx="300" cy="300"/>
              </a:xfrm>
              <a:custGeom>
                <a:avLst/>
                <a:gdLst/>
                <a:ahLst/>
                <a:cxnLst/>
                <a:rect l="0" t="0" r="0" b="0"/>
                <a:pathLst>
                  <a:path w="120000" h="120000" extrusionOk="0">
                    <a:moveTo>
                      <a:pt x="117677" y="120000"/>
                    </a:moveTo>
                    <a:lnTo>
                      <a:pt x="0" y="2040"/>
                    </a:lnTo>
                    <a:lnTo>
                      <a:pt x="1935" y="0"/>
                    </a:lnTo>
                    <a:lnTo>
                      <a:pt x="120000" y="117959"/>
                    </a:lnTo>
                    <a:lnTo>
                      <a:pt x="117677"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27" name="Shape 927"/>
              <p:cNvSpPr/>
              <p:nvPr/>
            </p:nvSpPr>
            <p:spPr>
              <a:xfrm>
                <a:off x="4299" y="1655"/>
                <a:ext cx="900" cy="0"/>
              </a:xfrm>
              <a:custGeom>
                <a:avLst/>
                <a:gdLst/>
                <a:ahLst/>
                <a:cxnLst/>
                <a:rect l="0" t="0" r="0" b="0"/>
                <a:pathLst>
                  <a:path w="120000" h="120000" extrusionOk="0">
                    <a:moveTo>
                      <a:pt x="0" y="120000"/>
                    </a:moveTo>
                    <a:lnTo>
                      <a:pt x="0" y="110495"/>
                    </a:lnTo>
                    <a:lnTo>
                      <a:pt x="120000" y="0"/>
                    </a:lnTo>
                    <a:lnTo>
                      <a:pt x="120000" y="8316"/>
                    </a:lnTo>
                    <a:lnTo>
                      <a:pt x="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28" name="Shape 928"/>
              <p:cNvSpPr/>
              <p:nvPr/>
            </p:nvSpPr>
            <p:spPr>
              <a:xfrm>
                <a:off x="4323" y="1501"/>
                <a:ext cx="0" cy="0"/>
              </a:xfrm>
              <a:custGeom>
                <a:avLst/>
                <a:gdLst/>
                <a:ahLst/>
                <a:cxnLst/>
                <a:rect l="0" t="0" r="0" b="0"/>
                <a:pathLst>
                  <a:path w="120000" h="120000" extrusionOk="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29" name="Shape 929"/>
              <p:cNvSpPr/>
              <p:nvPr/>
            </p:nvSpPr>
            <p:spPr>
              <a:xfrm>
                <a:off x="4208" y="1019"/>
                <a:ext cx="600" cy="599"/>
              </a:xfrm>
              <a:custGeom>
                <a:avLst/>
                <a:gdLst/>
                <a:ahLst/>
                <a:cxnLst/>
                <a:rect l="0" t="0" r="0" b="0"/>
                <a:pathLst>
                  <a:path w="120000" h="120000" extrusionOk="0">
                    <a:moveTo>
                      <a:pt x="529" y="120000"/>
                    </a:moveTo>
                    <a:lnTo>
                      <a:pt x="0" y="118282"/>
                    </a:lnTo>
                    <a:lnTo>
                      <a:pt x="119117" y="0"/>
                    </a:lnTo>
                    <a:lnTo>
                      <a:pt x="120000" y="1717"/>
                    </a:lnTo>
                    <a:lnTo>
                      <a:pt x="52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30" name="Shape 930"/>
              <p:cNvSpPr/>
              <p:nvPr/>
            </p:nvSpPr>
            <p:spPr>
              <a:xfrm>
                <a:off x="3245" y="1770"/>
                <a:ext cx="300" cy="600"/>
              </a:xfrm>
              <a:custGeom>
                <a:avLst/>
                <a:gdLst/>
                <a:ahLst/>
                <a:cxnLst/>
                <a:rect l="0" t="0" r="0" b="0"/>
                <a:pathLst>
                  <a:path w="120000" h="120000" extrusionOk="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31" name="Shape 931"/>
              <p:cNvSpPr/>
              <p:nvPr/>
            </p:nvSpPr>
            <p:spPr>
              <a:xfrm>
                <a:off x="3293" y="2115"/>
                <a:ext cx="300" cy="600"/>
              </a:xfrm>
              <a:custGeom>
                <a:avLst/>
                <a:gdLst/>
                <a:ahLst/>
                <a:cxnLst/>
                <a:rect l="0" t="0" r="0" b="0"/>
                <a:pathLst>
                  <a:path w="120000" h="120000" extrusionOk="0">
                    <a:moveTo>
                      <a:pt x="2507" y="120000"/>
                    </a:moveTo>
                    <a:lnTo>
                      <a:pt x="0" y="118775"/>
                    </a:lnTo>
                    <a:lnTo>
                      <a:pt x="117492" y="0"/>
                    </a:lnTo>
                    <a:lnTo>
                      <a:pt x="120000" y="734"/>
                    </a:lnTo>
                    <a:lnTo>
                      <a:pt x="2507"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32" name="Shape 932"/>
              <p:cNvSpPr/>
              <p:nvPr/>
            </p:nvSpPr>
            <p:spPr>
              <a:xfrm>
                <a:off x="2950" y="1506"/>
                <a:ext cx="600" cy="0"/>
              </a:xfrm>
              <a:custGeom>
                <a:avLst/>
                <a:gdLst/>
                <a:ahLst/>
                <a:cxnLst/>
                <a:rect l="0" t="0" r="0" b="0"/>
                <a:pathLst>
                  <a:path w="120000" h="120000" extrusionOk="0">
                    <a:moveTo>
                      <a:pt x="119740" y="120000"/>
                    </a:moveTo>
                    <a:lnTo>
                      <a:pt x="0" y="5637"/>
                    </a:lnTo>
                    <a:lnTo>
                      <a:pt x="259" y="0"/>
                    </a:lnTo>
                    <a:lnTo>
                      <a:pt x="119999" y="114362"/>
                    </a:lnTo>
                    <a:lnTo>
                      <a:pt x="11974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33" name="Shape 933"/>
              <p:cNvSpPr/>
              <p:nvPr/>
            </p:nvSpPr>
            <p:spPr>
              <a:xfrm>
                <a:off x="2049" y="1878"/>
                <a:ext cx="1199" cy="300"/>
              </a:xfrm>
              <a:custGeom>
                <a:avLst/>
                <a:gdLst/>
                <a:ahLst/>
                <a:cxnLst/>
                <a:rect l="0" t="0" r="0" b="0"/>
                <a:pathLst>
                  <a:path w="120000" h="120000" extrusionOk="0">
                    <a:moveTo>
                      <a:pt x="184" y="120000"/>
                    </a:moveTo>
                    <a:lnTo>
                      <a:pt x="0" y="113932"/>
                    </a:lnTo>
                    <a:lnTo>
                      <a:pt x="119815" y="0"/>
                    </a:lnTo>
                    <a:lnTo>
                      <a:pt x="120000" y="6067"/>
                    </a:lnTo>
                    <a:lnTo>
                      <a:pt x="184"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34" name="Shape 934"/>
              <p:cNvSpPr/>
              <p:nvPr/>
            </p:nvSpPr>
            <p:spPr>
              <a:xfrm>
                <a:off x="4253" y="1958"/>
                <a:ext cx="900" cy="300"/>
              </a:xfrm>
              <a:custGeom>
                <a:avLst/>
                <a:gdLst/>
                <a:ahLst/>
                <a:cxnLst/>
                <a:rect l="0" t="0" r="0" b="0"/>
                <a:pathLst>
                  <a:path w="120000" h="120000" extrusionOk="0">
                    <a:moveTo>
                      <a:pt x="119734" y="120000"/>
                    </a:moveTo>
                    <a:lnTo>
                      <a:pt x="0" y="1800"/>
                    </a:lnTo>
                    <a:lnTo>
                      <a:pt x="530" y="0"/>
                    </a:lnTo>
                    <a:lnTo>
                      <a:pt x="120000" y="117600"/>
                    </a:lnTo>
                    <a:lnTo>
                      <a:pt x="119734"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35" name="Shape 935"/>
              <p:cNvSpPr/>
              <p:nvPr/>
            </p:nvSpPr>
            <p:spPr>
              <a:xfrm>
                <a:off x="5157" y="2340"/>
                <a:ext cx="900" cy="0"/>
              </a:xfrm>
              <a:custGeom>
                <a:avLst/>
                <a:gdLst/>
                <a:ahLst/>
                <a:cxnLst/>
                <a:rect l="0" t="0" r="0" b="0"/>
                <a:pathLst>
                  <a:path w="120000" h="120000" extrusionOk="0">
                    <a:moveTo>
                      <a:pt x="0" y="120000"/>
                    </a:moveTo>
                    <a:lnTo>
                      <a:pt x="0" y="66666"/>
                    </a:lnTo>
                    <a:lnTo>
                      <a:pt x="119999" y="0"/>
                    </a:lnTo>
                    <a:lnTo>
                      <a:pt x="119999" y="53333"/>
                    </a:lnTo>
                    <a:lnTo>
                      <a:pt x="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36" name="Shape 936"/>
              <p:cNvSpPr/>
              <p:nvPr/>
            </p:nvSpPr>
            <p:spPr>
              <a:xfrm>
                <a:off x="5946" y="2088"/>
                <a:ext cx="300" cy="300"/>
              </a:xfrm>
              <a:custGeom>
                <a:avLst/>
                <a:gdLst/>
                <a:ahLst/>
                <a:cxnLst/>
                <a:rect l="0" t="0" r="0" b="0"/>
                <a:pathLst>
                  <a:path w="120000" h="120000" extrusionOk="0">
                    <a:moveTo>
                      <a:pt x="114473" y="120000"/>
                    </a:moveTo>
                    <a:lnTo>
                      <a:pt x="0" y="2777"/>
                    </a:lnTo>
                    <a:lnTo>
                      <a:pt x="4736" y="0"/>
                    </a:lnTo>
                    <a:lnTo>
                      <a:pt x="120000" y="117222"/>
                    </a:lnTo>
                    <a:lnTo>
                      <a:pt x="114473"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37" name="Shape 937"/>
              <p:cNvSpPr/>
              <p:nvPr/>
            </p:nvSpPr>
            <p:spPr>
              <a:xfrm>
                <a:off x="6142" y="2088"/>
                <a:ext cx="300" cy="300"/>
              </a:xfrm>
              <a:custGeom>
                <a:avLst/>
                <a:gdLst/>
                <a:ahLst/>
                <a:cxnLst/>
                <a:rect l="0" t="0" r="0" b="0"/>
                <a:pathLst>
                  <a:path w="120000" h="120000" extrusionOk="0">
                    <a:moveTo>
                      <a:pt x="5526" y="120000"/>
                    </a:moveTo>
                    <a:lnTo>
                      <a:pt x="0" y="117222"/>
                    </a:lnTo>
                    <a:lnTo>
                      <a:pt x="114473" y="0"/>
                    </a:lnTo>
                    <a:lnTo>
                      <a:pt x="120000" y="2777"/>
                    </a:lnTo>
                    <a:lnTo>
                      <a:pt x="5526"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38" name="Shape 938"/>
              <p:cNvSpPr/>
              <p:nvPr/>
            </p:nvSpPr>
            <p:spPr>
              <a:xfrm>
                <a:off x="6116" y="2040"/>
                <a:ext cx="0" cy="30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39" name="Shape 939"/>
              <p:cNvSpPr/>
              <p:nvPr/>
            </p:nvSpPr>
            <p:spPr>
              <a:xfrm>
                <a:off x="5154" y="2350"/>
                <a:ext cx="0" cy="300"/>
              </a:xfrm>
              <a:custGeom>
                <a:avLst/>
                <a:gdLst/>
                <a:ahLst/>
                <a:cxnLst/>
                <a:rect l="0" t="0" r="0" b="0"/>
                <a:pathLst>
                  <a:path w="120000" h="120000" extrusionOk="0">
                    <a:moveTo>
                      <a:pt x="110303" y="120000"/>
                    </a:moveTo>
                    <a:lnTo>
                      <a:pt x="0" y="379"/>
                    </a:lnTo>
                    <a:lnTo>
                      <a:pt x="7272" y="0"/>
                    </a:lnTo>
                    <a:lnTo>
                      <a:pt x="119999" y="118481"/>
                    </a:lnTo>
                    <a:lnTo>
                      <a:pt x="110303"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40" name="Shape 940"/>
              <p:cNvSpPr/>
              <p:nvPr/>
            </p:nvSpPr>
            <p:spPr>
              <a:xfrm>
                <a:off x="5442" y="1166"/>
                <a:ext cx="300" cy="300"/>
              </a:xfrm>
              <a:custGeom>
                <a:avLst/>
                <a:gdLst/>
                <a:ahLst/>
                <a:cxnLst/>
                <a:rect l="0" t="0" r="0" b="0"/>
                <a:pathLst>
                  <a:path w="120000" h="120000" extrusionOk="0">
                    <a:moveTo>
                      <a:pt x="117956" y="120000"/>
                    </a:moveTo>
                    <a:lnTo>
                      <a:pt x="0" y="2406"/>
                    </a:lnTo>
                    <a:lnTo>
                      <a:pt x="1459" y="0"/>
                    </a:lnTo>
                    <a:lnTo>
                      <a:pt x="120000" y="117593"/>
                    </a:lnTo>
                    <a:lnTo>
                      <a:pt x="117956"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41" name="Shape 941"/>
              <p:cNvSpPr/>
              <p:nvPr/>
            </p:nvSpPr>
            <p:spPr>
              <a:xfrm>
                <a:off x="5441" y="644"/>
                <a:ext cx="0" cy="60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42" name="Shape 942"/>
              <p:cNvSpPr/>
              <p:nvPr/>
            </p:nvSpPr>
            <p:spPr>
              <a:xfrm>
                <a:off x="5444" y="614"/>
                <a:ext cx="1200" cy="600"/>
              </a:xfrm>
              <a:custGeom>
                <a:avLst/>
                <a:gdLst/>
                <a:ahLst/>
                <a:cxnLst/>
                <a:rect l="0" t="0" r="0" b="0"/>
                <a:pathLst>
                  <a:path w="120000" h="120000" extrusionOk="0">
                    <a:moveTo>
                      <a:pt x="192" y="120000"/>
                    </a:moveTo>
                    <a:lnTo>
                      <a:pt x="0" y="118064"/>
                    </a:lnTo>
                    <a:lnTo>
                      <a:pt x="119711" y="0"/>
                    </a:lnTo>
                    <a:lnTo>
                      <a:pt x="120000" y="1290"/>
                    </a:lnTo>
                    <a:lnTo>
                      <a:pt x="192"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43" name="Shape 943"/>
              <p:cNvSpPr/>
              <p:nvPr/>
            </p:nvSpPr>
            <p:spPr>
              <a:xfrm>
                <a:off x="5442" y="1161"/>
                <a:ext cx="600" cy="0"/>
              </a:xfrm>
              <a:custGeom>
                <a:avLst/>
                <a:gdLst/>
                <a:ahLst/>
                <a:cxnLst/>
                <a:rect l="0" t="0" r="0" b="0"/>
                <a:pathLst>
                  <a:path w="120000" h="120000" extrusionOk="0">
                    <a:moveTo>
                      <a:pt x="119828" y="120000"/>
                    </a:moveTo>
                    <a:lnTo>
                      <a:pt x="0" y="8709"/>
                    </a:lnTo>
                    <a:lnTo>
                      <a:pt x="343" y="0"/>
                    </a:lnTo>
                    <a:lnTo>
                      <a:pt x="119999" y="111290"/>
                    </a:lnTo>
                    <a:lnTo>
                      <a:pt x="119828"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44" name="Shape 944"/>
              <p:cNvSpPr/>
              <p:nvPr/>
            </p:nvSpPr>
            <p:spPr>
              <a:xfrm>
                <a:off x="6461" y="622"/>
                <a:ext cx="300" cy="299"/>
              </a:xfrm>
              <a:custGeom>
                <a:avLst/>
                <a:gdLst/>
                <a:ahLst/>
                <a:cxnLst/>
                <a:rect l="0" t="0" r="0" b="0"/>
                <a:pathLst>
                  <a:path w="120000" h="120000" extrusionOk="0">
                    <a:moveTo>
                      <a:pt x="3025" y="120000"/>
                    </a:moveTo>
                    <a:lnTo>
                      <a:pt x="0" y="118333"/>
                    </a:lnTo>
                    <a:lnTo>
                      <a:pt x="116470" y="0"/>
                    </a:lnTo>
                    <a:lnTo>
                      <a:pt x="120000" y="1333"/>
                    </a:lnTo>
                    <a:lnTo>
                      <a:pt x="3025"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45" name="Shape 945"/>
              <p:cNvSpPr/>
              <p:nvPr/>
            </p:nvSpPr>
            <p:spPr>
              <a:xfrm>
                <a:off x="6680" y="619"/>
                <a:ext cx="900" cy="599"/>
              </a:xfrm>
              <a:custGeom>
                <a:avLst/>
                <a:gdLst/>
                <a:ahLst/>
                <a:cxnLst/>
                <a:rect l="0" t="0" r="0" b="0"/>
                <a:pathLst>
                  <a:path w="120000" h="120000" extrusionOk="0">
                    <a:moveTo>
                      <a:pt x="119294" y="120000"/>
                    </a:moveTo>
                    <a:lnTo>
                      <a:pt x="0" y="1478"/>
                    </a:lnTo>
                    <a:lnTo>
                      <a:pt x="705" y="0"/>
                    </a:lnTo>
                    <a:lnTo>
                      <a:pt x="120000" y="118732"/>
                    </a:lnTo>
                    <a:lnTo>
                      <a:pt x="119294"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46" name="Shape 946"/>
              <p:cNvSpPr/>
              <p:nvPr/>
            </p:nvSpPr>
            <p:spPr>
              <a:xfrm>
                <a:off x="5373" y="1133"/>
                <a:ext cx="0" cy="0"/>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47" name="Shape 947"/>
              <p:cNvSpPr/>
              <p:nvPr/>
            </p:nvSpPr>
            <p:spPr>
              <a:xfrm>
                <a:off x="5403" y="1097"/>
                <a:ext cx="0" cy="0"/>
              </a:xfrm>
              <a:custGeom>
                <a:avLst/>
                <a:gdLst/>
                <a:ahLst/>
                <a:cxnLst/>
                <a:rect l="0" t="0" r="0" b="0"/>
                <a:pathLst>
                  <a:path w="120000" h="120000" extrusionOk="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48" name="Shape 948"/>
              <p:cNvSpPr/>
              <p:nvPr/>
            </p:nvSpPr>
            <p:spPr>
              <a:xfrm>
                <a:off x="5353" y="1073"/>
                <a:ext cx="0" cy="0"/>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49" name="Shape 949"/>
              <p:cNvSpPr/>
              <p:nvPr/>
            </p:nvSpPr>
            <p:spPr>
              <a:xfrm>
                <a:off x="5410" y="1087"/>
                <a:ext cx="0" cy="300"/>
              </a:xfrm>
              <a:custGeom>
                <a:avLst/>
                <a:gdLst/>
                <a:ahLst/>
                <a:cxnLst/>
                <a:rect l="0" t="0" r="0" b="0"/>
                <a:pathLst>
                  <a:path w="120000" h="120000" extrusionOk="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50" name="Shape 950"/>
              <p:cNvSpPr/>
              <p:nvPr/>
            </p:nvSpPr>
            <p:spPr>
              <a:xfrm>
                <a:off x="2490" y="2022"/>
                <a:ext cx="900" cy="600"/>
              </a:xfrm>
              <a:custGeom>
                <a:avLst/>
                <a:gdLst/>
                <a:ahLst/>
                <a:cxnLst/>
                <a:rect l="0" t="0" r="0" b="0"/>
                <a:pathLst>
                  <a:path w="120000" h="120000" extrusionOk="0">
                    <a:moveTo>
                      <a:pt x="463" y="120000"/>
                    </a:moveTo>
                    <a:lnTo>
                      <a:pt x="0" y="118649"/>
                    </a:lnTo>
                    <a:lnTo>
                      <a:pt x="119652" y="0"/>
                    </a:lnTo>
                    <a:lnTo>
                      <a:pt x="120000" y="1350"/>
                    </a:lnTo>
                    <a:lnTo>
                      <a:pt x="463"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51" name="Shape 951"/>
              <p:cNvSpPr/>
              <p:nvPr/>
            </p:nvSpPr>
            <p:spPr>
              <a:xfrm>
                <a:off x="7048" y="1187"/>
                <a:ext cx="600" cy="300"/>
              </a:xfrm>
              <a:custGeom>
                <a:avLst/>
                <a:gdLst/>
                <a:ahLst/>
                <a:cxnLst/>
                <a:rect l="0" t="0" r="0" b="0"/>
                <a:pathLst>
                  <a:path w="120000" h="120000" extrusionOk="0">
                    <a:moveTo>
                      <a:pt x="1021" y="120000"/>
                    </a:moveTo>
                    <a:lnTo>
                      <a:pt x="0" y="116769"/>
                    </a:lnTo>
                    <a:lnTo>
                      <a:pt x="119234" y="0"/>
                    </a:lnTo>
                    <a:lnTo>
                      <a:pt x="120000" y="3230"/>
                    </a:lnTo>
                    <a:lnTo>
                      <a:pt x="1021"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52" name="Shape 952"/>
              <p:cNvSpPr/>
              <p:nvPr/>
            </p:nvSpPr>
            <p:spPr>
              <a:xfrm>
                <a:off x="7342" y="1186"/>
                <a:ext cx="300" cy="1499"/>
              </a:xfrm>
              <a:custGeom>
                <a:avLst/>
                <a:gdLst/>
                <a:ahLst/>
                <a:cxnLst/>
                <a:rect l="0" t="0" r="0" b="0"/>
                <a:pathLst>
                  <a:path w="120000" h="120000" extrusionOk="0">
                    <a:moveTo>
                      <a:pt x="6033" y="120000"/>
                    </a:moveTo>
                    <a:lnTo>
                      <a:pt x="0" y="119829"/>
                    </a:lnTo>
                    <a:lnTo>
                      <a:pt x="114636" y="0"/>
                    </a:lnTo>
                    <a:lnTo>
                      <a:pt x="120000" y="0"/>
                    </a:lnTo>
                    <a:lnTo>
                      <a:pt x="6033"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53" name="Shape 953"/>
              <p:cNvSpPr/>
              <p:nvPr/>
            </p:nvSpPr>
            <p:spPr>
              <a:xfrm>
                <a:off x="7487" y="938"/>
                <a:ext cx="0" cy="300"/>
              </a:xfrm>
              <a:custGeom>
                <a:avLst/>
                <a:gdLst/>
                <a:ahLst/>
                <a:cxnLst/>
                <a:rect l="0" t="0" r="0" b="0"/>
                <a:pathLst>
                  <a:path w="120000" h="120000" extrusionOk="0">
                    <a:moveTo>
                      <a:pt x="94545" y="120000"/>
                    </a:moveTo>
                    <a:lnTo>
                      <a:pt x="0" y="0"/>
                    </a:lnTo>
                    <a:lnTo>
                      <a:pt x="32727" y="0"/>
                    </a:lnTo>
                    <a:lnTo>
                      <a:pt x="120000" y="119036"/>
                    </a:lnTo>
                    <a:lnTo>
                      <a:pt x="94545"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54" name="Shape 954"/>
              <p:cNvSpPr/>
              <p:nvPr/>
            </p:nvSpPr>
            <p:spPr>
              <a:xfrm>
                <a:off x="7513" y="1172"/>
                <a:ext cx="0" cy="300"/>
              </a:xfrm>
              <a:custGeom>
                <a:avLst/>
                <a:gdLst/>
                <a:ahLst/>
                <a:cxnLst/>
                <a:rect l="0" t="0" r="0" b="0"/>
                <a:pathLst>
                  <a:path w="120000" h="120000" extrusionOk="0">
                    <a:moveTo>
                      <a:pt x="114285" y="120000"/>
                    </a:moveTo>
                    <a:lnTo>
                      <a:pt x="0" y="1200"/>
                    </a:lnTo>
                    <a:lnTo>
                      <a:pt x="5714" y="0"/>
                    </a:lnTo>
                    <a:lnTo>
                      <a:pt x="120000" y="118800"/>
                    </a:lnTo>
                    <a:lnTo>
                      <a:pt x="114285"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55" name="Shape 955"/>
              <p:cNvSpPr/>
              <p:nvPr/>
            </p:nvSpPr>
            <p:spPr>
              <a:xfrm>
                <a:off x="6986" y="2160"/>
                <a:ext cx="300" cy="300"/>
              </a:xfrm>
              <a:custGeom>
                <a:avLst/>
                <a:gdLst/>
                <a:ahLst/>
                <a:cxnLst/>
                <a:rect l="0" t="0" r="0" b="0"/>
                <a:pathLst>
                  <a:path w="120000" h="120000" extrusionOk="0">
                    <a:moveTo>
                      <a:pt x="118356" y="119999"/>
                    </a:moveTo>
                    <a:lnTo>
                      <a:pt x="0" y="1690"/>
                    </a:lnTo>
                    <a:lnTo>
                      <a:pt x="2301" y="0"/>
                    </a:lnTo>
                    <a:lnTo>
                      <a:pt x="119999" y="118591"/>
                    </a:lnTo>
                    <a:lnTo>
                      <a:pt x="118356"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56" name="Shape 956"/>
              <p:cNvSpPr/>
              <p:nvPr/>
            </p:nvSpPr>
            <p:spPr>
              <a:xfrm>
                <a:off x="7104" y="2588"/>
                <a:ext cx="30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57" name="Shape 957"/>
              <p:cNvSpPr/>
              <p:nvPr/>
            </p:nvSpPr>
            <p:spPr>
              <a:xfrm>
                <a:off x="7245" y="2586"/>
                <a:ext cx="0" cy="300"/>
              </a:xfrm>
              <a:custGeom>
                <a:avLst/>
                <a:gdLst/>
                <a:ahLst/>
                <a:cxnLst/>
                <a:rect l="0" t="0" r="0" b="0"/>
                <a:pathLst>
                  <a:path w="120000" h="120000" extrusionOk="0">
                    <a:moveTo>
                      <a:pt x="7636" y="119999"/>
                    </a:moveTo>
                    <a:lnTo>
                      <a:pt x="0" y="116385"/>
                    </a:lnTo>
                    <a:lnTo>
                      <a:pt x="112363" y="0"/>
                    </a:lnTo>
                    <a:lnTo>
                      <a:pt x="120000" y="2891"/>
                    </a:lnTo>
                    <a:lnTo>
                      <a:pt x="7636"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58" name="Shape 958"/>
              <p:cNvSpPr/>
              <p:nvPr/>
            </p:nvSpPr>
            <p:spPr>
              <a:xfrm>
                <a:off x="7342" y="2593"/>
                <a:ext cx="300" cy="300"/>
              </a:xfrm>
              <a:custGeom>
                <a:avLst/>
                <a:gdLst/>
                <a:ahLst/>
                <a:cxnLst/>
                <a:rect l="0" t="0" r="0" b="0"/>
                <a:pathLst>
                  <a:path w="120000" h="120000" extrusionOk="0">
                    <a:moveTo>
                      <a:pt x="118250" y="120000"/>
                    </a:moveTo>
                    <a:lnTo>
                      <a:pt x="0" y="3043"/>
                    </a:lnTo>
                    <a:lnTo>
                      <a:pt x="1749" y="0"/>
                    </a:lnTo>
                    <a:lnTo>
                      <a:pt x="120000" y="116956"/>
                    </a:lnTo>
                    <a:lnTo>
                      <a:pt x="11825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59" name="Shape 959"/>
              <p:cNvSpPr/>
              <p:nvPr/>
            </p:nvSpPr>
            <p:spPr>
              <a:xfrm>
                <a:off x="5152" y="2348"/>
                <a:ext cx="900" cy="600"/>
              </a:xfrm>
              <a:custGeom>
                <a:avLst/>
                <a:gdLst/>
                <a:ahLst/>
                <a:cxnLst/>
                <a:rect l="0" t="0" r="0" b="0"/>
                <a:pathLst>
                  <a:path w="120000" h="120000" extrusionOk="0">
                    <a:moveTo>
                      <a:pt x="119293" y="120000"/>
                    </a:moveTo>
                    <a:lnTo>
                      <a:pt x="0" y="924"/>
                    </a:lnTo>
                    <a:lnTo>
                      <a:pt x="706" y="0"/>
                    </a:lnTo>
                    <a:lnTo>
                      <a:pt x="120000" y="118705"/>
                    </a:lnTo>
                    <a:lnTo>
                      <a:pt x="119293"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60" name="Shape 960"/>
              <p:cNvSpPr/>
              <p:nvPr/>
            </p:nvSpPr>
            <p:spPr>
              <a:xfrm>
                <a:off x="5086" y="2284"/>
                <a:ext cx="0" cy="0"/>
              </a:xfrm>
              <a:custGeom>
                <a:avLst/>
                <a:gdLst/>
                <a:ahLst/>
                <a:cxnLst/>
                <a:rect l="0" t="0" r="0" b="0"/>
                <a:pathLst>
                  <a:path w="120000" h="120000" extrusionOk="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61" name="Shape 961"/>
              <p:cNvSpPr/>
              <p:nvPr/>
            </p:nvSpPr>
            <p:spPr>
              <a:xfrm>
                <a:off x="5172" y="2284"/>
                <a:ext cx="0" cy="0"/>
              </a:xfrm>
              <a:custGeom>
                <a:avLst/>
                <a:gdLst/>
                <a:ahLst/>
                <a:cxnLst/>
                <a:rect l="0" t="0" r="0" b="0"/>
                <a:pathLst>
                  <a:path w="120000" h="120000" extrusionOk="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62" name="Shape 962"/>
              <p:cNvSpPr/>
              <p:nvPr/>
            </p:nvSpPr>
            <p:spPr>
              <a:xfrm>
                <a:off x="5115" y="2250"/>
                <a:ext cx="0" cy="0"/>
              </a:xfrm>
              <a:custGeom>
                <a:avLst/>
                <a:gdLst/>
                <a:ahLst/>
                <a:cxnLst/>
                <a:rect l="0" t="0" r="0" b="0"/>
                <a:pathLst>
                  <a:path w="120000" h="120000" extrusionOk="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63" name="Shape 963"/>
              <p:cNvSpPr/>
              <p:nvPr/>
            </p:nvSpPr>
            <p:spPr>
              <a:xfrm>
                <a:off x="5069" y="2336"/>
                <a:ext cx="300" cy="0"/>
              </a:xfrm>
              <a:custGeom>
                <a:avLst/>
                <a:gdLst/>
                <a:ahLst/>
                <a:cxnLst/>
                <a:rect l="0" t="0" r="0" b="0"/>
                <a:pathLst>
                  <a:path w="120000" h="120000" extrusionOk="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64" name="Shape 964"/>
              <p:cNvSpPr/>
              <p:nvPr/>
            </p:nvSpPr>
            <p:spPr>
              <a:xfrm>
                <a:off x="5996" y="2713"/>
                <a:ext cx="300" cy="300"/>
              </a:xfrm>
              <a:custGeom>
                <a:avLst/>
                <a:gdLst/>
                <a:ahLst/>
                <a:cxnLst/>
                <a:rect l="0" t="0" r="0" b="0"/>
                <a:pathLst>
                  <a:path w="120000" h="120000" extrusionOk="0">
                    <a:moveTo>
                      <a:pt x="1132" y="120000"/>
                    </a:moveTo>
                    <a:lnTo>
                      <a:pt x="0" y="117042"/>
                    </a:lnTo>
                    <a:lnTo>
                      <a:pt x="119150" y="0"/>
                    </a:lnTo>
                    <a:lnTo>
                      <a:pt x="120000" y="2957"/>
                    </a:lnTo>
                    <a:lnTo>
                      <a:pt x="1132"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65" name="Shape 965"/>
              <p:cNvSpPr/>
              <p:nvPr/>
            </p:nvSpPr>
            <p:spPr>
              <a:xfrm>
                <a:off x="7351" y="2174"/>
                <a:ext cx="600" cy="300"/>
              </a:xfrm>
              <a:custGeom>
                <a:avLst/>
                <a:gdLst/>
                <a:ahLst/>
                <a:cxnLst/>
                <a:rect l="0" t="0" r="0" b="0"/>
                <a:pathLst>
                  <a:path w="120000" h="120000" extrusionOk="0">
                    <a:moveTo>
                      <a:pt x="487" y="119999"/>
                    </a:moveTo>
                    <a:lnTo>
                      <a:pt x="0" y="118273"/>
                    </a:lnTo>
                    <a:lnTo>
                      <a:pt x="119512" y="0"/>
                    </a:lnTo>
                    <a:lnTo>
                      <a:pt x="120000" y="2014"/>
                    </a:lnTo>
                    <a:lnTo>
                      <a:pt x="487"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66" name="Shape 966"/>
              <p:cNvSpPr/>
              <p:nvPr/>
            </p:nvSpPr>
            <p:spPr>
              <a:xfrm>
                <a:off x="7295" y="2566"/>
                <a:ext cx="0" cy="0"/>
              </a:xfrm>
              <a:custGeom>
                <a:avLst/>
                <a:gdLst/>
                <a:ahLst/>
                <a:cxnLst/>
                <a:rect l="0" t="0" r="0" b="0"/>
                <a:pathLst>
                  <a:path w="120000" h="120000" extrusionOk="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67" name="Shape 967"/>
              <p:cNvSpPr/>
              <p:nvPr/>
            </p:nvSpPr>
            <p:spPr>
              <a:xfrm>
                <a:off x="7278" y="2526"/>
                <a:ext cx="0" cy="0"/>
              </a:xfrm>
              <a:custGeom>
                <a:avLst/>
                <a:gdLst/>
                <a:ahLst/>
                <a:cxnLst/>
                <a:rect l="0" t="0" r="0" b="0"/>
                <a:pathLst>
                  <a:path w="120000" h="120000" extrusionOk="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68" name="Shape 968"/>
              <p:cNvSpPr/>
              <p:nvPr/>
            </p:nvSpPr>
            <p:spPr>
              <a:xfrm>
                <a:off x="7245" y="2551"/>
                <a:ext cx="0" cy="0"/>
              </a:xfrm>
              <a:custGeom>
                <a:avLst/>
                <a:gdLst/>
                <a:ahLst/>
                <a:cxnLst/>
                <a:rect l="0" t="0" r="0" b="0"/>
                <a:pathLst>
                  <a:path w="120000" h="120000" extrusionOk="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69" name="Shape 969"/>
              <p:cNvSpPr/>
              <p:nvPr/>
            </p:nvSpPr>
            <p:spPr>
              <a:xfrm>
                <a:off x="7287" y="2493"/>
                <a:ext cx="300" cy="300"/>
              </a:xfrm>
              <a:custGeom>
                <a:avLst/>
                <a:gdLst/>
                <a:ahLst/>
                <a:cxnLst/>
                <a:rect l="0" t="0" r="0" b="0"/>
                <a:pathLst>
                  <a:path w="120000" h="120000" extrusionOk="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70" name="Shape 970"/>
              <p:cNvSpPr/>
              <p:nvPr/>
            </p:nvSpPr>
            <p:spPr>
              <a:xfrm>
                <a:off x="7455" y="1177"/>
                <a:ext cx="0" cy="0"/>
              </a:xfrm>
              <a:custGeom>
                <a:avLst/>
                <a:gdLst/>
                <a:ahLst/>
                <a:cxnLst/>
                <a:rect l="0" t="0" r="0" b="0"/>
                <a:pathLst>
                  <a:path w="120000" h="120000" extrusionOk="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71" name="Shape 971"/>
              <p:cNvSpPr/>
              <p:nvPr/>
            </p:nvSpPr>
            <p:spPr>
              <a:xfrm>
                <a:off x="7445" y="1119"/>
                <a:ext cx="0" cy="0"/>
              </a:xfrm>
              <a:custGeom>
                <a:avLst/>
                <a:gdLst/>
                <a:ahLst/>
                <a:cxnLst/>
                <a:rect l="0" t="0" r="0" b="0"/>
                <a:pathLst>
                  <a:path w="120000" h="120000" extrusionOk="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72" name="Shape 972"/>
              <p:cNvSpPr/>
              <p:nvPr/>
            </p:nvSpPr>
            <p:spPr>
              <a:xfrm>
                <a:off x="7415" y="1131"/>
                <a:ext cx="0" cy="0"/>
              </a:xfrm>
              <a:custGeom>
                <a:avLst/>
                <a:gdLst/>
                <a:ahLst/>
                <a:cxnLst/>
                <a:rect l="0" t="0" r="0" b="0"/>
                <a:pathLst>
                  <a:path w="120000" h="120000" extrusionOk="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73" name="Shape 973"/>
              <p:cNvSpPr/>
              <p:nvPr/>
            </p:nvSpPr>
            <p:spPr>
              <a:xfrm>
                <a:off x="7472" y="1090"/>
                <a:ext cx="300" cy="300"/>
              </a:xfrm>
              <a:custGeom>
                <a:avLst/>
                <a:gdLst/>
                <a:ahLst/>
                <a:cxnLst/>
                <a:rect l="0" t="0" r="0" b="0"/>
                <a:pathLst>
                  <a:path w="120000" h="120000" extrusionOk="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74" name="Shape 974"/>
              <p:cNvSpPr/>
              <p:nvPr/>
            </p:nvSpPr>
            <p:spPr>
              <a:xfrm>
                <a:off x="3043" y="871"/>
                <a:ext cx="599" cy="600"/>
              </a:xfrm>
              <a:custGeom>
                <a:avLst/>
                <a:gdLst/>
                <a:ahLst/>
                <a:cxnLst/>
                <a:rect l="0" t="0" r="0" b="0"/>
                <a:pathLst>
                  <a:path w="120000" h="120000" extrusionOk="0">
                    <a:moveTo>
                      <a:pt x="118469" y="120000"/>
                    </a:moveTo>
                    <a:lnTo>
                      <a:pt x="0" y="1016"/>
                    </a:lnTo>
                    <a:lnTo>
                      <a:pt x="1530" y="0"/>
                    </a:lnTo>
                    <a:lnTo>
                      <a:pt x="120000" y="118983"/>
                    </a:lnTo>
                    <a:lnTo>
                      <a:pt x="11846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75" name="Shape 975"/>
              <p:cNvSpPr/>
              <p:nvPr/>
            </p:nvSpPr>
            <p:spPr>
              <a:xfrm>
                <a:off x="2544" y="1052"/>
                <a:ext cx="899" cy="600"/>
              </a:xfrm>
              <a:custGeom>
                <a:avLst/>
                <a:gdLst/>
                <a:ahLst/>
                <a:cxnLst/>
                <a:rect l="0" t="0" r="0" b="0"/>
                <a:pathLst>
                  <a:path w="120000" h="120000" extrusionOk="0">
                    <a:moveTo>
                      <a:pt x="119342" y="120000"/>
                    </a:moveTo>
                    <a:lnTo>
                      <a:pt x="0" y="2130"/>
                    </a:lnTo>
                    <a:lnTo>
                      <a:pt x="526" y="0"/>
                    </a:lnTo>
                    <a:lnTo>
                      <a:pt x="119999" y="118579"/>
                    </a:lnTo>
                    <a:lnTo>
                      <a:pt x="119342"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76" name="Shape 976"/>
              <p:cNvSpPr/>
              <p:nvPr/>
            </p:nvSpPr>
            <p:spPr>
              <a:xfrm>
                <a:off x="2087" y="1016"/>
                <a:ext cx="600" cy="0"/>
              </a:xfrm>
              <a:custGeom>
                <a:avLst/>
                <a:gdLst/>
                <a:ahLst/>
                <a:cxnLst/>
                <a:rect l="0" t="0" r="0" b="0"/>
                <a:pathLst>
                  <a:path w="120000" h="120000" extrusionOk="0">
                    <a:moveTo>
                      <a:pt x="119999" y="120000"/>
                    </a:moveTo>
                    <a:lnTo>
                      <a:pt x="0" y="22857"/>
                    </a:lnTo>
                    <a:lnTo>
                      <a:pt x="261" y="0"/>
                    </a:lnTo>
                    <a:lnTo>
                      <a:pt x="119999" y="97142"/>
                    </a:lnTo>
                    <a:lnTo>
                      <a:pt x="11999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77" name="Shape 977"/>
              <p:cNvSpPr/>
              <p:nvPr/>
            </p:nvSpPr>
            <p:spPr>
              <a:xfrm>
                <a:off x="567" y="2635"/>
                <a:ext cx="1800" cy="300"/>
              </a:xfrm>
              <a:custGeom>
                <a:avLst/>
                <a:gdLst/>
                <a:ahLst/>
                <a:cxnLst/>
                <a:rect l="0" t="0" r="0" b="0"/>
                <a:pathLst>
                  <a:path w="120000" h="120000" extrusionOk="0">
                    <a:moveTo>
                      <a:pt x="0" y="120000"/>
                    </a:moveTo>
                    <a:lnTo>
                      <a:pt x="0" y="116643"/>
                    </a:lnTo>
                    <a:lnTo>
                      <a:pt x="119875" y="0"/>
                    </a:lnTo>
                    <a:lnTo>
                      <a:pt x="120000" y="3776"/>
                    </a:lnTo>
                    <a:lnTo>
                      <a:pt x="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78" name="Shape 978"/>
              <p:cNvSpPr/>
              <p:nvPr/>
            </p:nvSpPr>
            <p:spPr>
              <a:xfrm>
                <a:off x="2489" y="2453"/>
                <a:ext cx="0" cy="300"/>
              </a:xfrm>
              <a:custGeom>
                <a:avLst/>
                <a:gdLst/>
                <a:ahLst/>
                <a:cxnLst/>
                <a:rect l="0" t="0" r="0" b="0"/>
                <a:pathLst>
                  <a:path w="120000" h="120000" extrusionOk="0">
                    <a:moveTo>
                      <a:pt x="55384" y="120000"/>
                    </a:moveTo>
                    <a:lnTo>
                      <a:pt x="0" y="120000"/>
                    </a:lnTo>
                    <a:lnTo>
                      <a:pt x="46153" y="0"/>
                    </a:lnTo>
                    <a:lnTo>
                      <a:pt x="120000" y="0"/>
                    </a:lnTo>
                    <a:lnTo>
                      <a:pt x="55384"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79" name="Shape 979"/>
              <p:cNvSpPr/>
              <p:nvPr/>
            </p:nvSpPr>
            <p:spPr>
              <a:xfrm>
                <a:off x="2284" y="2458"/>
                <a:ext cx="300" cy="300"/>
              </a:xfrm>
              <a:custGeom>
                <a:avLst/>
                <a:gdLst/>
                <a:ahLst/>
                <a:cxnLst/>
                <a:rect l="0" t="0" r="0" b="0"/>
                <a:pathLst>
                  <a:path w="120000" h="120000" extrusionOk="0">
                    <a:moveTo>
                      <a:pt x="117209" y="120000"/>
                    </a:moveTo>
                    <a:lnTo>
                      <a:pt x="0" y="4565"/>
                    </a:lnTo>
                    <a:lnTo>
                      <a:pt x="3906" y="0"/>
                    </a:lnTo>
                    <a:lnTo>
                      <a:pt x="120000" y="116739"/>
                    </a:lnTo>
                    <a:lnTo>
                      <a:pt x="11720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80" name="Shape 980"/>
              <p:cNvSpPr/>
              <p:nvPr/>
            </p:nvSpPr>
            <p:spPr>
              <a:xfrm>
                <a:off x="2421" y="2644"/>
                <a:ext cx="0" cy="0"/>
              </a:xfrm>
              <a:custGeom>
                <a:avLst/>
                <a:gdLst/>
                <a:ahLst/>
                <a:cxnLst/>
                <a:rect l="0" t="0" r="0" b="0"/>
                <a:pathLst>
                  <a:path w="120000" h="120000" extrusionOk="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81" name="Shape 981"/>
              <p:cNvSpPr/>
              <p:nvPr/>
            </p:nvSpPr>
            <p:spPr>
              <a:xfrm>
                <a:off x="2426" y="2568"/>
                <a:ext cx="0" cy="0"/>
              </a:xfrm>
              <a:custGeom>
                <a:avLst/>
                <a:gdLst/>
                <a:ahLst/>
                <a:cxnLst/>
                <a:rect l="0" t="0" r="0" b="0"/>
                <a:pathLst>
                  <a:path w="120000" h="120000" extrusionOk="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82" name="Shape 982"/>
              <p:cNvSpPr/>
              <p:nvPr/>
            </p:nvSpPr>
            <p:spPr>
              <a:xfrm>
                <a:off x="2389" y="2556"/>
                <a:ext cx="0" cy="0"/>
              </a:xfrm>
              <a:custGeom>
                <a:avLst/>
                <a:gdLst/>
                <a:ahLst/>
                <a:cxnLst/>
                <a:rect l="0" t="0" r="0" b="0"/>
                <a:pathLst>
                  <a:path w="120000" h="120000" extrusionOk="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83" name="Shape 983"/>
              <p:cNvSpPr/>
              <p:nvPr/>
            </p:nvSpPr>
            <p:spPr>
              <a:xfrm>
                <a:off x="2490" y="2546"/>
                <a:ext cx="0" cy="300"/>
              </a:xfrm>
              <a:custGeom>
                <a:avLst/>
                <a:gdLst/>
                <a:ahLst/>
                <a:cxnLst/>
                <a:rect l="0" t="0" r="0" b="0"/>
                <a:pathLst>
                  <a:path w="120000" h="120000" extrusionOk="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84" name="Shape 984"/>
              <p:cNvSpPr/>
              <p:nvPr/>
            </p:nvSpPr>
            <p:spPr>
              <a:xfrm>
                <a:off x="2299" y="1055"/>
                <a:ext cx="300" cy="300"/>
              </a:xfrm>
              <a:custGeom>
                <a:avLst/>
                <a:gdLst/>
                <a:ahLst/>
                <a:cxnLst/>
                <a:rect l="0" t="0" r="0" b="0"/>
                <a:pathLst>
                  <a:path w="120000" h="120000" extrusionOk="0">
                    <a:moveTo>
                      <a:pt x="2448" y="119999"/>
                    </a:moveTo>
                    <a:lnTo>
                      <a:pt x="0" y="116056"/>
                    </a:lnTo>
                    <a:lnTo>
                      <a:pt x="117551" y="0"/>
                    </a:lnTo>
                    <a:lnTo>
                      <a:pt x="120000" y="2816"/>
                    </a:lnTo>
                    <a:lnTo>
                      <a:pt x="2448"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85" name="Shape 985"/>
              <p:cNvSpPr/>
              <p:nvPr/>
            </p:nvSpPr>
            <p:spPr>
              <a:xfrm>
                <a:off x="2460" y="894"/>
                <a:ext cx="0" cy="300"/>
              </a:xfrm>
              <a:custGeom>
                <a:avLst/>
                <a:gdLst/>
                <a:ahLst/>
                <a:cxnLst/>
                <a:rect l="0" t="0" r="0" b="0"/>
                <a:pathLst>
                  <a:path w="120000" h="120000" extrusionOk="0">
                    <a:moveTo>
                      <a:pt x="110454" y="120000"/>
                    </a:moveTo>
                    <a:lnTo>
                      <a:pt x="0" y="3680"/>
                    </a:lnTo>
                    <a:lnTo>
                      <a:pt x="9545" y="0"/>
                    </a:lnTo>
                    <a:lnTo>
                      <a:pt x="120000" y="117055"/>
                    </a:lnTo>
                    <a:lnTo>
                      <a:pt x="110454"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86" name="Shape 986"/>
              <p:cNvSpPr/>
              <p:nvPr/>
            </p:nvSpPr>
            <p:spPr>
              <a:xfrm>
                <a:off x="2502" y="1026"/>
                <a:ext cx="0" cy="0"/>
              </a:xfrm>
              <a:custGeom>
                <a:avLst/>
                <a:gdLst/>
                <a:ahLst/>
                <a:cxnLst/>
                <a:rect l="0" t="0" r="0" b="0"/>
                <a:pathLst>
                  <a:path w="120000" h="120000" extrusionOk="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87" name="Shape 987"/>
              <p:cNvSpPr/>
              <p:nvPr/>
            </p:nvSpPr>
            <p:spPr>
              <a:xfrm>
                <a:off x="2475" y="1001"/>
                <a:ext cx="0" cy="0"/>
              </a:xfrm>
              <a:custGeom>
                <a:avLst/>
                <a:gdLst/>
                <a:ahLst/>
                <a:cxnLst/>
                <a:rect l="0" t="0" r="0" b="0"/>
                <a:pathLst>
                  <a:path w="120000" h="120000" extrusionOk="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88" name="Shape 988"/>
              <p:cNvSpPr/>
              <p:nvPr/>
            </p:nvSpPr>
            <p:spPr>
              <a:xfrm>
                <a:off x="2448" y="1036"/>
                <a:ext cx="0" cy="0"/>
              </a:xfrm>
              <a:custGeom>
                <a:avLst/>
                <a:gdLst/>
                <a:ahLst/>
                <a:cxnLst/>
                <a:rect l="0" t="0" r="0" b="0"/>
                <a:pathLst>
                  <a:path w="120000" h="120000" extrusionOk="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89" name="Shape 989"/>
              <p:cNvSpPr/>
              <p:nvPr/>
            </p:nvSpPr>
            <p:spPr>
              <a:xfrm>
                <a:off x="2475" y="965"/>
                <a:ext cx="300" cy="0"/>
              </a:xfrm>
              <a:custGeom>
                <a:avLst/>
                <a:gdLst/>
                <a:ahLst/>
                <a:cxnLst/>
                <a:rect l="0" t="0" r="0" b="0"/>
                <a:pathLst>
                  <a:path w="120000" h="120000" extrusionOk="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90" name="Shape 990"/>
              <p:cNvSpPr/>
              <p:nvPr/>
            </p:nvSpPr>
            <p:spPr>
              <a:xfrm>
                <a:off x="2649" y="1696"/>
                <a:ext cx="899" cy="0"/>
              </a:xfrm>
              <a:custGeom>
                <a:avLst/>
                <a:gdLst/>
                <a:ahLst/>
                <a:cxnLst/>
                <a:rect l="0" t="0" r="0" b="0"/>
                <a:pathLst>
                  <a:path w="120000" h="120000" extrusionOk="0">
                    <a:moveTo>
                      <a:pt x="120000" y="120000"/>
                    </a:moveTo>
                    <a:lnTo>
                      <a:pt x="0" y="16000"/>
                    </a:lnTo>
                    <a:lnTo>
                      <a:pt x="304" y="0"/>
                    </a:lnTo>
                    <a:lnTo>
                      <a:pt x="120000" y="104000"/>
                    </a:lnTo>
                    <a:lnTo>
                      <a:pt x="1200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91" name="Shape 991"/>
              <p:cNvSpPr/>
              <p:nvPr/>
            </p:nvSpPr>
            <p:spPr>
              <a:xfrm>
                <a:off x="-97" y="1961"/>
                <a:ext cx="0" cy="0"/>
              </a:xfrm>
              <a:custGeom>
                <a:avLst/>
                <a:gdLst/>
                <a:ahLst/>
                <a:cxnLst/>
                <a:rect l="0" t="0" r="0" b="0"/>
                <a:pathLst>
                  <a:path w="120000" h="120000" extrusionOk="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92" name="Shape 992"/>
              <p:cNvSpPr/>
              <p:nvPr/>
            </p:nvSpPr>
            <p:spPr>
              <a:xfrm>
                <a:off x="-97" y="2015"/>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93" name="Shape 993"/>
              <p:cNvSpPr/>
              <p:nvPr/>
            </p:nvSpPr>
            <p:spPr>
              <a:xfrm>
                <a:off x="-97" y="2057"/>
                <a:ext cx="0" cy="0"/>
              </a:xfrm>
              <a:custGeom>
                <a:avLst/>
                <a:gdLst/>
                <a:ahLst/>
                <a:cxnLst/>
                <a:rect l="0" t="0" r="0" b="0"/>
                <a:pathLst>
                  <a:path w="120000" h="120000" extrusionOk="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94" name="Shape 994"/>
              <p:cNvSpPr/>
              <p:nvPr/>
            </p:nvSpPr>
            <p:spPr>
              <a:xfrm>
                <a:off x="-433" y="2029"/>
                <a:ext cx="300" cy="0"/>
              </a:xfrm>
              <a:custGeom>
                <a:avLst/>
                <a:gdLst/>
                <a:ahLst/>
                <a:cxnLst/>
                <a:rect l="0" t="0" r="0" b="0"/>
                <a:pathLst>
                  <a:path w="120000" h="120000" extrusionOk="0">
                    <a:moveTo>
                      <a:pt x="0" y="120000"/>
                    </a:moveTo>
                    <a:lnTo>
                      <a:pt x="0" y="103636"/>
                    </a:lnTo>
                    <a:lnTo>
                      <a:pt x="119320" y="0"/>
                    </a:lnTo>
                    <a:lnTo>
                      <a:pt x="120000" y="10909"/>
                    </a:lnTo>
                    <a:lnTo>
                      <a:pt x="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95" name="Shape 995"/>
              <p:cNvSpPr/>
              <p:nvPr/>
            </p:nvSpPr>
            <p:spPr>
              <a:xfrm>
                <a:off x="-200" y="1775"/>
                <a:ext cx="300" cy="300"/>
              </a:xfrm>
              <a:custGeom>
                <a:avLst/>
                <a:gdLst/>
                <a:ahLst/>
                <a:cxnLst/>
                <a:rect l="0" t="0" r="0" b="0"/>
                <a:pathLst>
                  <a:path w="120000" h="120000" extrusionOk="0">
                    <a:moveTo>
                      <a:pt x="114473" y="120000"/>
                    </a:moveTo>
                    <a:lnTo>
                      <a:pt x="0" y="2777"/>
                    </a:lnTo>
                    <a:lnTo>
                      <a:pt x="5526" y="0"/>
                    </a:lnTo>
                    <a:lnTo>
                      <a:pt x="120000" y="117222"/>
                    </a:lnTo>
                    <a:lnTo>
                      <a:pt x="114473"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96" name="Shape 996"/>
              <p:cNvSpPr/>
              <p:nvPr/>
            </p:nvSpPr>
            <p:spPr>
              <a:xfrm>
                <a:off x="-1" y="1839"/>
                <a:ext cx="300" cy="300"/>
              </a:xfrm>
              <a:custGeom>
                <a:avLst/>
                <a:gdLst/>
                <a:ahLst/>
                <a:cxnLst/>
                <a:rect l="0" t="0" r="0" b="0"/>
                <a:pathLst>
                  <a:path w="120000" h="120000" extrusionOk="0">
                    <a:moveTo>
                      <a:pt x="3108" y="120000"/>
                    </a:moveTo>
                    <a:lnTo>
                      <a:pt x="0" y="116052"/>
                    </a:lnTo>
                    <a:lnTo>
                      <a:pt x="116891" y="0"/>
                    </a:lnTo>
                    <a:lnTo>
                      <a:pt x="120000" y="3947"/>
                    </a:lnTo>
                    <a:lnTo>
                      <a:pt x="3108"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97" name="Shape 997"/>
              <p:cNvSpPr/>
              <p:nvPr/>
            </p:nvSpPr>
            <p:spPr>
              <a:xfrm>
                <a:off x="-29" y="1728"/>
                <a:ext cx="0" cy="30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98" name="Shape 998"/>
              <p:cNvSpPr/>
              <p:nvPr/>
            </p:nvSpPr>
            <p:spPr>
              <a:xfrm>
                <a:off x="-24" y="79"/>
                <a:ext cx="600" cy="300"/>
              </a:xfrm>
              <a:custGeom>
                <a:avLst/>
                <a:gdLst/>
                <a:ahLst/>
                <a:cxnLst/>
                <a:rect l="0" t="0" r="0" b="0"/>
                <a:pathLst>
                  <a:path w="120000" h="120000" extrusionOk="0">
                    <a:moveTo>
                      <a:pt x="681" y="120000"/>
                    </a:moveTo>
                    <a:lnTo>
                      <a:pt x="0" y="115434"/>
                    </a:lnTo>
                    <a:lnTo>
                      <a:pt x="119318" y="0"/>
                    </a:lnTo>
                    <a:lnTo>
                      <a:pt x="120000" y="3913"/>
                    </a:lnTo>
                    <a:lnTo>
                      <a:pt x="681"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999" name="Shape 999"/>
              <p:cNvSpPr/>
              <p:nvPr/>
            </p:nvSpPr>
            <p:spPr>
              <a:xfrm>
                <a:off x="-720" y="624"/>
                <a:ext cx="300" cy="300"/>
              </a:xfrm>
              <a:custGeom>
                <a:avLst/>
                <a:gdLst/>
                <a:ahLst/>
                <a:cxnLst/>
                <a:rect l="0" t="0" r="0" b="0"/>
                <a:pathLst>
                  <a:path w="120000" h="120000" extrusionOk="0">
                    <a:moveTo>
                      <a:pt x="118684" y="120000"/>
                    </a:moveTo>
                    <a:lnTo>
                      <a:pt x="0" y="4615"/>
                    </a:lnTo>
                    <a:lnTo>
                      <a:pt x="986" y="0"/>
                    </a:lnTo>
                    <a:lnTo>
                      <a:pt x="119999" y="116043"/>
                    </a:lnTo>
                    <a:lnTo>
                      <a:pt x="118684"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00" name="Shape 1000"/>
              <p:cNvSpPr/>
              <p:nvPr/>
            </p:nvSpPr>
            <p:spPr>
              <a:xfrm>
                <a:off x="273" y="87"/>
                <a:ext cx="300" cy="300"/>
              </a:xfrm>
              <a:custGeom>
                <a:avLst/>
                <a:gdLst/>
                <a:ahLst/>
                <a:cxnLst/>
                <a:rect l="0" t="0" r="0" b="0"/>
                <a:pathLst>
                  <a:path w="120000" h="120000" extrusionOk="0">
                    <a:moveTo>
                      <a:pt x="3529" y="120000"/>
                    </a:moveTo>
                    <a:lnTo>
                      <a:pt x="0" y="118333"/>
                    </a:lnTo>
                    <a:lnTo>
                      <a:pt x="115462" y="0"/>
                    </a:lnTo>
                    <a:lnTo>
                      <a:pt x="120000" y="1000"/>
                    </a:lnTo>
                    <a:lnTo>
                      <a:pt x="352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01" name="Shape 1001"/>
              <p:cNvSpPr/>
              <p:nvPr/>
            </p:nvSpPr>
            <p:spPr>
              <a:xfrm>
                <a:off x="492" y="86"/>
                <a:ext cx="900" cy="900"/>
              </a:xfrm>
              <a:custGeom>
                <a:avLst/>
                <a:gdLst/>
                <a:ahLst/>
                <a:cxnLst/>
                <a:rect l="0" t="0" r="0" b="0"/>
                <a:pathLst>
                  <a:path w="120000" h="120000" extrusionOk="0">
                    <a:moveTo>
                      <a:pt x="119303" y="120000"/>
                    </a:moveTo>
                    <a:lnTo>
                      <a:pt x="0" y="1093"/>
                    </a:lnTo>
                    <a:lnTo>
                      <a:pt x="696" y="0"/>
                    </a:lnTo>
                    <a:lnTo>
                      <a:pt x="120000" y="119218"/>
                    </a:lnTo>
                    <a:lnTo>
                      <a:pt x="119303"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02" name="Shape 1002"/>
              <p:cNvSpPr/>
              <p:nvPr/>
            </p:nvSpPr>
            <p:spPr>
              <a:xfrm>
                <a:off x="432" y="47"/>
                <a:ext cx="0" cy="0"/>
              </a:xfrm>
              <a:custGeom>
                <a:avLst/>
                <a:gdLst/>
                <a:ahLst/>
                <a:cxnLst/>
                <a:rect l="0" t="0" r="0" b="0"/>
                <a:pathLst>
                  <a:path w="120000" h="120000" extrusionOk="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03" name="Shape 1003"/>
              <p:cNvSpPr/>
              <p:nvPr/>
            </p:nvSpPr>
            <p:spPr>
              <a:xfrm>
                <a:off x="460" y="14"/>
                <a:ext cx="0" cy="0"/>
              </a:xfrm>
              <a:custGeom>
                <a:avLst/>
                <a:gdLst/>
                <a:ahLst/>
                <a:cxnLst/>
                <a:rect l="0" t="0" r="0" b="0"/>
                <a:pathLst>
                  <a:path w="120000" h="120000" extrusionOk="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04" name="Shape 1004"/>
              <p:cNvSpPr/>
              <p:nvPr/>
            </p:nvSpPr>
            <p:spPr>
              <a:xfrm>
                <a:off x="409" y="-12"/>
                <a:ext cx="0" cy="0"/>
              </a:xfrm>
              <a:custGeom>
                <a:avLst/>
                <a:gdLst/>
                <a:ahLst/>
                <a:cxnLst/>
                <a:rect l="0" t="0" r="0" b="0"/>
                <a:pathLst>
                  <a:path w="120000" h="120000" extrusionOk="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05" name="Shape 1005"/>
              <p:cNvSpPr/>
              <p:nvPr/>
            </p:nvSpPr>
            <p:spPr>
              <a:xfrm>
                <a:off x="467" y="3"/>
                <a:ext cx="0" cy="300"/>
              </a:xfrm>
              <a:custGeom>
                <a:avLst/>
                <a:gdLst/>
                <a:ahLst/>
                <a:cxnLst/>
                <a:rect l="0" t="0" r="0" b="0"/>
                <a:pathLst>
                  <a:path w="120000" h="120000" extrusionOk="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06" name="Shape 1006"/>
              <p:cNvSpPr/>
              <p:nvPr/>
            </p:nvSpPr>
            <p:spPr>
              <a:xfrm>
                <a:off x="938" y="852"/>
                <a:ext cx="300" cy="300"/>
              </a:xfrm>
              <a:custGeom>
                <a:avLst/>
                <a:gdLst/>
                <a:ahLst/>
                <a:cxnLst/>
                <a:rect l="0" t="0" r="0" b="0"/>
                <a:pathLst>
                  <a:path w="120000" h="120000" extrusionOk="0">
                    <a:moveTo>
                      <a:pt x="1485" y="120000"/>
                    </a:moveTo>
                    <a:lnTo>
                      <a:pt x="0" y="116500"/>
                    </a:lnTo>
                    <a:lnTo>
                      <a:pt x="118514" y="0"/>
                    </a:lnTo>
                    <a:lnTo>
                      <a:pt x="120000" y="3500"/>
                    </a:lnTo>
                    <a:lnTo>
                      <a:pt x="1485"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07" name="Shape 1007"/>
              <p:cNvSpPr/>
              <p:nvPr/>
            </p:nvSpPr>
            <p:spPr>
              <a:xfrm>
                <a:off x="926" y="850"/>
                <a:ext cx="300" cy="900"/>
              </a:xfrm>
              <a:custGeom>
                <a:avLst/>
                <a:gdLst/>
                <a:ahLst/>
                <a:cxnLst/>
                <a:rect l="0" t="0" r="0" b="0"/>
                <a:pathLst>
                  <a:path w="120000" h="120000" extrusionOk="0">
                    <a:moveTo>
                      <a:pt x="2009" y="120000"/>
                    </a:moveTo>
                    <a:lnTo>
                      <a:pt x="0" y="119644"/>
                    </a:lnTo>
                    <a:lnTo>
                      <a:pt x="117990" y="0"/>
                    </a:lnTo>
                    <a:lnTo>
                      <a:pt x="119999" y="473"/>
                    </a:lnTo>
                    <a:lnTo>
                      <a:pt x="200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08" name="Shape 1008"/>
              <p:cNvSpPr/>
              <p:nvPr/>
            </p:nvSpPr>
            <p:spPr>
              <a:xfrm>
                <a:off x="1310" y="604"/>
                <a:ext cx="0" cy="299"/>
              </a:xfrm>
              <a:custGeom>
                <a:avLst/>
                <a:gdLst/>
                <a:ahLst/>
                <a:cxnLst/>
                <a:rect l="0" t="0" r="0" b="0"/>
                <a:pathLst>
                  <a:path w="120000" h="120000" extrusionOk="0">
                    <a:moveTo>
                      <a:pt x="88235" y="120000"/>
                    </a:moveTo>
                    <a:lnTo>
                      <a:pt x="0" y="0"/>
                    </a:lnTo>
                    <a:lnTo>
                      <a:pt x="28235" y="0"/>
                    </a:lnTo>
                    <a:lnTo>
                      <a:pt x="120000" y="119032"/>
                    </a:lnTo>
                    <a:lnTo>
                      <a:pt x="88235"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09" name="Shape 1009"/>
              <p:cNvSpPr/>
              <p:nvPr/>
            </p:nvSpPr>
            <p:spPr>
              <a:xfrm>
                <a:off x="570" y="1427"/>
                <a:ext cx="299" cy="300"/>
              </a:xfrm>
              <a:custGeom>
                <a:avLst/>
                <a:gdLst/>
                <a:ahLst/>
                <a:cxnLst/>
                <a:rect l="0" t="0" r="0" b="0"/>
                <a:pathLst>
                  <a:path w="120000" h="120000" extrusionOk="0">
                    <a:moveTo>
                      <a:pt x="117698" y="120000"/>
                    </a:moveTo>
                    <a:lnTo>
                      <a:pt x="0" y="1967"/>
                    </a:lnTo>
                    <a:lnTo>
                      <a:pt x="1643" y="0"/>
                    </a:lnTo>
                    <a:lnTo>
                      <a:pt x="119999" y="118594"/>
                    </a:lnTo>
                    <a:lnTo>
                      <a:pt x="117698"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10" name="Shape 1010"/>
              <p:cNvSpPr/>
              <p:nvPr/>
            </p:nvSpPr>
            <p:spPr>
              <a:xfrm>
                <a:off x="687" y="1856"/>
                <a:ext cx="299"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11" name="Shape 1011"/>
              <p:cNvSpPr/>
              <p:nvPr/>
            </p:nvSpPr>
            <p:spPr>
              <a:xfrm>
                <a:off x="925" y="1861"/>
                <a:ext cx="300" cy="300"/>
              </a:xfrm>
              <a:custGeom>
                <a:avLst/>
                <a:gdLst/>
                <a:ahLst/>
                <a:cxnLst/>
                <a:rect l="0" t="0" r="0" b="0"/>
                <a:pathLst>
                  <a:path w="120000" h="120000" extrusionOk="0">
                    <a:moveTo>
                      <a:pt x="118255" y="120000"/>
                    </a:moveTo>
                    <a:lnTo>
                      <a:pt x="0" y="3065"/>
                    </a:lnTo>
                    <a:lnTo>
                      <a:pt x="1744" y="0"/>
                    </a:lnTo>
                    <a:lnTo>
                      <a:pt x="120000" y="117810"/>
                    </a:lnTo>
                    <a:lnTo>
                      <a:pt x="118255"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12" name="Shape 1012"/>
              <p:cNvSpPr/>
              <p:nvPr/>
            </p:nvSpPr>
            <p:spPr>
              <a:xfrm>
                <a:off x="935" y="1711"/>
                <a:ext cx="600" cy="0"/>
              </a:xfrm>
              <a:custGeom>
                <a:avLst/>
                <a:gdLst/>
                <a:ahLst/>
                <a:cxnLst/>
                <a:rect l="0" t="0" r="0" b="0"/>
                <a:pathLst>
                  <a:path w="120000" h="120000" extrusionOk="0">
                    <a:moveTo>
                      <a:pt x="489" y="120000"/>
                    </a:moveTo>
                    <a:lnTo>
                      <a:pt x="0" y="112751"/>
                    </a:lnTo>
                    <a:lnTo>
                      <a:pt x="119020" y="0"/>
                    </a:lnTo>
                    <a:lnTo>
                      <a:pt x="120000" y="6442"/>
                    </a:lnTo>
                    <a:lnTo>
                      <a:pt x="48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13" name="Shape 1013"/>
              <p:cNvSpPr/>
              <p:nvPr/>
            </p:nvSpPr>
            <p:spPr>
              <a:xfrm>
                <a:off x="5946" y="2968"/>
                <a:ext cx="0" cy="0"/>
              </a:xfrm>
              <a:custGeom>
                <a:avLst/>
                <a:gdLst/>
                <a:ahLst/>
                <a:cxnLst/>
                <a:rect l="0" t="0" r="0" b="0"/>
                <a:pathLst>
                  <a:path w="120000" h="120000" extrusionOk="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14" name="Shape 1014"/>
              <p:cNvSpPr/>
              <p:nvPr/>
            </p:nvSpPr>
            <p:spPr>
              <a:xfrm>
                <a:off x="5929" y="2928"/>
                <a:ext cx="0" cy="0"/>
              </a:xfrm>
              <a:custGeom>
                <a:avLst/>
                <a:gdLst/>
                <a:ahLst/>
                <a:cxnLst/>
                <a:rect l="0" t="0" r="0" b="0"/>
                <a:pathLst>
                  <a:path w="120000" h="120000" extrusionOk="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15" name="Shape 1015"/>
              <p:cNvSpPr/>
              <p:nvPr/>
            </p:nvSpPr>
            <p:spPr>
              <a:xfrm>
                <a:off x="5897" y="2953"/>
                <a:ext cx="0" cy="0"/>
              </a:xfrm>
              <a:custGeom>
                <a:avLst/>
                <a:gdLst/>
                <a:ahLst/>
                <a:cxnLst/>
                <a:rect l="0" t="0" r="0" b="0"/>
                <a:pathLst>
                  <a:path w="120000" h="120000" extrusionOk="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16" name="Shape 1016"/>
              <p:cNvSpPr/>
              <p:nvPr/>
            </p:nvSpPr>
            <p:spPr>
              <a:xfrm>
                <a:off x="5939" y="2894"/>
                <a:ext cx="300" cy="300"/>
              </a:xfrm>
              <a:custGeom>
                <a:avLst/>
                <a:gdLst/>
                <a:ahLst/>
                <a:cxnLst/>
                <a:rect l="0" t="0" r="0" b="0"/>
                <a:pathLst>
                  <a:path w="120000" h="120000" extrusionOk="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17" name="Shape 1017"/>
              <p:cNvSpPr/>
              <p:nvPr/>
            </p:nvSpPr>
            <p:spPr>
              <a:xfrm>
                <a:off x="2502" y="1618"/>
                <a:ext cx="300" cy="300"/>
              </a:xfrm>
              <a:custGeom>
                <a:avLst/>
                <a:gdLst/>
                <a:ahLst/>
                <a:cxnLst/>
                <a:rect l="0" t="0" r="0" b="0"/>
                <a:pathLst>
                  <a:path w="120000" h="120000" extrusionOk="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18" name="Shape 1018"/>
              <p:cNvSpPr/>
              <p:nvPr/>
            </p:nvSpPr>
            <p:spPr>
              <a:xfrm>
                <a:off x="1990" y="2084"/>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19" name="Shape 1019"/>
              <p:cNvSpPr/>
              <p:nvPr/>
            </p:nvSpPr>
            <p:spPr>
              <a:xfrm>
                <a:off x="1965" y="2057"/>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20" name="Shape 1020"/>
              <p:cNvSpPr/>
              <p:nvPr/>
            </p:nvSpPr>
            <p:spPr>
              <a:xfrm>
                <a:off x="1965" y="2030"/>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21" name="Shape 1021"/>
              <p:cNvSpPr/>
              <p:nvPr/>
            </p:nvSpPr>
            <p:spPr>
              <a:xfrm>
                <a:off x="1990" y="2057"/>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22" name="Shape 1022"/>
              <p:cNvSpPr/>
              <p:nvPr/>
            </p:nvSpPr>
            <p:spPr>
              <a:xfrm>
                <a:off x="2016" y="2057"/>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23" name="Shape 1023"/>
              <p:cNvSpPr/>
              <p:nvPr/>
            </p:nvSpPr>
            <p:spPr>
              <a:xfrm>
                <a:off x="2016" y="2030"/>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24" name="Shape 1024"/>
              <p:cNvSpPr/>
              <p:nvPr/>
            </p:nvSpPr>
            <p:spPr>
              <a:xfrm>
                <a:off x="2016" y="2084"/>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25" name="Shape 1025"/>
              <p:cNvSpPr/>
              <p:nvPr/>
            </p:nvSpPr>
            <p:spPr>
              <a:xfrm>
                <a:off x="1990" y="2030"/>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26" name="Shape 1026"/>
              <p:cNvSpPr/>
              <p:nvPr/>
            </p:nvSpPr>
            <p:spPr>
              <a:xfrm>
                <a:off x="1965" y="2084"/>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27" name="Shape 1027"/>
              <p:cNvSpPr/>
              <p:nvPr/>
            </p:nvSpPr>
            <p:spPr>
              <a:xfrm>
                <a:off x="1913" y="2084"/>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28" name="Shape 1028"/>
              <p:cNvSpPr/>
              <p:nvPr/>
            </p:nvSpPr>
            <p:spPr>
              <a:xfrm>
                <a:off x="1913" y="2057"/>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29" name="Shape 1029"/>
              <p:cNvSpPr/>
              <p:nvPr/>
            </p:nvSpPr>
            <p:spPr>
              <a:xfrm>
                <a:off x="1938" y="2030"/>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30" name="Shape 1030"/>
              <p:cNvSpPr/>
              <p:nvPr/>
            </p:nvSpPr>
            <p:spPr>
              <a:xfrm>
                <a:off x="1938" y="2084"/>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31" name="Shape 1031"/>
              <p:cNvSpPr/>
              <p:nvPr/>
            </p:nvSpPr>
            <p:spPr>
              <a:xfrm>
                <a:off x="1913" y="2030"/>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32" name="Shape 1032"/>
              <p:cNvSpPr/>
              <p:nvPr/>
            </p:nvSpPr>
            <p:spPr>
              <a:xfrm>
                <a:off x="1938" y="2057"/>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33" name="Shape 1033"/>
              <p:cNvSpPr/>
              <p:nvPr/>
            </p:nvSpPr>
            <p:spPr>
              <a:xfrm>
                <a:off x="1928" y="1961"/>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34" name="Shape 1034"/>
              <p:cNvSpPr/>
              <p:nvPr/>
            </p:nvSpPr>
            <p:spPr>
              <a:xfrm>
                <a:off x="2000" y="1961"/>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35" name="Shape 1035"/>
              <p:cNvSpPr/>
              <p:nvPr/>
            </p:nvSpPr>
            <p:spPr>
              <a:xfrm>
                <a:off x="1889" y="1976"/>
                <a:ext cx="300" cy="300"/>
              </a:xfrm>
              <a:custGeom>
                <a:avLst/>
                <a:gdLst/>
                <a:ahLst/>
                <a:cxnLst/>
                <a:rect l="0" t="0" r="0" b="0"/>
                <a:pathLst>
                  <a:path w="120000" h="120000" extrusionOk="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36" name="Shape 1036"/>
              <p:cNvSpPr/>
              <p:nvPr/>
            </p:nvSpPr>
            <p:spPr>
              <a:xfrm>
                <a:off x="2208" y="1261"/>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37" name="Shape 1037"/>
              <p:cNvSpPr/>
              <p:nvPr/>
            </p:nvSpPr>
            <p:spPr>
              <a:xfrm>
                <a:off x="1958" y="952"/>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38" name="Shape 1038"/>
              <p:cNvSpPr/>
              <p:nvPr/>
            </p:nvSpPr>
            <p:spPr>
              <a:xfrm>
                <a:off x="1958" y="1011"/>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39" name="Shape 1039"/>
              <p:cNvSpPr/>
              <p:nvPr/>
            </p:nvSpPr>
            <p:spPr>
              <a:xfrm>
                <a:off x="1958" y="1057"/>
                <a:ext cx="0" cy="0"/>
              </a:xfrm>
              <a:custGeom>
                <a:avLst/>
                <a:gdLst/>
                <a:ahLst/>
                <a:cxnLst/>
                <a:rect l="0" t="0" r="0" b="0"/>
                <a:pathLst>
                  <a:path w="120000" h="120000" extrusionOk="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40" name="Shape 1040"/>
              <p:cNvSpPr/>
              <p:nvPr/>
            </p:nvSpPr>
            <p:spPr>
              <a:xfrm>
                <a:off x="2370" y="728"/>
                <a:ext cx="300" cy="299"/>
              </a:xfrm>
              <a:custGeom>
                <a:avLst/>
                <a:gdLst/>
                <a:ahLst/>
                <a:cxnLst/>
                <a:rect l="0" t="0" r="0" b="0"/>
                <a:pathLst>
                  <a:path w="120000" h="120000" extrusionOk="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41" name="Shape 1041"/>
              <p:cNvSpPr/>
              <p:nvPr/>
            </p:nvSpPr>
            <p:spPr>
              <a:xfrm>
                <a:off x="2990" y="712"/>
                <a:ext cx="0" cy="299"/>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42" name="Shape 1042"/>
              <p:cNvSpPr/>
              <p:nvPr/>
            </p:nvSpPr>
            <p:spPr>
              <a:xfrm>
                <a:off x="791" y="3109"/>
                <a:ext cx="0" cy="300"/>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43" name="Shape 1043"/>
              <p:cNvSpPr/>
              <p:nvPr/>
            </p:nvSpPr>
            <p:spPr>
              <a:xfrm>
                <a:off x="4299" y="776"/>
                <a:ext cx="0" cy="300"/>
              </a:xfrm>
              <a:custGeom>
                <a:avLst/>
                <a:gdLst/>
                <a:ahLst/>
                <a:cxnLst/>
                <a:rect l="0" t="0" r="0" b="0"/>
                <a:pathLst>
                  <a:path w="120000" h="120000" extrusionOk="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44" name="Shape 1044"/>
              <p:cNvSpPr/>
              <p:nvPr/>
            </p:nvSpPr>
            <p:spPr>
              <a:xfrm>
                <a:off x="4350" y="855"/>
                <a:ext cx="0" cy="0"/>
              </a:xfrm>
              <a:prstGeom prst="ellipse">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45" name="Shape 1045"/>
              <p:cNvSpPr/>
              <p:nvPr/>
            </p:nvSpPr>
            <p:spPr>
              <a:xfrm>
                <a:off x="4799" y="860"/>
                <a:ext cx="300" cy="0"/>
              </a:xfrm>
              <a:custGeom>
                <a:avLst/>
                <a:gdLst/>
                <a:ahLst/>
                <a:cxnLst/>
                <a:rect l="0" t="0" r="0" b="0"/>
                <a:pathLst>
                  <a:path w="120000" h="120000" extrusionOk="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46" name="Shape 1046"/>
              <p:cNvSpPr/>
              <p:nvPr/>
            </p:nvSpPr>
            <p:spPr>
              <a:xfrm>
                <a:off x="4799" y="953"/>
                <a:ext cx="30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47" name="Shape 1047"/>
              <p:cNvSpPr/>
              <p:nvPr/>
            </p:nvSpPr>
            <p:spPr>
              <a:xfrm>
                <a:off x="4799" y="986"/>
                <a:ext cx="30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48" name="Shape 1048"/>
              <p:cNvSpPr/>
              <p:nvPr/>
            </p:nvSpPr>
            <p:spPr>
              <a:xfrm>
                <a:off x="4799" y="1019"/>
                <a:ext cx="30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49" name="Shape 1049"/>
              <p:cNvSpPr/>
              <p:nvPr/>
            </p:nvSpPr>
            <p:spPr>
              <a:xfrm>
                <a:off x="5172" y="1550"/>
                <a:ext cx="300" cy="0"/>
              </a:xfrm>
              <a:custGeom>
                <a:avLst/>
                <a:gdLst/>
                <a:ahLst/>
                <a:cxnLst/>
                <a:rect l="0" t="0" r="0" b="0"/>
                <a:pathLst>
                  <a:path w="120000" h="120000" extrusionOk="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50" name="Shape 1050"/>
              <p:cNvSpPr/>
              <p:nvPr/>
            </p:nvSpPr>
            <p:spPr>
              <a:xfrm>
                <a:off x="3511" y="867"/>
                <a:ext cx="300" cy="0"/>
              </a:xfrm>
              <a:custGeom>
                <a:avLst/>
                <a:gdLst/>
                <a:ahLst/>
                <a:cxnLst/>
                <a:rect l="0" t="0" r="0" b="0"/>
                <a:pathLst>
                  <a:path w="120000" h="120000" extrusionOk="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51" name="Shape 1051"/>
              <p:cNvSpPr/>
              <p:nvPr/>
            </p:nvSpPr>
            <p:spPr>
              <a:xfrm>
                <a:off x="2781" y="1393"/>
                <a:ext cx="300" cy="300"/>
              </a:xfrm>
              <a:custGeom>
                <a:avLst/>
                <a:gdLst/>
                <a:ahLst/>
                <a:cxnLst/>
                <a:rect l="0" t="0" r="0" b="0"/>
                <a:pathLst>
                  <a:path w="120000" h="120000" extrusionOk="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52" name="Shape 1052"/>
              <p:cNvSpPr/>
              <p:nvPr/>
            </p:nvSpPr>
            <p:spPr>
              <a:xfrm>
                <a:off x="7253" y="308"/>
                <a:ext cx="300" cy="300"/>
              </a:xfrm>
              <a:custGeom>
                <a:avLst/>
                <a:gdLst/>
                <a:ahLst/>
                <a:cxnLst/>
                <a:rect l="0" t="0" r="0" b="0"/>
                <a:pathLst>
                  <a:path w="120000" h="120000" extrusionOk="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53" name="Shape 1053"/>
              <p:cNvSpPr/>
              <p:nvPr/>
            </p:nvSpPr>
            <p:spPr>
              <a:xfrm>
                <a:off x="141" y="2961"/>
                <a:ext cx="300" cy="300"/>
              </a:xfrm>
              <a:custGeom>
                <a:avLst/>
                <a:gdLst/>
                <a:ahLst/>
                <a:cxnLst/>
                <a:rect l="0" t="0" r="0" b="0"/>
                <a:pathLst>
                  <a:path w="120000" h="120000" extrusionOk="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54" name="Shape 1054"/>
              <p:cNvSpPr/>
              <p:nvPr/>
            </p:nvSpPr>
            <p:spPr>
              <a:xfrm>
                <a:off x="5000" y="1991"/>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55" name="Shape 1055"/>
              <p:cNvSpPr/>
              <p:nvPr/>
            </p:nvSpPr>
            <p:spPr>
              <a:xfrm>
                <a:off x="5000" y="1968"/>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56" name="Shape 1056"/>
              <p:cNvSpPr/>
              <p:nvPr/>
            </p:nvSpPr>
            <p:spPr>
              <a:xfrm>
                <a:off x="5000" y="1944"/>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57" name="Shape 1057"/>
              <p:cNvSpPr/>
              <p:nvPr/>
            </p:nvSpPr>
            <p:spPr>
              <a:xfrm>
                <a:off x="5000" y="1922"/>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58" name="Shape 1058"/>
              <p:cNvSpPr/>
              <p:nvPr/>
            </p:nvSpPr>
            <p:spPr>
              <a:xfrm>
                <a:off x="4914" y="1991"/>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59" name="Shape 1059"/>
              <p:cNvSpPr/>
              <p:nvPr/>
            </p:nvSpPr>
            <p:spPr>
              <a:xfrm>
                <a:off x="4914" y="1968"/>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60" name="Shape 1060"/>
              <p:cNvSpPr/>
              <p:nvPr/>
            </p:nvSpPr>
            <p:spPr>
              <a:xfrm>
                <a:off x="4914" y="1944"/>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61" name="Shape 1061"/>
              <p:cNvSpPr/>
              <p:nvPr/>
            </p:nvSpPr>
            <p:spPr>
              <a:xfrm>
                <a:off x="4914" y="1922"/>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62" name="Shape 1062"/>
              <p:cNvSpPr/>
              <p:nvPr/>
            </p:nvSpPr>
            <p:spPr>
              <a:xfrm>
                <a:off x="4892" y="1895"/>
                <a:ext cx="300" cy="0"/>
              </a:xfrm>
              <a:custGeom>
                <a:avLst/>
                <a:gdLst/>
                <a:ahLst/>
                <a:cxnLst/>
                <a:rect l="0" t="0" r="0" b="0"/>
                <a:pathLst>
                  <a:path w="120000" h="120000" extrusionOk="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63" name="Shape 1063"/>
              <p:cNvSpPr/>
              <p:nvPr/>
            </p:nvSpPr>
            <p:spPr>
              <a:xfrm>
                <a:off x="4539" y="2370"/>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64" name="Shape 1064"/>
              <p:cNvSpPr/>
              <p:nvPr/>
            </p:nvSpPr>
            <p:spPr>
              <a:xfrm>
                <a:off x="4530" y="2345"/>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65" name="Shape 1065"/>
              <p:cNvSpPr/>
              <p:nvPr/>
            </p:nvSpPr>
            <p:spPr>
              <a:xfrm>
                <a:off x="4544" y="2319"/>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66" name="Shape 1066"/>
              <p:cNvSpPr/>
              <p:nvPr/>
            </p:nvSpPr>
            <p:spPr>
              <a:xfrm>
                <a:off x="4497" y="2282"/>
                <a:ext cx="300" cy="300"/>
              </a:xfrm>
              <a:custGeom>
                <a:avLst/>
                <a:gdLst/>
                <a:ahLst/>
                <a:cxnLst/>
                <a:rect l="0" t="0" r="0" b="0"/>
                <a:pathLst>
                  <a:path w="120000" h="120000" extrusionOk="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67" name="Shape 1067"/>
              <p:cNvSpPr/>
              <p:nvPr/>
            </p:nvSpPr>
            <p:spPr>
              <a:xfrm>
                <a:off x="4145" y="2588"/>
                <a:ext cx="300" cy="0"/>
              </a:xfrm>
              <a:custGeom>
                <a:avLst/>
                <a:gdLst/>
                <a:ahLst/>
                <a:cxnLst/>
                <a:rect l="0" t="0" r="0" b="0"/>
                <a:pathLst>
                  <a:path w="120000" h="120000" extrusionOk="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68" name="Shape 1068"/>
              <p:cNvSpPr/>
              <p:nvPr/>
            </p:nvSpPr>
            <p:spPr>
              <a:xfrm>
                <a:off x="4287" y="2676"/>
                <a:ext cx="0" cy="0"/>
              </a:xfrm>
              <a:custGeom>
                <a:avLst/>
                <a:gdLst/>
                <a:ahLst/>
                <a:cxnLst/>
                <a:rect l="0" t="0" r="0" b="0"/>
                <a:pathLst>
                  <a:path w="120000" h="120000" extrusionOk="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grpSp>
        <p:sp>
          <p:nvSpPr>
            <p:cNvPr id="1069" name="Shape 1069"/>
            <p:cNvSpPr/>
            <p:nvPr/>
          </p:nvSpPr>
          <p:spPr>
            <a:xfrm>
              <a:off x="4269" y="2676"/>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70" name="Shape 1070"/>
            <p:cNvSpPr/>
            <p:nvPr/>
          </p:nvSpPr>
          <p:spPr>
            <a:xfrm>
              <a:off x="4243" y="2676"/>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71" name="Shape 1071"/>
            <p:cNvSpPr/>
            <p:nvPr/>
          </p:nvSpPr>
          <p:spPr>
            <a:xfrm>
              <a:off x="4176" y="2676"/>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72" name="Shape 1072"/>
            <p:cNvSpPr/>
            <p:nvPr/>
          </p:nvSpPr>
          <p:spPr>
            <a:xfrm>
              <a:off x="4176" y="2691"/>
              <a:ext cx="0" cy="0"/>
            </a:xfrm>
            <a:custGeom>
              <a:avLst/>
              <a:gdLst/>
              <a:ahLst/>
              <a:cxnLst/>
              <a:rect l="0" t="0" r="0" b="0"/>
              <a:pathLst>
                <a:path w="120000" h="120000" extrusionOk="0">
                  <a:moveTo>
                    <a:pt x="0" y="120000"/>
                  </a:moveTo>
                  <a:lnTo>
                    <a:pt x="0" y="120000"/>
                  </a:lnTo>
                  <a:lnTo>
                    <a:pt x="120000" y="120000"/>
                  </a:lnTo>
                  <a:lnTo>
                    <a:pt x="120000" y="0"/>
                  </a:lnTo>
                  <a:lnTo>
                    <a:pt x="0" y="0"/>
                  </a:lnTo>
                  <a:lnTo>
                    <a:pt x="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73" name="Shape 1073"/>
            <p:cNvSpPr/>
            <p:nvPr/>
          </p:nvSpPr>
          <p:spPr>
            <a:xfrm>
              <a:off x="3183" y="2598"/>
              <a:ext cx="300" cy="300"/>
            </a:xfrm>
            <a:custGeom>
              <a:avLst/>
              <a:gdLst/>
              <a:ahLst/>
              <a:cxnLst/>
              <a:rect l="0" t="0" r="0" b="0"/>
              <a:pathLst>
                <a:path w="120000" h="120000" extrusionOk="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74" name="Shape 1074"/>
            <p:cNvSpPr/>
            <p:nvPr/>
          </p:nvSpPr>
          <p:spPr>
            <a:xfrm>
              <a:off x="2683" y="2051"/>
              <a:ext cx="300" cy="300"/>
            </a:xfrm>
            <a:custGeom>
              <a:avLst/>
              <a:gdLst/>
              <a:ahLst/>
              <a:cxnLst/>
              <a:rect l="0" t="0" r="0" b="0"/>
              <a:pathLst>
                <a:path w="120000" h="120000" extrusionOk="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75" name="Shape 1075"/>
            <p:cNvSpPr/>
            <p:nvPr/>
          </p:nvSpPr>
          <p:spPr>
            <a:xfrm>
              <a:off x="2117" y="2365"/>
              <a:ext cx="300" cy="300"/>
            </a:xfrm>
            <a:custGeom>
              <a:avLst/>
              <a:gdLst/>
              <a:ahLst/>
              <a:cxnLst/>
              <a:rect l="0" t="0" r="0" b="0"/>
              <a:pathLst>
                <a:path w="120000" h="120000" extrusionOk="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76" name="Shape 1076"/>
            <p:cNvSpPr/>
            <p:nvPr/>
          </p:nvSpPr>
          <p:spPr>
            <a:xfrm>
              <a:off x="7643" y="1849"/>
              <a:ext cx="300" cy="300"/>
            </a:xfrm>
            <a:custGeom>
              <a:avLst/>
              <a:gdLst/>
              <a:ahLst/>
              <a:cxnLst/>
              <a:rect l="0" t="0" r="0" b="0"/>
              <a:pathLst>
                <a:path w="120000" h="120000" extrusionOk="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77" name="Shape 1077"/>
            <p:cNvSpPr/>
            <p:nvPr/>
          </p:nvSpPr>
          <p:spPr>
            <a:xfrm>
              <a:off x="2409" y="2284"/>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78" name="Shape 1078"/>
            <p:cNvSpPr/>
            <p:nvPr/>
          </p:nvSpPr>
          <p:spPr>
            <a:xfrm>
              <a:off x="6084" y="333"/>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79" name="Shape 1079"/>
            <p:cNvSpPr/>
            <p:nvPr/>
          </p:nvSpPr>
          <p:spPr>
            <a:xfrm>
              <a:off x="5221" y="2769"/>
              <a:ext cx="0" cy="0"/>
            </a:xfrm>
            <a:prstGeom prst="ellipse">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80" name="Shape 1080"/>
            <p:cNvSpPr/>
            <p:nvPr/>
          </p:nvSpPr>
          <p:spPr>
            <a:xfrm>
              <a:off x="5265" y="2769"/>
              <a:ext cx="0" cy="0"/>
            </a:xfrm>
            <a:prstGeom prst="ellipse">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81" name="Shape 1081"/>
            <p:cNvSpPr/>
            <p:nvPr/>
          </p:nvSpPr>
          <p:spPr>
            <a:xfrm>
              <a:off x="5159" y="2644"/>
              <a:ext cx="300" cy="0"/>
            </a:xfrm>
            <a:custGeom>
              <a:avLst/>
              <a:gdLst/>
              <a:ahLst/>
              <a:cxnLst/>
              <a:rect l="0" t="0" r="0" b="0"/>
              <a:pathLst>
                <a:path w="120000" h="120000" extrusionOk="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82" name="Shape 1082"/>
            <p:cNvSpPr/>
            <p:nvPr/>
          </p:nvSpPr>
          <p:spPr>
            <a:xfrm>
              <a:off x="5219" y="2708"/>
              <a:ext cx="0" cy="0"/>
            </a:xfrm>
            <a:custGeom>
              <a:avLst/>
              <a:gdLst/>
              <a:ahLst/>
              <a:cxnLst/>
              <a:rect l="0" t="0" r="0" b="0"/>
              <a:pathLst>
                <a:path w="120000" h="120000" extrusionOk="0">
                  <a:moveTo>
                    <a:pt x="3636" y="120000"/>
                  </a:moveTo>
                  <a:lnTo>
                    <a:pt x="118181" y="120000"/>
                  </a:lnTo>
                  <a:lnTo>
                    <a:pt x="120000" y="0"/>
                  </a:lnTo>
                  <a:lnTo>
                    <a:pt x="0" y="0"/>
                  </a:lnTo>
                  <a:lnTo>
                    <a:pt x="3636"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83" name="Shape 1083"/>
            <p:cNvSpPr/>
            <p:nvPr/>
          </p:nvSpPr>
          <p:spPr>
            <a:xfrm>
              <a:off x="5213" y="2683"/>
              <a:ext cx="0" cy="0"/>
            </a:xfrm>
            <a:custGeom>
              <a:avLst/>
              <a:gdLst/>
              <a:ahLst/>
              <a:cxnLst/>
              <a:rect l="0" t="0" r="0" b="0"/>
              <a:pathLst>
                <a:path w="120000" h="120000" extrusionOk="0">
                  <a:moveTo>
                    <a:pt x="1518" y="119999"/>
                  </a:moveTo>
                  <a:lnTo>
                    <a:pt x="116962" y="119999"/>
                  </a:lnTo>
                  <a:lnTo>
                    <a:pt x="120000" y="0"/>
                  </a:lnTo>
                  <a:lnTo>
                    <a:pt x="0" y="0"/>
                  </a:lnTo>
                  <a:lnTo>
                    <a:pt x="1518"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84" name="Shape 1084"/>
            <p:cNvSpPr/>
            <p:nvPr/>
          </p:nvSpPr>
          <p:spPr>
            <a:xfrm>
              <a:off x="-442" y="776"/>
              <a:ext cx="300" cy="0"/>
            </a:xfrm>
            <a:custGeom>
              <a:avLst/>
              <a:gdLst/>
              <a:ahLst/>
              <a:cxnLst/>
              <a:rect l="0" t="0" r="0" b="0"/>
              <a:pathLst>
                <a:path w="120000" h="120000" extrusionOk="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85" name="Shape 1085"/>
            <p:cNvSpPr/>
            <p:nvPr/>
          </p:nvSpPr>
          <p:spPr>
            <a:xfrm>
              <a:off x="-398" y="844"/>
              <a:ext cx="0" cy="0"/>
            </a:xfrm>
            <a:custGeom>
              <a:avLst/>
              <a:gdLst/>
              <a:ahLst/>
              <a:cxnLst/>
              <a:rect l="0" t="0" r="0" b="0"/>
              <a:pathLst>
                <a:path w="120000" h="120000" extrusionOk="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86" name="Shape 1086"/>
            <p:cNvSpPr/>
            <p:nvPr/>
          </p:nvSpPr>
          <p:spPr>
            <a:xfrm>
              <a:off x="6415" y="2608"/>
              <a:ext cx="300" cy="300"/>
            </a:xfrm>
            <a:custGeom>
              <a:avLst/>
              <a:gdLst/>
              <a:ahLst/>
              <a:cxnLst/>
              <a:rect l="0" t="0" r="0" b="0"/>
              <a:pathLst>
                <a:path w="120000" h="120000" extrusionOk="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87" name="Shape 1087"/>
            <p:cNvSpPr/>
            <p:nvPr/>
          </p:nvSpPr>
          <p:spPr>
            <a:xfrm>
              <a:off x="6447" y="2657"/>
              <a:ext cx="0" cy="0"/>
            </a:xfrm>
            <a:custGeom>
              <a:avLst/>
              <a:gdLst/>
              <a:ahLst/>
              <a:cxnLst/>
              <a:rect l="0" t="0" r="0" b="0"/>
              <a:pathLst>
                <a:path w="120000" h="120000" extrusionOk="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88" name="Shape 1088"/>
            <p:cNvSpPr/>
            <p:nvPr/>
          </p:nvSpPr>
          <p:spPr>
            <a:xfrm>
              <a:off x="6125" y="1187"/>
              <a:ext cx="300" cy="300"/>
            </a:xfrm>
            <a:custGeom>
              <a:avLst/>
              <a:gdLst/>
              <a:ahLst/>
              <a:cxnLst/>
              <a:rect l="0" t="0" r="0" b="0"/>
              <a:pathLst>
                <a:path w="120000" h="120000" extrusionOk="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89" name="Shape 1089"/>
            <p:cNvSpPr/>
            <p:nvPr/>
          </p:nvSpPr>
          <p:spPr>
            <a:xfrm>
              <a:off x="5763" y="1506"/>
              <a:ext cx="300" cy="300"/>
            </a:xfrm>
            <a:custGeom>
              <a:avLst/>
              <a:gdLst/>
              <a:ahLst/>
              <a:cxnLst/>
              <a:rect l="0" t="0" r="0" b="0"/>
              <a:pathLst>
                <a:path w="120000" h="120000" extrusionOk="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90" name="Shape 1090"/>
            <p:cNvSpPr/>
            <p:nvPr/>
          </p:nvSpPr>
          <p:spPr>
            <a:xfrm>
              <a:off x="5854" y="1625"/>
              <a:ext cx="0" cy="0"/>
            </a:xfrm>
            <a:prstGeom prst="ellipse">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91" name="Shape 1091"/>
            <p:cNvSpPr/>
            <p:nvPr/>
          </p:nvSpPr>
          <p:spPr>
            <a:xfrm>
              <a:off x="3926" y="429"/>
              <a:ext cx="300" cy="300"/>
            </a:xfrm>
            <a:custGeom>
              <a:avLst/>
              <a:gdLst/>
              <a:ahLst/>
              <a:cxnLst/>
              <a:rect l="0" t="0" r="0" b="0"/>
              <a:pathLst>
                <a:path w="120000" h="120000" extrusionOk="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92" name="Shape 1092"/>
            <p:cNvSpPr/>
            <p:nvPr/>
          </p:nvSpPr>
          <p:spPr>
            <a:xfrm>
              <a:off x="4017" y="548"/>
              <a:ext cx="0" cy="0"/>
            </a:xfrm>
            <a:prstGeom prst="ellipse">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93" name="Shape 1093"/>
            <p:cNvSpPr/>
            <p:nvPr/>
          </p:nvSpPr>
          <p:spPr>
            <a:xfrm>
              <a:off x="6044" y="2269"/>
              <a:ext cx="0" cy="0"/>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94" name="Shape 1094"/>
            <p:cNvSpPr/>
            <p:nvPr/>
          </p:nvSpPr>
          <p:spPr>
            <a:xfrm>
              <a:off x="6044" y="2328"/>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95" name="Shape 1095"/>
            <p:cNvSpPr/>
            <p:nvPr/>
          </p:nvSpPr>
          <p:spPr>
            <a:xfrm>
              <a:off x="6044" y="2373"/>
              <a:ext cx="0" cy="0"/>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96" name="Shape 1096"/>
            <p:cNvSpPr/>
            <p:nvPr/>
          </p:nvSpPr>
          <p:spPr>
            <a:xfrm>
              <a:off x="5368" y="511"/>
              <a:ext cx="300" cy="299"/>
            </a:xfrm>
            <a:custGeom>
              <a:avLst/>
              <a:gdLst/>
              <a:ahLst/>
              <a:cxnLst/>
              <a:rect l="0" t="0" r="0" b="0"/>
              <a:pathLst>
                <a:path w="120000" h="120000" extrusionOk="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97" name="Shape 1097"/>
            <p:cNvSpPr/>
            <p:nvPr/>
          </p:nvSpPr>
          <p:spPr>
            <a:xfrm>
              <a:off x="5859" y="1995"/>
              <a:ext cx="0" cy="300"/>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98" name="Shape 1098"/>
            <p:cNvSpPr/>
            <p:nvPr/>
          </p:nvSpPr>
          <p:spPr>
            <a:xfrm>
              <a:off x="6062" y="1883"/>
              <a:ext cx="0" cy="300"/>
            </a:xfrm>
            <a:custGeom>
              <a:avLst/>
              <a:gdLst/>
              <a:ahLst/>
              <a:cxnLst/>
              <a:rect l="0" t="0" r="0" b="0"/>
              <a:pathLst>
                <a:path w="120000" h="120000" extrusionOk="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099" name="Shape 1099"/>
            <p:cNvSpPr/>
            <p:nvPr/>
          </p:nvSpPr>
          <p:spPr>
            <a:xfrm>
              <a:off x="6268" y="1995"/>
              <a:ext cx="0" cy="300"/>
            </a:xfrm>
            <a:custGeom>
              <a:avLst/>
              <a:gdLst/>
              <a:ahLst/>
              <a:cxnLst/>
              <a:rect l="0" t="0" r="0" b="0"/>
              <a:pathLst>
                <a:path w="120000" h="120000" extrusionOk="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00" name="Shape 1100"/>
            <p:cNvSpPr/>
            <p:nvPr/>
          </p:nvSpPr>
          <p:spPr>
            <a:xfrm>
              <a:off x="1207" y="487"/>
              <a:ext cx="300" cy="0"/>
            </a:xfrm>
            <a:custGeom>
              <a:avLst/>
              <a:gdLst/>
              <a:ahLst/>
              <a:cxnLst/>
              <a:rect l="0" t="0" r="0" b="0"/>
              <a:pathLst>
                <a:path w="120000" h="120000" extrusionOk="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01" name="Shape 1101"/>
            <p:cNvSpPr/>
            <p:nvPr/>
          </p:nvSpPr>
          <p:spPr>
            <a:xfrm>
              <a:off x="1225" y="506"/>
              <a:ext cx="300" cy="0"/>
            </a:xfrm>
            <a:custGeom>
              <a:avLst/>
              <a:gdLst/>
              <a:ahLst/>
              <a:cxnLst/>
              <a:rect l="0" t="0" r="0" b="0"/>
              <a:pathLst>
                <a:path w="120000" h="120000" extrusionOk="0">
                  <a:moveTo>
                    <a:pt x="120000" y="120000"/>
                  </a:moveTo>
                  <a:lnTo>
                    <a:pt x="0" y="120000"/>
                  </a:lnTo>
                  <a:lnTo>
                    <a:pt x="0" y="108131"/>
                  </a:lnTo>
                  <a:lnTo>
                    <a:pt x="113684" y="108131"/>
                  </a:lnTo>
                  <a:lnTo>
                    <a:pt x="113684" y="0"/>
                  </a:lnTo>
                  <a:lnTo>
                    <a:pt x="120000" y="0"/>
                  </a:lnTo>
                  <a:lnTo>
                    <a:pt x="1200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02" name="Shape 1102"/>
            <p:cNvSpPr/>
            <p:nvPr/>
          </p:nvSpPr>
          <p:spPr>
            <a:xfrm>
              <a:off x="1239" y="519"/>
              <a:ext cx="300" cy="0"/>
            </a:xfrm>
            <a:custGeom>
              <a:avLst/>
              <a:gdLst/>
              <a:ahLst/>
              <a:cxnLst/>
              <a:rect l="0" t="0" r="0" b="0"/>
              <a:pathLst>
                <a:path w="120000" h="120000" extrusionOk="0">
                  <a:moveTo>
                    <a:pt x="120000" y="120000"/>
                  </a:moveTo>
                  <a:lnTo>
                    <a:pt x="0" y="120000"/>
                  </a:lnTo>
                  <a:lnTo>
                    <a:pt x="0" y="109677"/>
                  </a:lnTo>
                  <a:lnTo>
                    <a:pt x="112894" y="109677"/>
                  </a:lnTo>
                  <a:lnTo>
                    <a:pt x="112894" y="0"/>
                  </a:lnTo>
                  <a:lnTo>
                    <a:pt x="120000" y="0"/>
                  </a:lnTo>
                  <a:lnTo>
                    <a:pt x="1200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03" name="Shape 1103"/>
            <p:cNvSpPr/>
            <p:nvPr/>
          </p:nvSpPr>
          <p:spPr>
            <a:xfrm>
              <a:off x="1273" y="509"/>
              <a:ext cx="0" cy="0"/>
            </a:xfrm>
            <a:custGeom>
              <a:avLst/>
              <a:gdLst/>
              <a:ahLst/>
              <a:cxnLst/>
              <a:rect l="0" t="0" r="0" b="0"/>
              <a:pathLst>
                <a:path w="120000" h="120000" extrusionOk="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04" name="Shape 1104"/>
            <p:cNvSpPr/>
            <p:nvPr/>
          </p:nvSpPr>
          <p:spPr>
            <a:xfrm>
              <a:off x="773" y="1001"/>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05" name="Shape 1105"/>
            <p:cNvSpPr/>
            <p:nvPr/>
          </p:nvSpPr>
          <p:spPr>
            <a:xfrm>
              <a:off x="1266" y="2064"/>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06" name="Shape 1106"/>
            <p:cNvSpPr/>
            <p:nvPr/>
          </p:nvSpPr>
          <p:spPr>
            <a:xfrm>
              <a:off x="147" y="2490"/>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07" name="Shape 1107"/>
            <p:cNvSpPr/>
            <p:nvPr/>
          </p:nvSpPr>
          <p:spPr>
            <a:xfrm>
              <a:off x="217" y="423"/>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08" name="Shape 1108"/>
            <p:cNvSpPr/>
            <p:nvPr/>
          </p:nvSpPr>
          <p:spPr>
            <a:xfrm>
              <a:off x="217" y="482"/>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09" name="Shape 1109"/>
            <p:cNvSpPr/>
            <p:nvPr/>
          </p:nvSpPr>
          <p:spPr>
            <a:xfrm>
              <a:off x="217" y="527"/>
              <a:ext cx="0" cy="0"/>
            </a:xfrm>
            <a:custGeom>
              <a:avLst/>
              <a:gdLst/>
              <a:ahLst/>
              <a:cxnLst/>
              <a:rect l="0" t="0" r="0" b="0"/>
              <a:pathLst>
                <a:path w="120000" h="120000" extrusionOk="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10" name="Shape 1110"/>
            <p:cNvSpPr/>
            <p:nvPr/>
          </p:nvSpPr>
          <p:spPr>
            <a:xfrm>
              <a:off x="499" y="1312"/>
              <a:ext cx="0" cy="0"/>
            </a:xfrm>
            <a:custGeom>
              <a:avLst/>
              <a:gdLst/>
              <a:ahLst/>
              <a:cxnLst/>
              <a:rect l="0" t="0" r="0" b="0"/>
              <a:pathLst>
                <a:path w="120000" h="120000" extrusionOk="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11" name="Shape 1111"/>
            <p:cNvSpPr/>
            <p:nvPr/>
          </p:nvSpPr>
          <p:spPr>
            <a:xfrm>
              <a:off x="499" y="1369"/>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12" name="Shape 1112"/>
            <p:cNvSpPr/>
            <p:nvPr/>
          </p:nvSpPr>
          <p:spPr>
            <a:xfrm>
              <a:off x="499" y="1417"/>
              <a:ext cx="0" cy="0"/>
            </a:xfrm>
            <a:custGeom>
              <a:avLst/>
              <a:gdLst/>
              <a:ahLst/>
              <a:cxnLst/>
              <a:rect l="0" t="0" r="0" b="0"/>
              <a:pathLst>
                <a:path w="120000" h="120000" extrusionOk="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13" name="Shape 1113"/>
            <p:cNvSpPr/>
            <p:nvPr/>
          </p:nvSpPr>
          <p:spPr>
            <a:xfrm>
              <a:off x="543" y="1778"/>
              <a:ext cx="300" cy="300"/>
            </a:xfrm>
            <a:custGeom>
              <a:avLst/>
              <a:gdLst/>
              <a:ahLst/>
              <a:cxnLst/>
              <a:rect l="0" t="0" r="0" b="0"/>
              <a:pathLst>
                <a:path w="120000" h="120000" extrusionOk="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14" name="Shape 1114"/>
            <p:cNvSpPr/>
            <p:nvPr/>
          </p:nvSpPr>
          <p:spPr>
            <a:xfrm>
              <a:off x="-83" y="1570"/>
              <a:ext cx="0" cy="300"/>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15" name="Shape 1115"/>
            <p:cNvSpPr/>
            <p:nvPr/>
          </p:nvSpPr>
          <p:spPr>
            <a:xfrm>
              <a:off x="241" y="2656"/>
              <a:ext cx="300" cy="300"/>
            </a:xfrm>
            <a:custGeom>
              <a:avLst/>
              <a:gdLst/>
              <a:ahLst/>
              <a:cxnLst/>
              <a:rect l="0" t="0" r="0" b="0"/>
              <a:pathLst>
                <a:path w="120000" h="120000" extrusionOk="0">
                  <a:moveTo>
                    <a:pt x="118119" y="120000"/>
                  </a:moveTo>
                  <a:lnTo>
                    <a:pt x="0" y="2716"/>
                  </a:lnTo>
                  <a:lnTo>
                    <a:pt x="1880" y="0"/>
                  </a:lnTo>
                  <a:lnTo>
                    <a:pt x="120000" y="116830"/>
                  </a:lnTo>
                  <a:lnTo>
                    <a:pt x="11811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16" name="Shape 1116"/>
            <p:cNvSpPr/>
            <p:nvPr/>
          </p:nvSpPr>
          <p:spPr>
            <a:xfrm>
              <a:off x="1414" y="1609"/>
              <a:ext cx="300" cy="0"/>
            </a:xfrm>
            <a:custGeom>
              <a:avLst/>
              <a:gdLst/>
              <a:ahLst/>
              <a:cxnLst/>
              <a:rect l="0" t="0" r="0" b="0"/>
              <a:pathLst>
                <a:path w="120000" h="120000" extrusionOk="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17" name="Shape 1117"/>
            <p:cNvSpPr/>
            <p:nvPr/>
          </p:nvSpPr>
          <p:spPr>
            <a:xfrm>
              <a:off x="1663" y="671"/>
              <a:ext cx="300" cy="0"/>
            </a:xfrm>
            <a:custGeom>
              <a:avLst/>
              <a:gdLst/>
              <a:ahLst/>
              <a:cxnLst/>
              <a:rect l="0" t="0" r="0" b="0"/>
              <a:pathLst>
                <a:path w="120000" h="120000" extrusionOk="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18" name="Shape 1118"/>
            <p:cNvSpPr/>
            <p:nvPr/>
          </p:nvSpPr>
          <p:spPr>
            <a:xfrm>
              <a:off x="107" y="1675"/>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19" name="Shape 1119"/>
            <p:cNvSpPr/>
            <p:nvPr/>
          </p:nvSpPr>
          <p:spPr>
            <a:xfrm>
              <a:off x="-288" y="1694"/>
              <a:ext cx="0" cy="300"/>
            </a:xfrm>
            <a:custGeom>
              <a:avLst/>
              <a:gdLst/>
              <a:ahLst/>
              <a:cxnLst/>
              <a:rect l="0" t="0" r="0" b="0"/>
              <a:pathLst>
                <a:path w="120000" h="120000" extrusionOk="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20" name="Shape 1120"/>
            <p:cNvSpPr/>
            <p:nvPr/>
          </p:nvSpPr>
          <p:spPr>
            <a:xfrm>
              <a:off x="557" y="1865"/>
              <a:ext cx="300" cy="1200"/>
            </a:xfrm>
            <a:custGeom>
              <a:avLst/>
              <a:gdLst/>
              <a:ahLst/>
              <a:cxnLst/>
              <a:rect l="0" t="0" r="0" b="0"/>
              <a:pathLst>
                <a:path w="120000" h="120000" extrusionOk="0">
                  <a:moveTo>
                    <a:pt x="2566" y="120000"/>
                  </a:moveTo>
                  <a:lnTo>
                    <a:pt x="0" y="119546"/>
                  </a:lnTo>
                  <a:lnTo>
                    <a:pt x="117433" y="0"/>
                  </a:lnTo>
                  <a:lnTo>
                    <a:pt x="120000" y="340"/>
                  </a:lnTo>
                  <a:lnTo>
                    <a:pt x="2566"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21" name="Shape 1121"/>
            <p:cNvSpPr/>
            <p:nvPr/>
          </p:nvSpPr>
          <p:spPr>
            <a:xfrm>
              <a:off x="3386" y="1317"/>
              <a:ext cx="900" cy="900"/>
            </a:xfrm>
            <a:custGeom>
              <a:avLst/>
              <a:gdLst/>
              <a:ahLst/>
              <a:cxnLst/>
              <a:rect l="0" t="0" r="0" b="0"/>
              <a:pathLst>
                <a:path w="120000" h="120000" extrusionOk="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22" name="Shape 1122"/>
            <p:cNvSpPr/>
            <p:nvPr/>
          </p:nvSpPr>
          <p:spPr>
            <a:xfrm>
              <a:off x="6915" y="2044"/>
              <a:ext cx="0" cy="0"/>
            </a:xfrm>
            <a:custGeom>
              <a:avLst/>
              <a:gdLst/>
              <a:ahLst/>
              <a:cxnLst/>
              <a:rect l="0" t="0" r="0" b="0"/>
              <a:pathLst>
                <a:path w="120000" h="120000" extrusionOk="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23" name="Shape 1123"/>
            <p:cNvSpPr/>
            <p:nvPr/>
          </p:nvSpPr>
          <p:spPr>
            <a:xfrm>
              <a:off x="6915" y="2103"/>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24" name="Shape 1124"/>
            <p:cNvSpPr/>
            <p:nvPr/>
          </p:nvSpPr>
          <p:spPr>
            <a:xfrm>
              <a:off x="6915" y="2149"/>
              <a:ext cx="0" cy="0"/>
            </a:xfrm>
            <a:custGeom>
              <a:avLst/>
              <a:gdLst/>
              <a:ahLst/>
              <a:cxnLst/>
              <a:rect l="0" t="0" r="0" b="0"/>
              <a:pathLst>
                <a:path w="120000" h="120000" extrusionOk="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25" name="Shape 1125"/>
            <p:cNvSpPr/>
            <p:nvPr/>
          </p:nvSpPr>
          <p:spPr>
            <a:xfrm>
              <a:off x="7001" y="2512"/>
              <a:ext cx="0" cy="300"/>
            </a:xfrm>
            <a:custGeom>
              <a:avLst/>
              <a:gdLst/>
              <a:ahLst/>
              <a:cxnLst/>
              <a:rect l="0" t="0" r="0" b="0"/>
              <a:pathLst>
                <a:path w="120000" h="120000" extrusionOk="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26" name="Shape 1126"/>
            <p:cNvSpPr/>
            <p:nvPr/>
          </p:nvSpPr>
          <p:spPr>
            <a:xfrm>
              <a:off x="6886" y="1348"/>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27" name="Shape 1127"/>
            <p:cNvSpPr/>
            <p:nvPr/>
          </p:nvSpPr>
          <p:spPr>
            <a:xfrm>
              <a:off x="3676" y="2493"/>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28" name="Shape 1128"/>
            <p:cNvSpPr/>
            <p:nvPr/>
          </p:nvSpPr>
          <p:spPr>
            <a:xfrm>
              <a:off x="6397" y="953"/>
              <a:ext cx="0" cy="0"/>
            </a:xfrm>
            <a:custGeom>
              <a:avLst/>
              <a:gdLst/>
              <a:ahLst/>
              <a:cxnLst/>
              <a:rect l="0" t="0" r="0" b="0"/>
              <a:pathLst>
                <a:path w="120000" h="120000" extrusionOk="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29" name="Shape 1129"/>
            <p:cNvSpPr/>
            <p:nvPr/>
          </p:nvSpPr>
          <p:spPr>
            <a:xfrm>
              <a:off x="6397" y="1013"/>
              <a:ext cx="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30" name="Shape 1130"/>
            <p:cNvSpPr/>
            <p:nvPr/>
          </p:nvSpPr>
          <p:spPr>
            <a:xfrm>
              <a:off x="6397" y="1058"/>
              <a:ext cx="0" cy="0"/>
            </a:xfrm>
            <a:custGeom>
              <a:avLst/>
              <a:gdLst/>
              <a:ahLst/>
              <a:cxnLst/>
              <a:rect l="0" t="0" r="0" b="0"/>
              <a:pathLst>
                <a:path w="120000" h="120000" extrusionOk="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31" name="Shape 1131"/>
            <p:cNvSpPr/>
            <p:nvPr/>
          </p:nvSpPr>
          <p:spPr>
            <a:xfrm>
              <a:off x="7607" y="2860"/>
              <a:ext cx="300" cy="300"/>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32" name="Shape 1132"/>
            <p:cNvSpPr/>
            <p:nvPr/>
          </p:nvSpPr>
          <p:spPr>
            <a:xfrm>
              <a:off x="7604" y="1468"/>
              <a:ext cx="0" cy="299"/>
            </a:xfrm>
            <a:custGeom>
              <a:avLst/>
              <a:gdLst/>
              <a:ahLst/>
              <a:cxnLst/>
              <a:rect l="0" t="0" r="0" b="0"/>
              <a:pathLst>
                <a:path w="120000" h="120000" extrusionOk="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33" name="Shape 1133"/>
            <p:cNvSpPr/>
            <p:nvPr/>
          </p:nvSpPr>
          <p:spPr>
            <a:xfrm>
              <a:off x="7156" y="2744"/>
              <a:ext cx="300" cy="300"/>
            </a:xfrm>
            <a:custGeom>
              <a:avLst/>
              <a:gdLst/>
              <a:ahLst/>
              <a:cxnLst/>
              <a:rect l="0" t="0" r="0" b="0"/>
              <a:pathLst>
                <a:path w="120000" h="120000" extrusionOk="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34" name="Shape 1134"/>
            <p:cNvSpPr/>
            <p:nvPr/>
          </p:nvSpPr>
          <p:spPr>
            <a:xfrm>
              <a:off x="7400" y="776"/>
              <a:ext cx="300" cy="0"/>
            </a:xfrm>
            <a:custGeom>
              <a:avLst/>
              <a:gdLst/>
              <a:ahLst/>
              <a:cxnLst/>
              <a:rect l="0" t="0" r="0" b="0"/>
              <a:pathLst>
                <a:path w="120000" h="120000" extrusionOk="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35" name="Shape 1135"/>
            <p:cNvSpPr/>
            <p:nvPr/>
          </p:nvSpPr>
          <p:spPr>
            <a:xfrm>
              <a:off x="7400" y="871"/>
              <a:ext cx="30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36" name="Shape 1136"/>
            <p:cNvSpPr/>
            <p:nvPr/>
          </p:nvSpPr>
          <p:spPr>
            <a:xfrm>
              <a:off x="7400" y="902"/>
              <a:ext cx="30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37" name="Shape 1137"/>
            <p:cNvSpPr/>
            <p:nvPr/>
          </p:nvSpPr>
          <p:spPr>
            <a:xfrm>
              <a:off x="7400" y="935"/>
              <a:ext cx="300" cy="0"/>
            </a:xfrm>
            <a:prstGeom prst="rect">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38" name="Shape 1138"/>
            <p:cNvSpPr/>
            <p:nvPr/>
          </p:nvSpPr>
          <p:spPr>
            <a:xfrm>
              <a:off x="3463" y="1393"/>
              <a:ext cx="900" cy="900"/>
            </a:xfrm>
            <a:custGeom>
              <a:avLst/>
              <a:gdLst/>
              <a:ahLst/>
              <a:cxnLst/>
              <a:rect l="0" t="0" r="0" b="0"/>
              <a:pathLst>
                <a:path w="120000" h="120000" extrusionOk="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00A1D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39" name="Shape 1139"/>
            <p:cNvSpPr/>
            <p:nvPr/>
          </p:nvSpPr>
          <p:spPr>
            <a:xfrm>
              <a:off x="3559" y="1530"/>
              <a:ext cx="600" cy="600"/>
            </a:xfrm>
            <a:custGeom>
              <a:avLst/>
              <a:gdLst/>
              <a:ahLst/>
              <a:cxnLst/>
              <a:rect l="0" t="0" r="0" b="0"/>
              <a:pathLst>
                <a:path w="120000" h="120000" extrusionOk="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00A1D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40" name="Shape 1140"/>
            <p:cNvSpPr/>
            <p:nvPr/>
          </p:nvSpPr>
          <p:spPr>
            <a:xfrm>
              <a:off x="878" y="1834"/>
              <a:ext cx="0" cy="0"/>
            </a:xfrm>
            <a:custGeom>
              <a:avLst/>
              <a:gdLst/>
              <a:ahLst/>
              <a:cxnLst/>
              <a:rect l="0" t="0" r="0" b="0"/>
              <a:pathLst>
                <a:path w="120000" h="120000" extrusionOk="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41" name="Shape 1141"/>
            <p:cNvSpPr/>
            <p:nvPr/>
          </p:nvSpPr>
          <p:spPr>
            <a:xfrm>
              <a:off x="861" y="1794"/>
              <a:ext cx="0" cy="0"/>
            </a:xfrm>
            <a:custGeom>
              <a:avLst/>
              <a:gdLst/>
              <a:ahLst/>
              <a:cxnLst/>
              <a:rect l="0" t="0" r="0" b="0"/>
              <a:pathLst>
                <a:path w="120000" h="120000" extrusionOk="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42" name="Shape 1142"/>
            <p:cNvSpPr/>
            <p:nvPr/>
          </p:nvSpPr>
          <p:spPr>
            <a:xfrm>
              <a:off x="830" y="1819"/>
              <a:ext cx="0" cy="0"/>
            </a:xfrm>
            <a:custGeom>
              <a:avLst/>
              <a:gdLst/>
              <a:ahLst/>
              <a:cxnLst/>
              <a:rect l="0" t="0" r="0" b="0"/>
              <a:pathLst>
                <a:path w="120000" h="120000" extrusionOk="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43" name="Shape 1143"/>
            <p:cNvSpPr/>
            <p:nvPr/>
          </p:nvSpPr>
          <p:spPr>
            <a:xfrm>
              <a:off x="872" y="1761"/>
              <a:ext cx="300" cy="300"/>
            </a:xfrm>
            <a:custGeom>
              <a:avLst/>
              <a:gdLst/>
              <a:ahLst/>
              <a:cxnLst/>
              <a:rect l="0" t="0" r="0" b="0"/>
              <a:pathLst>
                <a:path w="120000" h="120000" extrusionOk="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44" name="Shape 1144"/>
            <p:cNvSpPr/>
            <p:nvPr/>
          </p:nvSpPr>
          <p:spPr>
            <a:xfrm>
              <a:off x="1327" y="776"/>
              <a:ext cx="300" cy="0"/>
            </a:xfrm>
            <a:custGeom>
              <a:avLst/>
              <a:gdLst/>
              <a:ahLst/>
              <a:cxnLst/>
              <a:rect l="0" t="0" r="0" b="0"/>
              <a:pathLst>
                <a:path w="120000" h="120000" extrusionOk="0">
                  <a:moveTo>
                    <a:pt x="0" y="120000"/>
                  </a:moveTo>
                  <a:lnTo>
                    <a:pt x="0" y="107368"/>
                  </a:lnTo>
                  <a:lnTo>
                    <a:pt x="119300" y="0"/>
                  </a:lnTo>
                  <a:lnTo>
                    <a:pt x="120000" y="12631"/>
                  </a:lnTo>
                  <a:lnTo>
                    <a:pt x="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45" name="Shape 1145"/>
            <p:cNvSpPr/>
            <p:nvPr/>
          </p:nvSpPr>
          <p:spPr>
            <a:xfrm>
              <a:off x="1278" y="842"/>
              <a:ext cx="0" cy="0"/>
            </a:xfrm>
            <a:custGeom>
              <a:avLst/>
              <a:gdLst/>
              <a:ahLst/>
              <a:cxnLst/>
              <a:rect l="0" t="0" r="0" b="0"/>
              <a:pathLst>
                <a:path w="120000" h="120000" extrusionOk="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46" name="Shape 1146"/>
            <p:cNvSpPr/>
            <p:nvPr/>
          </p:nvSpPr>
          <p:spPr>
            <a:xfrm>
              <a:off x="1269" y="784"/>
              <a:ext cx="0" cy="0"/>
            </a:xfrm>
            <a:custGeom>
              <a:avLst/>
              <a:gdLst/>
              <a:ahLst/>
              <a:cxnLst/>
              <a:rect l="0" t="0" r="0" b="0"/>
              <a:pathLst>
                <a:path w="120000" h="120000" extrusionOk="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47" name="Shape 1147"/>
            <p:cNvSpPr/>
            <p:nvPr/>
          </p:nvSpPr>
          <p:spPr>
            <a:xfrm>
              <a:off x="1237" y="796"/>
              <a:ext cx="0" cy="0"/>
            </a:xfrm>
            <a:custGeom>
              <a:avLst/>
              <a:gdLst/>
              <a:ahLst/>
              <a:cxnLst/>
              <a:rect l="0" t="0" r="0" b="0"/>
              <a:pathLst>
                <a:path w="120000" h="120000" extrusionOk="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48" name="Shape 1148"/>
            <p:cNvSpPr/>
            <p:nvPr/>
          </p:nvSpPr>
          <p:spPr>
            <a:xfrm>
              <a:off x="1296" y="755"/>
              <a:ext cx="300" cy="299"/>
            </a:xfrm>
            <a:custGeom>
              <a:avLst/>
              <a:gdLst/>
              <a:ahLst/>
              <a:cxnLst/>
              <a:rect l="0" t="0" r="0" b="0"/>
              <a:pathLst>
                <a:path w="120000" h="120000" extrusionOk="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49" name="Shape 1149"/>
            <p:cNvSpPr/>
            <p:nvPr/>
          </p:nvSpPr>
          <p:spPr>
            <a:xfrm>
              <a:off x="568" y="2908"/>
              <a:ext cx="300" cy="300"/>
            </a:xfrm>
            <a:custGeom>
              <a:avLst/>
              <a:gdLst/>
              <a:ahLst/>
              <a:cxnLst/>
              <a:rect l="0" t="0" r="0" b="0"/>
              <a:pathLst>
                <a:path w="120000" h="120000" extrusionOk="0">
                  <a:moveTo>
                    <a:pt x="116379" y="120000"/>
                  </a:moveTo>
                  <a:lnTo>
                    <a:pt x="0" y="2112"/>
                  </a:lnTo>
                  <a:lnTo>
                    <a:pt x="3620" y="0"/>
                  </a:lnTo>
                  <a:lnTo>
                    <a:pt x="120000" y="117887"/>
                  </a:lnTo>
                  <a:lnTo>
                    <a:pt x="11637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50" name="Shape 1150"/>
            <p:cNvSpPr/>
            <p:nvPr/>
          </p:nvSpPr>
          <p:spPr>
            <a:xfrm>
              <a:off x="308" y="2913"/>
              <a:ext cx="300" cy="299"/>
            </a:xfrm>
            <a:custGeom>
              <a:avLst/>
              <a:gdLst/>
              <a:ahLst/>
              <a:cxnLst/>
              <a:rect l="0" t="0" r="0" b="0"/>
              <a:pathLst>
                <a:path w="120000" h="120000" extrusionOk="0">
                  <a:moveTo>
                    <a:pt x="2334" y="120000"/>
                  </a:moveTo>
                  <a:lnTo>
                    <a:pt x="0" y="115029"/>
                  </a:lnTo>
                  <a:lnTo>
                    <a:pt x="117665" y="0"/>
                  </a:lnTo>
                  <a:lnTo>
                    <a:pt x="120000" y="4260"/>
                  </a:lnTo>
                  <a:lnTo>
                    <a:pt x="2334"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51" name="Shape 1151"/>
            <p:cNvSpPr/>
            <p:nvPr/>
          </p:nvSpPr>
          <p:spPr>
            <a:xfrm>
              <a:off x="496" y="2886"/>
              <a:ext cx="0" cy="0"/>
            </a:xfrm>
            <a:custGeom>
              <a:avLst/>
              <a:gdLst/>
              <a:ahLst/>
              <a:cxnLst/>
              <a:rect l="0" t="0" r="0" b="0"/>
              <a:pathLst>
                <a:path w="120000" h="120000" extrusionOk="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52" name="Shape 1152"/>
            <p:cNvSpPr/>
            <p:nvPr/>
          </p:nvSpPr>
          <p:spPr>
            <a:xfrm>
              <a:off x="524" y="2850"/>
              <a:ext cx="0" cy="0"/>
            </a:xfrm>
            <a:custGeom>
              <a:avLst/>
              <a:gdLst/>
              <a:ahLst/>
              <a:cxnLst/>
              <a:rect l="0" t="0" r="0" b="0"/>
              <a:pathLst>
                <a:path w="120000" h="120000" extrusionOk="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53" name="Shape 1153"/>
            <p:cNvSpPr/>
            <p:nvPr/>
          </p:nvSpPr>
          <p:spPr>
            <a:xfrm>
              <a:off x="475" y="2826"/>
              <a:ext cx="0" cy="0"/>
            </a:xfrm>
            <a:custGeom>
              <a:avLst/>
              <a:gdLst/>
              <a:ahLst/>
              <a:cxnLst/>
              <a:rect l="0" t="0" r="0" b="0"/>
              <a:pathLst>
                <a:path w="120000" h="120000" extrusionOk="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54" name="Shape 1154"/>
            <p:cNvSpPr/>
            <p:nvPr/>
          </p:nvSpPr>
          <p:spPr>
            <a:xfrm>
              <a:off x="533" y="2840"/>
              <a:ext cx="0" cy="300"/>
            </a:xfrm>
            <a:custGeom>
              <a:avLst/>
              <a:gdLst/>
              <a:ahLst/>
              <a:cxnLst/>
              <a:rect l="0" t="0" r="0" b="0"/>
              <a:pathLst>
                <a:path w="120000" h="120000" extrusionOk="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55" name="Shape 1155"/>
            <p:cNvSpPr/>
            <p:nvPr/>
          </p:nvSpPr>
          <p:spPr>
            <a:xfrm>
              <a:off x="7807" y="1931"/>
              <a:ext cx="300" cy="300"/>
            </a:xfrm>
            <a:custGeom>
              <a:avLst/>
              <a:gdLst/>
              <a:ahLst/>
              <a:cxnLst/>
              <a:rect l="0" t="0" r="0" b="0"/>
              <a:pathLst>
                <a:path w="120000" h="120000" extrusionOk="0">
                  <a:moveTo>
                    <a:pt x="118000" y="120000"/>
                  </a:moveTo>
                  <a:lnTo>
                    <a:pt x="0" y="3000"/>
                  </a:lnTo>
                  <a:lnTo>
                    <a:pt x="2000" y="0"/>
                  </a:lnTo>
                  <a:lnTo>
                    <a:pt x="120000" y="117500"/>
                  </a:lnTo>
                  <a:lnTo>
                    <a:pt x="1180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56" name="Shape 1156"/>
            <p:cNvSpPr/>
            <p:nvPr/>
          </p:nvSpPr>
          <p:spPr>
            <a:xfrm>
              <a:off x="8041" y="2147"/>
              <a:ext cx="0" cy="0"/>
            </a:xfrm>
            <a:custGeom>
              <a:avLst/>
              <a:gdLst/>
              <a:ahLst/>
              <a:cxnLst/>
              <a:rect l="0" t="0" r="0" b="0"/>
              <a:pathLst>
                <a:path w="120000" h="120000" extrusionOk="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57" name="Shape 1157"/>
            <p:cNvSpPr/>
            <p:nvPr/>
          </p:nvSpPr>
          <p:spPr>
            <a:xfrm>
              <a:off x="8023" y="2106"/>
              <a:ext cx="0" cy="0"/>
            </a:xfrm>
            <a:custGeom>
              <a:avLst/>
              <a:gdLst/>
              <a:ahLst/>
              <a:cxnLst/>
              <a:rect l="0" t="0" r="0" b="0"/>
              <a:pathLst>
                <a:path w="120000" h="120000" extrusionOk="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58" name="Shape 1158"/>
            <p:cNvSpPr/>
            <p:nvPr/>
          </p:nvSpPr>
          <p:spPr>
            <a:xfrm>
              <a:off x="7992" y="2132"/>
              <a:ext cx="0" cy="0"/>
            </a:xfrm>
            <a:custGeom>
              <a:avLst/>
              <a:gdLst/>
              <a:ahLst/>
              <a:cxnLst/>
              <a:rect l="0" t="0" r="0" b="0"/>
              <a:pathLst>
                <a:path w="120000" h="120000" extrusionOk="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59" name="Shape 1159"/>
            <p:cNvSpPr/>
            <p:nvPr/>
          </p:nvSpPr>
          <p:spPr>
            <a:xfrm>
              <a:off x="8035" y="2073"/>
              <a:ext cx="300" cy="300"/>
            </a:xfrm>
            <a:custGeom>
              <a:avLst/>
              <a:gdLst/>
              <a:ahLst/>
              <a:cxnLst/>
              <a:rect l="0" t="0" r="0" b="0"/>
              <a:pathLst>
                <a:path w="120000" h="120000" extrusionOk="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60" name="Shape 1160"/>
            <p:cNvSpPr/>
            <p:nvPr/>
          </p:nvSpPr>
          <p:spPr>
            <a:xfrm>
              <a:off x="3887" y="590"/>
              <a:ext cx="0" cy="600"/>
            </a:xfrm>
            <a:custGeom>
              <a:avLst/>
              <a:gdLst/>
              <a:ahLst/>
              <a:cxnLst/>
              <a:rect l="0" t="0" r="0" b="0"/>
              <a:pathLst>
                <a:path w="120000" h="120000" extrusionOk="0">
                  <a:moveTo>
                    <a:pt x="7218" y="120000"/>
                  </a:moveTo>
                  <a:lnTo>
                    <a:pt x="0" y="120000"/>
                  </a:lnTo>
                  <a:lnTo>
                    <a:pt x="114586" y="0"/>
                  </a:lnTo>
                  <a:lnTo>
                    <a:pt x="120000" y="326"/>
                  </a:lnTo>
                  <a:lnTo>
                    <a:pt x="7218"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61" name="Shape 1161"/>
            <p:cNvSpPr/>
            <p:nvPr/>
          </p:nvSpPr>
          <p:spPr>
            <a:xfrm>
              <a:off x="3629" y="999"/>
              <a:ext cx="0" cy="300"/>
            </a:xfrm>
            <a:custGeom>
              <a:avLst/>
              <a:gdLst/>
              <a:ahLst/>
              <a:cxnLst/>
              <a:rect l="0" t="0" r="0" b="0"/>
              <a:pathLst>
                <a:path w="120000" h="120000" extrusionOk="0">
                  <a:moveTo>
                    <a:pt x="110769" y="120000"/>
                  </a:moveTo>
                  <a:lnTo>
                    <a:pt x="0" y="1052"/>
                  </a:lnTo>
                  <a:lnTo>
                    <a:pt x="9230" y="0"/>
                  </a:lnTo>
                  <a:lnTo>
                    <a:pt x="120000" y="118596"/>
                  </a:lnTo>
                  <a:lnTo>
                    <a:pt x="110769"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62" name="Shape 1162"/>
            <p:cNvSpPr/>
            <p:nvPr/>
          </p:nvSpPr>
          <p:spPr>
            <a:xfrm>
              <a:off x="3752" y="2280"/>
              <a:ext cx="0" cy="300"/>
            </a:xfrm>
            <a:custGeom>
              <a:avLst/>
              <a:gdLst/>
              <a:ahLst/>
              <a:cxnLst/>
              <a:rect l="0" t="0" r="0" b="0"/>
              <a:pathLst>
                <a:path w="120000" h="120000" extrusionOk="0">
                  <a:moveTo>
                    <a:pt x="38400" y="120000"/>
                  </a:moveTo>
                  <a:lnTo>
                    <a:pt x="0" y="120000"/>
                  </a:lnTo>
                  <a:lnTo>
                    <a:pt x="86400" y="0"/>
                  </a:lnTo>
                  <a:lnTo>
                    <a:pt x="120000" y="0"/>
                  </a:lnTo>
                  <a:lnTo>
                    <a:pt x="38400"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63" name="Shape 1163"/>
            <p:cNvSpPr/>
            <p:nvPr/>
          </p:nvSpPr>
          <p:spPr>
            <a:xfrm>
              <a:off x="6248" y="429"/>
              <a:ext cx="299" cy="300"/>
            </a:xfrm>
            <a:custGeom>
              <a:avLst/>
              <a:gdLst/>
              <a:ahLst/>
              <a:cxnLst/>
              <a:rect l="0" t="0" r="0" b="0"/>
              <a:pathLst>
                <a:path w="120000" h="120000" extrusionOk="0">
                  <a:moveTo>
                    <a:pt x="119185" y="120000"/>
                  </a:moveTo>
                  <a:lnTo>
                    <a:pt x="0" y="4516"/>
                  </a:lnTo>
                  <a:lnTo>
                    <a:pt x="814" y="0"/>
                  </a:lnTo>
                  <a:lnTo>
                    <a:pt x="120000" y="116129"/>
                  </a:lnTo>
                  <a:lnTo>
                    <a:pt x="119185"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64" name="Shape 1164"/>
            <p:cNvSpPr/>
            <p:nvPr/>
          </p:nvSpPr>
          <p:spPr>
            <a:xfrm>
              <a:off x="6694" y="419"/>
              <a:ext cx="600" cy="300"/>
            </a:xfrm>
            <a:custGeom>
              <a:avLst/>
              <a:gdLst/>
              <a:ahLst/>
              <a:cxnLst/>
              <a:rect l="0" t="0" r="0" b="0"/>
              <a:pathLst>
                <a:path w="120000" h="120000" extrusionOk="0">
                  <a:moveTo>
                    <a:pt x="634" y="120000"/>
                  </a:moveTo>
                  <a:lnTo>
                    <a:pt x="0" y="115862"/>
                  </a:lnTo>
                  <a:lnTo>
                    <a:pt x="119365" y="0"/>
                  </a:lnTo>
                  <a:lnTo>
                    <a:pt x="120000" y="4137"/>
                  </a:lnTo>
                  <a:lnTo>
                    <a:pt x="634"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65" name="Shape 1165"/>
            <p:cNvSpPr/>
            <p:nvPr/>
          </p:nvSpPr>
          <p:spPr>
            <a:xfrm>
              <a:off x="6619" y="582"/>
              <a:ext cx="0" cy="0"/>
            </a:xfrm>
            <a:custGeom>
              <a:avLst/>
              <a:gdLst/>
              <a:ahLst/>
              <a:cxnLst/>
              <a:rect l="0" t="0" r="0" b="0"/>
              <a:pathLst>
                <a:path w="120000" h="120000" extrusionOk="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66" name="Shape 1166"/>
            <p:cNvSpPr/>
            <p:nvPr/>
          </p:nvSpPr>
          <p:spPr>
            <a:xfrm>
              <a:off x="6648" y="548"/>
              <a:ext cx="0" cy="0"/>
            </a:xfrm>
            <a:custGeom>
              <a:avLst/>
              <a:gdLst/>
              <a:ahLst/>
              <a:cxnLst/>
              <a:rect l="0" t="0" r="0" b="0"/>
              <a:pathLst>
                <a:path w="120000" h="120000" extrusionOk="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67" name="Shape 1167"/>
            <p:cNvSpPr/>
            <p:nvPr/>
          </p:nvSpPr>
          <p:spPr>
            <a:xfrm>
              <a:off x="6598" y="522"/>
              <a:ext cx="0" cy="0"/>
            </a:xfrm>
            <a:custGeom>
              <a:avLst/>
              <a:gdLst/>
              <a:ahLst/>
              <a:cxnLst/>
              <a:rect l="0" t="0" r="0" b="0"/>
              <a:pathLst>
                <a:path w="120000" h="120000" extrusionOk="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68" name="Shape 1168"/>
            <p:cNvSpPr/>
            <p:nvPr/>
          </p:nvSpPr>
          <p:spPr>
            <a:xfrm>
              <a:off x="6655" y="538"/>
              <a:ext cx="0" cy="299"/>
            </a:xfrm>
            <a:custGeom>
              <a:avLst/>
              <a:gdLst/>
              <a:ahLst/>
              <a:cxnLst/>
              <a:rect l="0" t="0" r="0" b="0"/>
              <a:pathLst>
                <a:path w="120000" h="120000" extrusionOk="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69" name="Shape 1169"/>
            <p:cNvSpPr/>
            <p:nvPr/>
          </p:nvSpPr>
          <p:spPr>
            <a:xfrm>
              <a:off x="-136" y="188"/>
              <a:ext cx="0" cy="300"/>
            </a:xfrm>
            <a:custGeom>
              <a:avLst/>
              <a:gdLst/>
              <a:ahLst/>
              <a:cxnLst/>
              <a:rect l="0" t="0" r="0" b="0"/>
              <a:pathLst>
                <a:path w="120000" h="120000" extrusionOk="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70" name="Shape 1170"/>
            <p:cNvSpPr/>
            <p:nvPr/>
          </p:nvSpPr>
          <p:spPr>
            <a:xfrm>
              <a:off x="-85" y="267"/>
              <a:ext cx="0" cy="0"/>
            </a:xfrm>
            <a:prstGeom prst="ellipse">
              <a:avLst/>
            </a:pr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71" name="Shape 1171"/>
            <p:cNvSpPr/>
            <p:nvPr/>
          </p:nvSpPr>
          <p:spPr>
            <a:xfrm>
              <a:off x="5108" y="2302"/>
              <a:ext cx="0" cy="0"/>
            </a:xfrm>
            <a:custGeom>
              <a:avLst/>
              <a:gdLst/>
              <a:ahLst/>
              <a:cxnLst/>
              <a:rect l="0" t="0" r="0" b="0"/>
              <a:pathLst>
                <a:path w="120000" h="120000" extrusionOk="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00A1D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72" name="Shape 1172"/>
            <p:cNvSpPr/>
            <p:nvPr/>
          </p:nvSpPr>
          <p:spPr>
            <a:xfrm>
              <a:off x="7298" y="2542"/>
              <a:ext cx="0" cy="0"/>
            </a:xfrm>
            <a:custGeom>
              <a:avLst/>
              <a:gdLst/>
              <a:ahLst/>
              <a:cxnLst/>
              <a:rect l="0" t="0" r="0" b="0"/>
              <a:pathLst>
                <a:path w="120000" h="120000" extrusionOk="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00A1D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73" name="Shape 1173"/>
            <p:cNvSpPr/>
            <p:nvPr/>
          </p:nvSpPr>
          <p:spPr>
            <a:xfrm>
              <a:off x="7466" y="1136"/>
              <a:ext cx="0" cy="0"/>
            </a:xfrm>
            <a:custGeom>
              <a:avLst/>
              <a:gdLst/>
              <a:ahLst/>
              <a:cxnLst/>
              <a:rect l="0" t="0" r="0" b="0"/>
              <a:pathLst>
                <a:path w="120000" h="120000" extrusionOk="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00A1D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74" name="Shape 1174"/>
            <p:cNvSpPr/>
            <p:nvPr/>
          </p:nvSpPr>
          <p:spPr>
            <a:xfrm>
              <a:off x="2440" y="2590"/>
              <a:ext cx="0" cy="0"/>
            </a:xfrm>
            <a:custGeom>
              <a:avLst/>
              <a:gdLst/>
              <a:ahLst/>
              <a:cxnLst/>
              <a:rect l="0" t="0" r="0" b="0"/>
              <a:pathLst>
                <a:path w="120000" h="120000" extrusionOk="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00A1D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75" name="Shape 1175"/>
            <p:cNvSpPr/>
            <p:nvPr/>
          </p:nvSpPr>
          <p:spPr>
            <a:xfrm>
              <a:off x="2499" y="1014"/>
              <a:ext cx="0" cy="0"/>
            </a:xfrm>
            <a:custGeom>
              <a:avLst/>
              <a:gdLst/>
              <a:ahLst/>
              <a:cxnLst/>
              <a:rect l="0" t="0" r="0" b="0"/>
              <a:pathLst>
                <a:path w="120000" h="120000" extrusionOk="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00A1D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76" name="Shape 1176"/>
            <p:cNvSpPr/>
            <p:nvPr/>
          </p:nvSpPr>
          <p:spPr>
            <a:xfrm>
              <a:off x="455" y="37"/>
              <a:ext cx="0" cy="0"/>
            </a:xfrm>
            <a:custGeom>
              <a:avLst/>
              <a:gdLst/>
              <a:ahLst/>
              <a:cxnLst/>
              <a:rect l="0" t="0" r="0" b="0"/>
              <a:pathLst>
                <a:path w="120000" h="120000" extrusionOk="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00A1D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77" name="Shape 1177"/>
            <p:cNvSpPr/>
            <p:nvPr/>
          </p:nvSpPr>
          <p:spPr>
            <a:xfrm>
              <a:off x="5949" y="2945"/>
              <a:ext cx="0" cy="0"/>
            </a:xfrm>
            <a:custGeom>
              <a:avLst/>
              <a:gdLst/>
              <a:ahLst/>
              <a:cxnLst/>
              <a:rect l="0" t="0" r="0" b="0"/>
              <a:pathLst>
                <a:path w="120000" h="120000" extrusionOk="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00A1D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78" name="Shape 1178"/>
            <p:cNvSpPr/>
            <p:nvPr/>
          </p:nvSpPr>
          <p:spPr>
            <a:xfrm>
              <a:off x="882" y="1811"/>
              <a:ext cx="0" cy="0"/>
            </a:xfrm>
            <a:custGeom>
              <a:avLst/>
              <a:gdLst/>
              <a:ahLst/>
              <a:cxnLst/>
              <a:rect l="0" t="0" r="0" b="0"/>
              <a:pathLst>
                <a:path w="120000" h="120000" extrusionOk="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00A1D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79" name="Shape 1179"/>
            <p:cNvSpPr/>
            <p:nvPr/>
          </p:nvSpPr>
          <p:spPr>
            <a:xfrm>
              <a:off x="1288" y="802"/>
              <a:ext cx="0" cy="0"/>
            </a:xfrm>
            <a:custGeom>
              <a:avLst/>
              <a:gdLst/>
              <a:ahLst/>
              <a:cxnLst/>
              <a:rect l="0" t="0" r="0" b="0"/>
              <a:pathLst>
                <a:path w="120000" h="120000" extrusionOk="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00A1D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80" name="Shape 1180"/>
            <p:cNvSpPr/>
            <p:nvPr/>
          </p:nvSpPr>
          <p:spPr>
            <a:xfrm>
              <a:off x="521" y="2875"/>
              <a:ext cx="0" cy="0"/>
            </a:xfrm>
            <a:custGeom>
              <a:avLst/>
              <a:gdLst/>
              <a:ahLst/>
              <a:cxnLst/>
              <a:rect l="0" t="0" r="0" b="0"/>
              <a:pathLst>
                <a:path w="120000" h="120000" extrusionOk="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00A1D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81" name="Shape 1181"/>
            <p:cNvSpPr/>
            <p:nvPr/>
          </p:nvSpPr>
          <p:spPr>
            <a:xfrm>
              <a:off x="8045" y="2122"/>
              <a:ext cx="0" cy="0"/>
            </a:xfrm>
            <a:custGeom>
              <a:avLst/>
              <a:gdLst/>
              <a:ahLst/>
              <a:cxnLst/>
              <a:rect l="0" t="0" r="0" b="0"/>
              <a:pathLst>
                <a:path w="120000" h="120000" extrusionOk="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00A1D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82" name="Shape 1182"/>
            <p:cNvSpPr/>
            <p:nvPr/>
          </p:nvSpPr>
          <p:spPr>
            <a:xfrm>
              <a:off x="6645" y="571"/>
              <a:ext cx="0" cy="0"/>
            </a:xfrm>
            <a:custGeom>
              <a:avLst/>
              <a:gdLst/>
              <a:ahLst/>
              <a:cxnLst/>
              <a:rect l="0" t="0" r="0" b="0"/>
              <a:pathLst>
                <a:path w="120000" h="120000" extrusionOk="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00A1D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83" name="Shape 1183"/>
            <p:cNvSpPr/>
            <p:nvPr/>
          </p:nvSpPr>
          <p:spPr>
            <a:xfrm>
              <a:off x="4068" y="2321"/>
              <a:ext cx="300" cy="300"/>
            </a:xfrm>
            <a:custGeom>
              <a:avLst/>
              <a:gdLst/>
              <a:ahLst/>
              <a:cxnLst/>
              <a:rect l="0" t="0" r="0" b="0"/>
              <a:pathLst>
                <a:path w="120000" h="120000" extrusionOk="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84" name="Shape 1184"/>
            <p:cNvSpPr/>
            <p:nvPr/>
          </p:nvSpPr>
          <p:spPr>
            <a:xfrm>
              <a:off x="3998" y="2184"/>
              <a:ext cx="0" cy="0"/>
            </a:xfrm>
            <a:custGeom>
              <a:avLst/>
              <a:gdLst/>
              <a:ahLst/>
              <a:cxnLst/>
              <a:rect l="0" t="0" r="0" b="0"/>
              <a:pathLst>
                <a:path w="120000" h="120000" extrusionOk="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85" name="Shape 1185"/>
            <p:cNvSpPr/>
            <p:nvPr/>
          </p:nvSpPr>
          <p:spPr>
            <a:xfrm>
              <a:off x="4404" y="1166"/>
              <a:ext cx="900" cy="300"/>
            </a:xfrm>
            <a:custGeom>
              <a:avLst/>
              <a:gdLst/>
              <a:ahLst/>
              <a:cxnLst/>
              <a:rect l="0" t="0" r="0" b="0"/>
              <a:pathLst>
                <a:path w="120000" h="120000" extrusionOk="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86" name="Shape 1186"/>
            <p:cNvSpPr/>
            <p:nvPr/>
          </p:nvSpPr>
          <p:spPr>
            <a:xfrm>
              <a:off x="4270" y="1584"/>
              <a:ext cx="0" cy="0"/>
            </a:xfrm>
            <a:custGeom>
              <a:avLst/>
              <a:gdLst/>
              <a:ahLst/>
              <a:cxnLst/>
              <a:rect l="0" t="0" r="0" b="0"/>
              <a:pathLst>
                <a:path w="120000" h="120000" extrusionOk="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87" name="Shape 1187"/>
            <p:cNvSpPr/>
            <p:nvPr/>
          </p:nvSpPr>
          <p:spPr>
            <a:xfrm>
              <a:off x="4160" y="918"/>
              <a:ext cx="300" cy="300"/>
            </a:xfrm>
            <a:custGeom>
              <a:avLst/>
              <a:gdLst/>
              <a:ahLst/>
              <a:cxnLst/>
              <a:rect l="0" t="0" r="0" b="0"/>
              <a:pathLst>
                <a:path w="120000" h="120000" extrusionOk="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88" name="Shape 1188"/>
            <p:cNvSpPr/>
            <p:nvPr/>
          </p:nvSpPr>
          <p:spPr>
            <a:xfrm>
              <a:off x="4117" y="1317"/>
              <a:ext cx="0" cy="0"/>
            </a:xfrm>
            <a:custGeom>
              <a:avLst/>
              <a:gdLst/>
              <a:ahLst/>
              <a:cxnLst/>
              <a:rect l="0" t="0" r="0" b="0"/>
              <a:pathLst>
                <a:path w="120000" h="120000" extrusionOk="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89" name="Shape 1189"/>
            <p:cNvSpPr/>
            <p:nvPr/>
          </p:nvSpPr>
          <p:spPr>
            <a:xfrm>
              <a:off x="3347" y="1953"/>
              <a:ext cx="0" cy="0"/>
            </a:xfrm>
            <a:custGeom>
              <a:avLst/>
              <a:gdLst/>
              <a:ahLst/>
              <a:cxnLst/>
              <a:rect l="0" t="0" r="0" b="0"/>
              <a:pathLst>
                <a:path w="120000" h="120000" extrusionOk="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90" name="Shape 1190"/>
            <p:cNvSpPr/>
            <p:nvPr/>
          </p:nvSpPr>
          <p:spPr>
            <a:xfrm>
              <a:off x="2816" y="1995"/>
              <a:ext cx="599" cy="0"/>
            </a:xfrm>
            <a:custGeom>
              <a:avLst/>
              <a:gdLst/>
              <a:ahLst/>
              <a:cxnLst/>
              <a:rect l="0" t="0" r="0" b="0"/>
              <a:pathLst>
                <a:path w="120000" h="120000" extrusionOk="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sp>
          <p:nvSpPr>
            <p:cNvPr id="1191" name="Shape 1191"/>
            <p:cNvSpPr/>
            <p:nvPr/>
          </p:nvSpPr>
          <p:spPr>
            <a:xfrm>
              <a:off x="5398" y="1123"/>
              <a:ext cx="0" cy="0"/>
            </a:xfrm>
            <a:custGeom>
              <a:avLst/>
              <a:gdLst/>
              <a:ahLst/>
              <a:cxnLst/>
              <a:rect l="0" t="0" r="0" b="0"/>
              <a:pathLst>
                <a:path w="120000" h="120000" extrusionOk="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00A1DF"/>
            </a:solidFill>
            <a:ln>
              <a:noFill/>
            </a:ln>
          </p:spPr>
          <p:txBody>
            <a:bodyPr lIns="68575" tIns="34275" rIns="68575" bIns="34275" anchor="t" anchorCtr="0">
              <a:noAutofit/>
            </a:bodyPr>
            <a:lstStyle/>
            <a:p>
              <a:pPr defTabSz="1216152" fontAlgn="auto">
                <a:spcBef>
                  <a:spcPts val="0"/>
                </a:spcBef>
                <a:spcAft>
                  <a:spcPts val="0"/>
                </a:spcAft>
              </a:pPr>
              <a:endParaRPr sz="1862" kern="0">
                <a:solidFill>
                  <a:srgbClr val="1D1D1C"/>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Full Bleed Image">
    <p:bg>
      <p:bgPr>
        <a:solidFill>
          <a:schemeClr val="lt1"/>
        </a:solidFill>
        <a:effectLst/>
      </p:bgPr>
    </p:bg>
    <p:spTree>
      <p:nvGrpSpPr>
        <p:cNvPr id="1" name="Shape 21"/>
        <p:cNvGrpSpPr/>
        <p:nvPr/>
      </p:nvGrpSpPr>
      <p:grpSpPr>
        <a:xfrm>
          <a:off x="0" y="0"/>
          <a:ext cx="0" cy="0"/>
          <a:chOff x="0" y="0"/>
          <a:chExt cx="0" cy="0"/>
        </a:xfrm>
      </p:grpSpPr>
      <p:sp>
        <p:nvSpPr>
          <p:cNvPr id="22" name="Shape 22"/>
          <p:cNvSpPr>
            <a:spLocks noGrp="1"/>
          </p:cNvSpPr>
          <p:nvPr>
            <p:ph type="pic" idx="2"/>
          </p:nvPr>
        </p:nvSpPr>
        <p:spPr>
          <a:xfrm>
            <a:off x="1" y="1"/>
            <a:ext cx="12161837" cy="5943599"/>
          </a:xfrm>
          <a:prstGeom prst="rect">
            <a:avLst/>
          </a:prstGeom>
          <a:noFill/>
          <a:ln>
            <a:noFill/>
          </a:ln>
        </p:spPr>
        <p:txBody>
          <a:bodyPr lIns="91425" tIns="91425" rIns="91425" bIns="91425" anchor="ctr" anchorCtr="0"/>
          <a:lstStyle>
            <a:lvl1pPr marL="0" marR="0" lvl="0" indent="0" algn="ctr" rtl="0">
              <a:lnSpc>
                <a:spcPct val="100000"/>
              </a:lnSpc>
              <a:spcBef>
                <a:spcPts val="1197"/>
              </a:spcBef>
              <a:spcAft>
                <a:spcPts val="0"/>
              </a:spcAft>
              <a:buClr>
                <a:srgbClr val="00A0DF"/>
              </a:buClr>
              <a:buFont typeface="Arial"/>
              <a:buNone/>
              <a:defRPr sz="2394" b="0" i="0" u="none" strike="noStrike" cap="none">
                <a:solidFill>
                  <a:schemeClr val="dk2"/>
                </a:solidFill>
                <a:latin typeface="Verdana"/>
                <a:ea typeface="Verdana"/>
                <a:cs typeface="Verdana"/>
                <a:sym typeface="Verdana"/>
              </a:defRPr>
            </a:lvl1pPr>
            <a:lvl2pPr marL="627079" marR="0" lvl="1" indent="-6335" algn="l" rtl="0">
              <a:lnSpc>
                <a:spcPct val="100000"/>
              </a:lnSpc>
              <a:spcBef>
                <a:spcPts val="599"/>
              </a:spcBef>
              <a:spcAft>
                <a:spcPts val="0"/>
              </a:spcAft>
              <a:buClr>
                <a:srgbClr val="00A0DF"/>
              </a:buClr>
              <a:buSzPct val="100000"/>
              <a:buFont typeface="Open Sans"/>
              <a:buChar char="–"/>
              <a:defRPr sz="1995" b="0" i="0" u="none" strike="noStrike" cap="none">
                <a:solidFill>
                  <a:schemeClr val="dk2"/>
                </a:solidFill>
                <a:latin typeface="Verdana"/>
                <a:ea typeface="Verdana"/>
                <a:cs typeface="Verdana"/>
                <a:sym typeface="Verdana"/>
              </a:defRPr>
            </a:lvl2pPr>
            <a:lvl3pPr marL="912114" marR="0" lvl="2" indent="-12668" algn="l" rtl="0">
              <a:lnSpc>
                <a:spcPct val="100000"/>
              </a:lnSpc>
              <a:spcBef>
                <a:spcPts val="532"/>
              </a:spcBef>
              <a:spcAft>
                <a:spcPts val="0"/>
              </a:spcAft>
              <a:buClr>
                <a:srgbClr val="00A0DF"/>
              </a:buClr>
              <a:buSzPct val="100000"/>
              <a:buFont typeface="Arial"/>
              <a:buChar char="•"/>
              <a:defRPr sz="1795" b="0" i="0" u="none" strike="noStrike" cap="none">
                <a:solidFill>
                  <a:schemeClr val="dk2"/>
                </a:solidFill>
                <a:latin typeface="Verdana"/>
                <a:ea typeface="Verdana"/>
                <a:cs typeface="Verdana"/>
                <a:sym typeface="Verdana"/>
              </a:defRPr>
            </a:lvl3pPr>
            <a:lvl4pPr marL="1197150" marR="0" lvl="3" indent="-31671" algn="l" rtl="0">
              <a:lnSpc>
                <a:spcPct val="100000"/>
              </a:lnSpc>
              <a:spcBef>
                <a:spcPts val="532"/>
              </a:spcBef>
              <a:spcAft>
                <a:spcPts val="0"/>
              </a:spcAft>
              <a:buClr>
                <a:srgbClr val="00A0DF"/>
              </a:buClr>
              <a:buSzPct val="100000"/>
              <a:buFont typeface="Open Sans"/>
              <a:buChar char="–"/>
              <a:defRPr sz="1596" b="0" i="0" u="none" strike="noStrike" cap="none">
                <a:solidFill>
                  <a:schemeClr val="dk2"/>
                </a:solidFill>
                <a:latin typeface="Verdana"/>
                <a:ea typeface="Verdana"/>
                <a:cs typeface="Verdana"/>
                <a:sym typeface="Verdana"/>
              </a:defRPr>
            </a:lvl4pPr>
            <a:lvl5pPr marL="1599366" marR="0" lvl="4" indent="-41171" algn="l" rtl="0">
              <a:lnSpc>
                <a:spcPct val="100000"/>
              </a:lnSpc>
              <a:spcBef>
                <a:spcPts val="532"/>
              </a:spcBef>
              <a:spcAft>
                <a:spcPts val="0"/>
              </a:spcAft>
              <a:buClr>
                <a:srgbClr val="00A0DF"/>
              </a:buClr>
              <a:buSzPct val="100000"/>
              <a:buFont typeface="Arial"/>
              <a:buChar char="•"/>
              <a:defRPr sz="1596" b="0" i="0" u="none" strike="noStrike" cap="none">
                <a:solidFill>
                  <a:schemeClr val="dk2"/>
                </a:solidFill>
                <a:latin typeface="Verdana"/>
                <a:ea typeface="Verdana"/>
                <a:cs typeface="Verdana"/>
                <a:sym typeface="Verdana"/>
              </a:defRPr>
            </a:lvl5pPr>
            <a:lvl6pPr marL="3343831" marR="0" lvl="5" indent="19588" algn="l" rtl="0">
              <a:lnSpc>
                <a:spcPct val="100000"/>
              </a:lnSpc>
              <a:spcBef>
                <a:spcPts val="539"/>
              </a:spcBef>
              <a:spcAft>
                <a:spcPts val="0"/>
              </a:spcAft>
              <a:buClr>
                <a:schemeClr val="dk1"/>
              </a:buClr>
              <a:buSzPct val="100000"/>
              <a:buFont typeface="Arial"/>
              <a:buChar char="•"/>
              <a:defRPr sz="2693" b="0" i="0" u="none" strike="noStrike" cap="none">
                <a:solidFill>
                  <a:schemeClr val="dk1"/>
                </a:solidFill>
                <a:latin typeface="Verdana"/>
                <a:ea typeface="Verdana"/>
                <a:cs typeface="Verdana"/>
                <a:sym typeface="Verdana"/>
              </a:defRPr>
            </a:lvl6pPr>
            <a:lvl7pPr marL="3951802" marR="0" lvl="6" indent="19693" algn="l" rtl="0">
              <a:lnSpc>
                <a:spcPct val="100000"/>
              </a:lnSpc>
              <a:spcBef>
                <a:spcPts val="539"/>
              </a:spcBef>
              <a:spcAft>
                <a:spcPts val="0"/>
              </a:spcAft>
              <a:buClr>
                <a:schemeClr val="dk1"/>
              </a:buClr>
              <a:buSzPct val="100000"/>
              <a:buFont typeface="Arial"/>
              <a:buChar char="•"/>
              <a:defRPr sz="2693" b="0" i="0" u="none" strike="noStrike" cap="none">
                <a:solidFill>
                  <a:schemeClr val="dk1"/>
                </a:solidFill>
                <a:latin typeface="Verdana"/>
                <a:ea typeface="Verdana"/>
                <a:cs typeface="Verdana"/>
                <a:sym typeface="Verdana"/>
              </a:defRPr>
            </a:lvl7pPr>
            <a:lvl8pPr marL="4559772" marR="0" lvl="7" indent="19800" algn="l" rtl="0">
              <a:lnSpc>
                <a:spcPct val="100000"/>
              </a:lnSpc>
              <a:spcBef>
                <a:spcPts val="539"/>
              </a:spcBef>
              <a:spcAft>
                <a:spcPts val="0"/>
              </a:spcAft>
              <a:buClr>
                <a:schemeClr val="dk1"/>
              </a:buClr>
              <a:buSzPct val="100000"/>
              <a:buFont typeface="Arial"/>
              <a:buChar char="•"/>
              <a:defRPr sz="2693" b="0" i="0" u="none" strike="noStrike" cap="none">
                <a:solidFill>
                  <a:schemeClr val="dk1"/>
                </a:solidFill>
                <a:latin typeface="Verdana"/>
                <a:ea typeface="Verdana"/>
                <a:cs typeface="Verdana"/>
                <a:sym typeface="Verdana"/>
              </a:defRPr>
            </a:lvl8pPr>
            <a:lvl9pPr marL="5167742" marR="0" lvl="8" indent="19906" algn="l" rtl="0">
              <a:lnSpc>
                <a:spcPct val="100000"/>
              </a:lnSpc>
              <a:spcBef>
                <a:spcPts val="539"/>
              </a:spcBef>
              <a:spcAft>
                <a:spcPts val="0"/>
              </a:spcAft>
              <a:buClr>
                <a:schemeClr val="dk1"/>
              </a:buClr>
              <a:buSzPct val="100000"/>
              <a:buFont typeface="Arial"/>
              <a:buChar char="•"/>
              <a:defRPr sz="2693" b="0" i="0" u="none" strike="noStrike" cap="none">
                <a:solidFill>
                  <a:schemeClr val="dk1"/>
                </a:solidFill>
                <a:latin typeface="Verdana"/>
                <a:ea typeface="Verdana"/>
                <a:cs typeface="Verdana"/>
                <a:sym typeface="Verdana"/>
              </a:defRPr>
            </a:lvl9pPr>
          </a:lstStyle>
          <a:p>
            <a:endParaRPr/>
          </a:p>
        </p:txBody>
      </p:sp>
      <p:sp>
        <p:nvSpPr>
          <p:cNvPr id="23" name="Shape 23"/>
          <p:cNvSpPr/>
          <p:nvPr/>
        </p:nvSpPr>
        <p:spPr>
          <a:xfrm>
            <a:off x="0" y="5943600"/>
            <a:ext cx="12250631" cy="914400"/>
          </a:xfrm>
          <a:prstGeom prst="rect">
            <a:avLst/>
          </a:prstGeom>
          <a:solidFill>
            <a:schemeClr val="dk2"/>
          </a:solidFill>
          <a:ln>
            <a:noFill/>
          </a:ln>
        </p:spPr>
        <p:txBody>
          <a:bodyPr lIns="121573" tIns="60775" rIns="121573" bIns="60775" anchor="ctr" anchorCtr="0">
            <a:noAutofit/>
          </a:bodyPr>
          <a:lstStyle/>
          <a:p>
            <a:pPr algn="ctr" defTabSz="1216152" fontAlgn="auto">
              <a:spcBef>
                <a:spcPts val="0"/>
              </a:spcBef>
              <a:spcAft>
                <a:spcPts val="0"/>
              </a:spcAft>
              <a:buClr>
                <a:srgbClr val="000000"/>
              </a:buClr>
              <a:buFont typeface="Arial"/>
              <a:buNone/>
            </a:pPr>
            <a:endParaRPr sz="1795" kern="0">
              <a:solidFill>
                <a:srgbClr val="FFFFFF"/>
              </a:solidFill>
              <a:latin typeface="Arial"/>
              <a:ea typeface="Arial"/>
              <a:cs typeface="Arial"/>
              <a:sym typeface="Arial"/>
            </a:endParaRPr>
          </a:p>
        </p:txBody>
      </p:sp>
      <p:sp>
        <p:nvSpPr>
          <p:cNvPr id="24" name="Shape 24"/>
          <p:cNvSpPr txBox="1">
            <a:spLocks noGrp="1"/>
          </p:cNvSpPr>
          <p:nvPr>
            <p:ph type="title"/>
          </p:nvPr>
        </p:nvSpPr>
        <p:spPr>
          <a:xfrm>
            <a:off x="608092" y="5943601"/>
            <a:ext cx="9464051" cy="902367"/>
          </a:xfrm>
          <a:prstGeom prst="rect">
            <a:avLst/>
          </a:prstGeom>
          <a:noFill/>
          <a:ln>
            <a:noFill/>
          </a:ln>
        </p:spPr>
        <p:txBody>
          <a:bodyPr lIns="91425" tIns="91425" rIns="91425" bIns="91425" anchor="ctr" anchorCtr="0"/>
          <a:lstStyle>
            <a:lvl1pPr marL="0" marR="0" lvl="0" indent="0" algn="l" rtl="0">
              <a:lnSpc>
                <a:spcPct val="114285"/>
              </a:lnSpc>
              <a:spcBef>
                <a:spcPts val="0"/>
              </a:spcBef>
              <a:spcAft>
                <a:spcPts val="0"/>
              </a:spcAft>
              <a:buClr>
                <a:schemeClr val="lt1"/>
              </a:buClr>
              <a:buFont typeface="Verdana"/>
              <a:buNone/>
              <a:defRPr sz="2793"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Clr>
                <a:schemeClr val="lt1"/>
              </a:buClr>
              <a:buFont typeface="Ubuntu"/>
              <a:buNone/>
              <a:defRPr sz="3192" b="0" i="0" u="none" strike="noStrike" cap="none">
                <a:solidFill>
                  <a:schemeClr val="lt1"/>
                </a:solidFill>
                <a:latin typeface="Ubuntu"/>
                <a:ea typeface="Ubuntu"/>
                <a:cs typeface="Ubuntu"/>
                <a:sym typeface="Ubuntu"/>
              </a:defRPr>
            </a:lvl2pPr>
            <a:lvl3pPr marL="0" marR="0" lvl="2" indent="0" algn="l" rtl="0">
              <a:spcBef>
                <a:spcPts val="0"/>
              </a:spcBef>
              <a:spcAft>
                <a:spcPts val="0"/>
              </a:spcAft>
              <a:buClr>
                <a:schemeClr val="lt1"/>
              </a:buClr>
              <a:buFont typeface="Ubuntu"/>
              <a:buNone/>
              <a:defRPr sz="3192" b="0" i="0" u="none" strike="noStrike" cap="none">
                <a:solidFill>
                  <a:schemeClr val="lt1"/>
                </a:solidFill>
                <a:latin typeface="Ubuntu"/>
                <a:ea typeface="Ubuntu"/>
                <a:cs typeface="Ubuntu"/>
                <a:sym typeface="Ubuntu"/>
              </a:defRPr>
            </a:lvl3pPr>
            <a:lvl4pPr marL="0" marR="0" lvl="3" indent="0" algn="l" rtl="0">
              <a:spcBef>
                <a:spcPts val="0"/>
              </a:spcBef>
              <a:spcAft>
                <a:spcPts val="0"/>
              </a:spcAft>
              <a:buClr>
                <a:schemeClr val="lt1"/>
              </a:buClr>
              <a:buFont typeface="Ubuntu"/>
              <a:buNone/>
              <a:defRPr sz="3192" b="0" i="0" u="none" strike="noStrike" cap="none">
                <a:solidFill>
                  <a:schemeClr val="lt1"/>
                </a:solidFill>
                <a:latin typeface="Ubuntu"/>
                <a:ea typeface="Ubuntu"/>
                <a:cs typeface="Ubuntu"/>
                <a:sym typeface="Ubuntu"/>
              </a:defRPr>
            </a:lvl4pPr>
            <a:lvl5pPr marL="0" marR="0" lvl="4" indent="0" algn="l" rtl="0">
              <a:spcBef>
                <a:spcPts val="0"/>
              </a:spcBef>
              <a:spcAft>
                <a:spcPts val="0"/>
              </a:spcAft>
              <a:buClr>
                <a:schemeClr val="lt1"/>
              </a:buClr>
              <a:buFont typeface="Ubuntu"/>
              <a:buNone/>
              <a:defRPr sz="3192" b="0" i="0" u="none" strike="noStrike" cap="none">
                <a:solidFill>
                  <a:schemeClr val="lt1"/>
                </a:solidFill>
                <a:latin typeface="Ubuntu"/>
                <a:ea typeface="Ubuntu"/>
                <a:cs typeface="Ubuntu"/>
                <a:sym typeface="Ubuntu"/>
              </a:defRPr>
            </a:lvl5pPr>
            <a:lvl6pPr marL="607970" marR="0" lvl="5" indent="-12561" algn="l" rtl="0">
              <a:spcBef>
                <a:spcPts val="0"/>
              </a:spcBef>
              <a:spcAft>
                <a:spcPts val="0"/>
              </a:spcAft>
              <a:buClr>
                <a:schemeClr val="lt1"/>
              </a:buClr>
              <a:buFont typeface="Ubuntu"/>
              <a:buNone/>
              <a:defRPr sz="2693" b="0" i="0" u="none" strike="noStrike" cap="none">
                <a:solidFill>
                  <a:schemeClr val="lt1"/>
                </a:solidFill>
                <a:latin typeface="Ubuntu"/>
                <a:ea typeface="Ubuntu"/>
                <a:cs typeface="Ubuntu"/>
                <a:sym typeface="Ubuntu"/>
              </a:defRPr>
            </a:lvl6pPr>
            <a:lvl7pPr marL="1215939" marR="0" lvl="6" indent="-12455" algn="l" rtl="0">
              <a:spcBef>
                <a:spcPts val="0"/>
              </a:spcBef>
              <a:spcAft>
                <a:spcPts val="0"/>
              </a:spcAft>
              <a:buClr>
                <a:schemeClr val="lt1"/>
              </a:buClr>
              <a:buFont typeface="Ubuntu"/>
              <a:buNone/>
              <a:defRPr sz="2693" b="0" i="0" u="none" strike="noStrike" cap="none">
                <a:solidFill>
                  <a:schemeClr val="lt1"/>
                </a:solidFill>
                <a:latin typeface="Ubuntu"/>
                <a:ea typeface="Ubuntu"/>
                <a:cs typeface="Ubuntu"/>
                <a:sym typeface="Ubuntu"/>
              </a:defRPr>
            </a:lvl7pPr>
            <a:lvl8pPr marL="1823909" marR="0" lvl="7" indent="-12349" algn="l" rtl="0">
              <a:spcBef>
                <a:spcPts val="0"/>
              </a:spcBef>
              <a:spcAft>
                <a:spcPts val="0"/>
              </a:spcAft>
              <a:buClr>
                <a:schemeClr val="lt1"/>
              </a:buClr>
              <a:buFont typeface="Ubuntu"/>
              <a:buNone/>
              <a:defRPr sz="2693" b="0" i="0" u="none" strike="noStrike" cap="none">
                <a:solidFill>
                  <a:schemeClr val="lt1"/>
                </a:solidFill>
                <a:latin typeface="Ubuntu"/>
                <a:ea typeface="Ubuntu"/>
                <a:cs typeface="Ubuntu"/>
                <a:sym typeface="Ubuntu"/>
              </a:defRPr>
            </a:lvl8pPr>
            <a:lvl9pPr marL="2431878" marR="0" lvl="8" indent="-12243" algn="l" rtl="0">
              <a:spcBef>
                <a:spcPts val="0"/>
              </a:spcBef>
              <a:spcAft>
                <a:spcPts val="0"/>
              </a:spcAft>
              <a:buClr>
                <a:schemeClr val="lt1"/>
              </a:buClr>
              <a:buFont typeface="Ubuntu"/>
              <a:buNone/>
              <a:defRPr sz="2693" b="0" i="0" u="none" strike="noStrike" cap="none">
                <a:solidFill>
                  <a:schemeClr val="lt1"/>
                </a:solidFill>
                <a:latin typeface="Ubuntu"/>
                <a:ea typeface="Ubuntu"/>
                <a:cs typeface="Ubuntu"/>
                <a:sym typeface="Ubuntu"/>
              </a:defRPr>
            </a:lvl9pPr>
          </a:lstStyle>
          <a:p>
            <a:endParaRPr/>
          </a:p>
        </p:txBody>
      </p:sp>
      <p:pic>
        <p:nvPicPr>
          <p:cNvPr id="25" name="Shape 25"/>
          <p:cNvPicPr preferRelativeResize="0"/>
          <p:nvPr/>
        </p:nvPicPr>
        <p:blipFill rotWithShape="1">
          <a:blip r:embed="rId2">
            <a:alphaModFix/>
          </a:blip>
          <a:srcRect/>
          <a:stretch/>
        </p:blipFill>
        <p:spPr>
          <a:xfrm>
            <a:off x="10365763" y="6222949"/>
            <a:ext cx="1202840" cy="355700"/>
          </a:xfrm>
          <a:prstGeom prst="rect">
            <a:avLst/>
          </a:prstGeom>
          <a:noFill/>
          <a:ln>
            <a:noFill/>
          </a:ln>
        </p:spPr>
      </p:pic>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Customer_Hero_B">
    <p:spTree>
      <p:nvGrpSpPr>
        <p:cNvPr id="1" name="Shape 6913"/>
        <p:cNvGrpSpPr/>
        <p:nvPr/>
      </p:nvGrpSpPr>
      <p:grpSpPr>
        <a:xfrm>
          <a:off x="0" y="0"/>
          <a:ext cx="0" cy="0"/>
          <a:chOff x="0" y="0"/>
          <a:chExt cx="0" cy="0"/>
        </a:xfrm>
      </p:grpSpPr>
      <p:sp>
        <p:nvSpPr>
          <p:cNvPr id="6914" name="Shape 6914"/>
          <p:cNvSpPr>
            <a:spLocks noGrp="1"/>
          </p:cNvSpPr>
          <p:nvPr>
            <p:ph type="pic" idx="2"/>
          </p:nvPr>
        </p:nvSpPr>
        <p:spPr>
          <a:xfrm>
            <a:off x="-7665" y="1"/>
            <a:ext cx="12177000" cy="3809999"/>
          </a:xfrm>
          <a:prstGeom prst="rect">
            <a:avLst/>
          </a:prstGeom>
          <a:solidFill>
            <a:srgbClr val="BFBFBF"/>
          </a:solidFill>
          <a:ln>
            <a:noFill/>
          </a:ln>
        </p:spPr>
        <p:txBody>
          <a:bodyPr lIns="91425" tIns="91425" rIns="91425" bIns="91425" anchor="ctr" anchorCtr="0"/>
          <a:lstStyle>
            <a:lvl1pPr marL="0" marR="0" lvl="0" indent="0" algn="ctr" rtl="0">
              <a:spcBef>
                <a:spcPts val="0"/>
              </a:spcBef>
              <a:spcAft>
                <a:spcPts val="0"/>
              </a:spcAft>
              <a:buClr>
                <a:schemeClr val="lt1"/>
              </a:buClr>
              <a:buFont typeface="Arial"/>
              <a:buNone/>
              <a:defRPr sz="1064" b="0" i="0" u="none" strike="noStrike" cap="none">
                <a:solidFill>
                  <a:schemeClr val="lt1"/>
                </a:solidFill>
                <a:latin typeface="Arial"/>
                <a:ea typeface="Arial"/>
                <a:cs typeface="Arial"/>
                <a:sym typeface="Arial"/>
              </a:defRPr>
            </a:lvl1pPr>
            <a:lvl2pPr marL="607974" marR="0" lvl="1" indent="-16789" algn="l" rtl="0">
              <a:spcBef>
                <a:spcPts val="0"/>
              </a:spcBef>
              <a:spcAft>
                <a:spcPts val="0"/>
              </a:spcAft>
              <a:defRPr sz="2394" b="0" i="0" u="none" strike="noStrike" cap="none">
                <a:solidFill>
                  <a:schemeClr val="dk1"/>
                </a:solidFill>
                <a:latin typeface="Arial"/>
                <a:ea typeface="Arial"/>
                <a:cs typeface="Arial"/>
                <a:sym typeface="Arial"/>
              </a:defRPr>
            </a:lvl2pPr>
            <a:lvl3pPr marL="1215949" marR="0" lvl="2" indent="-16688" algn="l" rtl="0">
              <a:spcBef>
                <a:spcPts val="0"/>
              </a:spcBef>
              <a:spcAft>
                <a:spcPts val="0"/>
              </a:spcAft>
              <a:defRPr sz="2394" b="0" i="0" u="none" strike="noStrike" cap="none">
                <a:solidFill>
                  <a:schemeClr val="dk1"/>
                </a:solidFill>
                <a:latin typeface="Arial"/>
                <a:ea typeface="Arial"/>
                <a:cs typeface="Arial"/>
                <a:sym typeface="Arial"/>
              </a:defRPr>
            </a:lvl3pPr>
            <a:lvl4pPr marL="1823925" marR="0" lvl="3" indent="-16588" algn="l" rtl="0">
              <a:spcBef>
                <a:spcPts val="0"/>
              </a:spcBef>
              <a:spcAft>
                <a:spcPts val="0"/>
              </a:spcAft>
              <a:defRPr sz="2394" b="0" i="0" u="none" strike="noStrike" cap="none">
                <a:solidFill>
                  <a:schemeClr val="dk1"/>
                </a:solidFill>
                <a:latin typeface="Arial"/>
                <a:ea typeface="Arial"/>
                <a:cs typeface="Arial"/>
                <a:sym typeface="Arial"/>
              </a:defRPr>
            </a:lvl4pPr>
            <a:lvl5pPr marL="2431900" marR="0" lvl="4" indent="-16487" algn="l" rtl="0">
              <a:spcBef>
                <a:spcPts val="0"/>
              </a:spcBef>
              <a:spcAft>
                <a:spcPts val="0"/>
              </a:spcAft>
              <a:defRPr sz="2394" b="0" i="0" u="none" strike="noStrike" cap="none">
                <a:solidFill>
                  <a:schemeClr val="dk1"/>
                </a:solidFill>
                <a:latin typeface="Arial"/>
                <a:ea typeface="Arial"/>
                <a:cs typeface="Arial"/>
                <a:sym typeface="Arial"/>
              </a:defRPr>
            </a:lvl5pPr>
            <a:lvl6pPr marL="3039871" marR="0" lvl="5" indent="-16382" algn="l" rtl="0">
              <a:spcBef>
                <a:spcPts val="0"/>
              </a:spcBef>
              <a:defRPr sz="2394" b="0" i="0" u="none" strike="noStrike" cap="none">
                <a:solidFill>
                  <a:schemeClr val="dk1"/>
                </a:solidFill>
                <a:latin typeface="Arial"/>
                <a:ea typeface="Arial"/>
                <a:cs typeface="Arial"/>
                <a:sym typeface="Arial"/>
              </a:defRPr>
            </a:lvl6pPr>
            <a:lvl7pPr marL="3647850" marR="0" lvl="6" indent="-16285" algn="l" rtl="0">
              <a:spcBef>
                <a:spcPts val="0"/>
              </a:spcBef>
              <a:defRPr sz="2394" b="0" i="0" u="none" strike="noStrike" cap="none">
                <a:solidFill>
                  <a:schemeClr val="dk1"/>
                </a:solidFill>
                <a:latin typeface="Arial"/>
                <a:ea typeface="Arial"/>
                <a:cs typeface="Arial"/>
                <a:sym typeface="Arial"/>
              </a:defRPr>
            </a:lvl7pPr>
            <a:lvl8pPr marL="4255822" marR="0" lvl="7" indent="-16181" algn="l" rtl="0">
              <a:spcBef>
                <a:spcPts val="0"/>
              </a:spcBef>
              <a:defRPr sz="2394" b="0" i="0" u="none" strike="noStrike" cap="none">
                <a:solidFill>
                  <a:schemeClr val="dk1"/>
                </a:solidFill>
                <a:latin typeface="Arial"/>
                <a:ea typeface="Arial"/>
                <a:cs typeface="Arial"/>
                <a:sym typeface="Arial"/>
              </a:defRPr>
            </a:lvl8pPr>
            <a:lvl9pPr marL="4863797" marR="0" lvl="8" indent="-16080" algn="l" rtl="0">
              <a:spcBef>
                <a:spcPts val="0"/>
              </a:spcBef>
              <a:defRPr sz="2394" b="0" i="0" u="none" strike="noStrike" cap="none">
                <a:solidFill>
                  <a:schemeClr val="dk1"/>
                </a:solidFill>
                <a:latin typeface="Arial"/>
                <a:ea typeface="Arial"/>
                <a:cs typeface="Arial"/>
                <a:sym typeface="Arial"/>
              </a:defRPr>
            </a:lvl9pPr>
          </a:lstStyle>
          <a:p>
            <a:endParaRPr/>
          </a:p>
        </p:txBody>
      </p:sp>
      <p:sp>
        <p:nvSpPr>
          <p:cNvPr id="6915" name="Shape 6915"/>
          <p:cNvSpPr txBox="1">
            <a:spLocks noGrp="1"/>
          </p:cNvSpPr>
          <p:nvPr>
            <p:ph type="title"/>
          </p:nvPr>
        </p:nvSpPr>
        <p:spPr>
          <a:xfrm>
            <a:off x="337579" y="3655259"/>
            <a:ext cx="11491500" cy="854399"/>
          </a:xfrm>
          <a:prstGeom prst="rect">
            <a:avLst/>
          </a:prstGeom>
          <a:noFill/>
          <a:ln>
            <a:noFill/>
          </a:ln>
        </p:spPr>
        <p:txBody>
          <a:bodyPr lIns="91425" tIns="91425" rIns="91425" bIns="91425" anchor="b" anchorCtr="0"/>
          <a:lstStyle>
            <a:lvl1pPr lvl="0" algn="l" rtl="0">
              <a:lnSpc>
                <a:spcPct val="80000"/>
              </a:lnSpc>
              <a:spcBef>
                <a:spcPts val="0"/>
              </a:spcBef>
              <a:defRPr sz="3192" b="0">
                <a:solidFill>
                  <a:schemeClr val="accent1"/>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916" name="Shape 6916"/>
          <p:cNvSpPr txBox="1">
            <a:spLocks noGrp="1"/>
          </p:cNvSpPr>
          <p:nvPr>
            <p:ph type="body" idx="1"/>
          </p:nvPr>
        </p:nvSpPr>
        <p:spPr>
          <a:xfrm>
            <a:off x="6110971" y="2015749"/>
            <a:ext cx="6058573" cy="1261999"/>
          </a:xfrm>
          <a:prstGeom prst="rect">
            <a:avLst/>
          </a:prstGeom>
          <a:solidFill>
            <a:schemeClr val="accent1">
              <a:alpha val="85880"/>
            </a:schemeClr>
          </a:solidFill>
          <a:ln>
            <a:noFill/>
          </a:ln>
        </p:spPr>
        <p:txBody>
          <a:bodyPr lIns="91425" tIns="91425" rIns="91425" bIns="91425" anchor="b" anchorCtr="0"/>
          <a:lstStyle>
            <a:lvl1pPr marL="110846" lvl="0" indent="-110846" rtl="0">
              <a:lnSpc>
                <a:spcPct val="100000"/>
              </a:lnSpc>
              <a:spcBef>
                <a:spcPts val="0"/>
              </a:spcBef>
              <a:buClr>
                <a:schemeClr val="lt1"/>
              </a:buClr>
              <a:buFont typeface="Arial"/>
              <a:buNone/>
              <a:defRPr sz="1795" b="1">
                <a:solidFill>
                  <a:schemeClr val="lt1"/>
                </a:solidFill>
              </a:defRPr>
            </a:lvl1pPr>
            <a:lvl2pPr lvl="1" rtl="0">
              <a:spcBef>
                <a:spcPts val="0"/>
              </a:spcBef>
              <a:defRPr sz="1862">
                <a:solidFill>
                  <a:srgbClr val="7C868D"/>
                </a:solidFill>
                <a:latin typeface="Arial"/>
                <a:ea typeface="Arial"/>
                <a:cs typeface="Arial"/>
                <a:sym typeface="Arial"/>
              </a:defRPr>
            </a:lvl2pPr>
            <a:lvl3pPr lvl="2" rtl="0">
              <a:spcBef>
                <a:spcPts val="0"/>
              </a:spcBef>
              <a:defRPr sz="1596">
                <a:solidFill>
                  <a:srgbClr val="7C868D"/>
                </a:solidFill>
                <a:latin typeface="Arial"/>
                <a:ea typeface="Arial"/>
                <a:cs typeface="Arial"/>
                <a:sym typeface="Arial"/>
              </a:defRPr>
            </a:lvl3pPr>
            <a:lvl4pPr lvl="3" rtl="0">
              <a:spcBef>
                <a:spcPts val="0"/>
              </a:spcBef>
              <a:defRPr sz="1596">
                <a:solidFill>
                  <a:srgbClr val="0079A8"/>
                </a:solidFill>
                <a:latin typeface="Arial"/>
                <a:ea typeface="Arial"/>
                <a:cs typeface="Arial"/>
                <a:sym typeface="Arial"/>
              </a:defRPr>
            </a:lvl4pPr>
            <a:lvl5pPr lvl="4" rtl="0">
              <a:spcBef>
                <a:spcPts val="0"/>
              </a:spcBef>
              <a:defRPr sz="1064">
                <a:solidFill>
                  <a:srgbClr val="7C868D"/>
                </a:solidFill>
                <a:latin typeface="Arial"/>
                <a:ea typeface="Arial"/>
                <a:cs typeface="Arial"/>
                <a:sym typeface="Arial"/>
              </a:defRPr>
            </a:lvl5pPr>
            <a:lvl6pPr lvl="5" rtl="0">
              <a:spcBef>
                <a:spcPts val="0"/>
              </a:spcBef>
              <a:defRPr sz="1995">
                <a:solidFill>
                  <a:schemeClr val="dk1"/>
                </a:solidFill>
                <a:latin typeface="Arial"/>
                <a:ea typeface="Arial"/>
                <a:cs typeface="Arial"/>
                <a:sym typeface="Arial"/>
              </a:defRPr>
            </a:lvl6pPr>
            <a:lvl7pPr lvl="6" rtl="0">
              <a:spcBef>
                <a:spcPts val="0"/>
              </a:spcBef>
              <a:defRPr sz="1995">
                <a:solidFill>
                  <a:schemeClr val="dk1"/>
                </a:solidFill>
                <a:latin typeface="Arial"/>
                <a:ea typeface="Arial"/>
                <a:cs typeface="Arial"/>
                <a:sym typeface="Arial"/>
              </a:defRPr>
            </a:lvl7pPr>
            <a:lvl8pPr lvl="7" rtl="0">
              <a:spcBef>
                <a:spcPts val="0"/>
              </a:spcBef>
              <a:defRPr sz="1995">
                <a:solidFill>
                  <a:schemeClr val="dk1"/>
                </a:solidFill>
                <a:latin typeface="Arial"/>
                <a:ea typeface="Arial"/>
                <a:cs typeface="Arial"/>
                <a:sym typeface="Arial"/>
              </a:defRPr>
            </a:lvl8pPr>
            <a:lvl9pPr lvl="8" rtl="0">
              <a:spcBef>
                <a:spcPts val="0"/>
              </a:spcBef>
              <a:defRPr sz="1995">
                <a:solidFill>
                  <a:schemeClr val="dk1"/>
                </a:solidFill>
                <a:latin typeface="Arial"/>
                <a:ea typeface="Arial"/>
                <a:cs typeface="Arial"/>
                <a:sym typeface="Arial"/>
              </a:defRPr>
            </a:lvl9pPr>
          </a:lstStyle>
          <a:p>
            <a:endParaRPr/>
          </a:p>
        </p:txBody>
      </p:sp>
      <p:sp>
        <p:nvSpPr>
          <p:cNvPr id="6917" name="Shape 6917"/>
          <p:cNvSpPr txBox="1">
            <a:spLocks noGrp="1"/>
          </p:cNvSpPr>
          <p:nvPr>
            <p:ph type="body" idx="3"/>
          </p:nvPr>
        </p:nvSpPr>
        <p:spPr>
          <a:xfrm>
            <a:off x="6394947" y="2969088"/>
            <a:ext cx="5421754" cy="249200"/>
          </a:xfrm>
          <a:prstGeom prst="rect">
            <a:avLst/>
          </a:prstGeom>
          <a:noFill/>
          <a:ln>
            <a:noFill/>
          </a:ln>
        </p:spPr>
        <p:txBody>
          <a:bodyPr lIns="91425" tIns="91425" rIns="91425" bIns="91425" anchor="b" anchorCtr="0"/>
          <a:lstStyle>
            <a:lvl1pPr marL="0" lvl="0" indent="0" rtl="0">
              <a:spcBef>
                <a:spcPts val="0"/>
              </a:spcBef>
              <a:buClr>
                <a:schemeClr val="lt1"/>
              </a:buClr>
              <a:buFont typeface="Arial"/>
              <a:buNone/>
              <a:defRPr sz="1397" b="0">
                <a:solidFill>
                  <a:schemeClr val="lt1"/>
                </a:solidFill>
              </a:defRPr>
            </a:lvl1pPr>
            <a:lvl2pPr lvl="1" rtl="0">
              <a:spcBef>
                <a:spcPts val="0"/>
              </a:spcBef>
              <a:defRPr sz="1862">
                <a:solidFill>
                  <a:srgbClr val="7C868D"/>
                </a:solidFill>
                <a:latin typeface="Arial"/>
                <a:ea typeface="Arial"/>
                <a:cs typeface="Arial"/>
                <a:sym typeface="Arial"/>
              </a:defRPr>
            </a:lvl2pPr>
            <a:lvl3pPr lvl="2" rtl="0">
              <a:spcBef>
                <a:spcPts val="0"/>
              </a:spcBef>
              <a:defRPr sz="1596">
                <a:solidFill>
                  <a:srgbClr val="7C868D"/>
                </a:solidFill>
                <a:latin typeface="Arial"/>
                <a:ea typeface="Arial"/>
                <a:cs typeface="Arial"/>
                <a:sym typeface="Arial"/>
              </a:defRPr>
            </a:lvl3pPr>
            <a:lvl4pPr lvl="3" rtl="0">
              <a:spcBef>
                <a:spcPts val="0"/>
              </a:spcBef>
              <a:defRPr sz="1596">
                <a:solidFill>
                  <a:srgbClr val="0079A8"/>
                </a:solidFill>
                <a:latin typeface="Arial"/>
                <a:ea typeface="Arial"/>
                <a:cs typeface="Arial"/>
                <a:sym typeface="Arial"/>
              </a:defRPr>
            </a:lvl4pPr>
            <a:lvl5pPr lvl="4" rtl="0">
              <a:spcBef>
                <a:spcPts val="0"/>
              </a:spcBef>
              <a:defRPr sz="1064">
                <a:solidFill>
                  <a:srgbClr val="7C868D"/>
                </a:solidFill>
                <a:latin typeface="Arial"/>
                <a:ea typeface="Arial"/>
                <a:cs typeface="Arial"/>
                <a:sym typeface="Arial"/>
              </a:defRPr>
            </a:lvl5pPr>
            <a:lvl6pPr lvl="5" rtl="0">
              <a:spcBef>
                <a:spcPts val="0"/>
              </a:spcBef>
              <a:defRPr sz="1995">
                <a:solidFill>
                  <a:schemeClr val="dk1"/>
                </a:solidFill>
                <a:latin typeface="Arial"/>
                <a:ea typeface="Arial"/>
                <a:cs typeface="Arial"/>
                <a:sym typeface="Arial"/>
              </a:defRPr>
            </a:lvl6pPr>
            <a:lvl7pPr lvl="6" rtl="0">
              <a:spcBef>
                <a:spcPts val="0"/>
              </a:spcBef>
              <a:defRPr sz="1995">
                <a:solidFill>
                  <a:schemeClr val="dk1"/>
                </a:solidFill>
                <a:latin typeface="Arial"/>
                <a:ea typeface="Arial"/>
                <a:cs typeface="Arial"/>
                <a:sym typeface="Arial"/>
              </a:defRPr>
            </a:lvl7pPr>
            <a:lvl8pPr lvl="7" rtl="0">
              <a:spcBef>
                <a:spcPts val="0"/>
              </a:spcBef>
              <a:defRPr sz="1995">
                <a:solidFill>
                  <a:schemeClr val="dk1"/>
                </a:solidFill>
                <a:latin typeface="Arial"/>
                <a:ea typeface="Arial"/>
                <a:cs typeface="Arial"/>
                <a:sym typeface="Arial"/>
              </a:defRPr>
            </a:lvl8pPr>
            <a:lvl9pPr lvl="8" rtl="0">
              <a:spcBef>
                <a:spcPts val="0"/>
              </a:spcBef>
              <a:defRPr sz="1995">
                <a:solidFill>
                  <a:schemeClr val="dk1"/>
                </a:solidFill>
                <a:latin typeface="Arial"/>
                <a:ea typeface="Arial"/>
                <a:cs typeface="Arial"/>
                <a:sym typeface="Arial"/>
              </a:defRPr>
            </a:lvl9pPr>
          </a:lstStyle>
          <a:p>
            <a:endParaRPr/>
          </a:p>
        </p:txBody>
      </p:sp>
      <p:sp>
        <p:nvSpPr>
          <p:cNvPr id="6918" name="Shape 6918"/>
          <p:cNvSpPr txBox="1">
            <a:spLocks noGrp="1"/>
          </p:cNvSpPr>
          <p:nvPr>
            <p:ph type="body" idx="4"/>
          </p:nvPr>
        </p:nvSpPr>
        <p:spPr>
          <a:xfrm>
            <a:off x="337579" y="4719144"/>
            <a:ext cx="11598035" cy="1472800"/>
          </a:xfrm>
          <a:prstGeom prst="rect">
            <a:avLst/>
          </a:prstGeom>
          <a:noFill/>
          <a:ln>
            <a:noFill/>
          </a:ln>
        </p:spPr>
        <p:txBody>
          <a:bodyPr lIns="91425" tIns="91425" rIns="91425" bIns="91425" anchor="t" anchorCtr="0"/>
          <a:lstStyle>
            <a:lvl1pPr lvl="0" rtl="0">
              <a:spcBef>
                <a:spcPts val="798"/>
              </a:spcBef>
              <a:defRPr sz="1995"/>
            </a:lvl1pPr>
            <a:lvl2pPr lvl="1" rtl="0">
              <a:spcBef>
                <a:spcPts val="0"/>
              </a:spcBef>
              <a:defRPr sz="1795"/>
            </a:lvl2pPr>
            <a:lvl3pPr lvl="2" rtl="0">
              <a:spcBef>
                <a:spcPts val="0"/>
              </a:spcBef>
              <a:defRPr sz="1596">
                <a:solidFill>
                  <a:srgbClr val="0079A8"/>
                </a:solidFill>
              </a:defRPr>
            </a:lvl3pPr>
            <a:lvl4pPr lvl="3" rtl="0">
              <a:spcBef>
                <a:spcPts val="0"/>
              </a:spcBef>
              <a:defRPr sz="1596">
                <a:solidFill>
                  <a:srgbClr val="0079A8"/>
                </a:solidFill>
                <a:latin typeface="Arial"/>
                <a:ea typeface="Arial"/>
                <a:cs typeface="Arial"/>
                <a:sym typeface="Arial"/>
              </a:defRPr>
            </a:lvl4pPr>
            <a:lvl5pPr lvl="4" rtl="0">
              <a:spcBef>
                <a:spcPts val="0"/>
              </a:spcBef>
              <a:defRPr sz="1064">
                <a:solidFill>
                  <a:srgbClr val="7C868D"/>
                </a:solidFill>
                <a:latin typeface="Arial"/>
                <a:ea typeface="Arial"/>
                <a:cs typeface="Arial"/>
                <a:sym typeface="Arial"/>
              </a:defRPr>
            </a:lvl5pPr>
            <a:lvl6pPr lvl="5" rtl="0">
              <a:spcBef>
                <a:spcPts val="0"/>
              </a:spcBef>
              <a:defRPr sz="1995">
                <a:solidFill>
                  <a:schemeClr val="dk1"/>
                </a:solidFill>
                <a:latin typeface="Arial"/>
                <a:ea typeface="Arial"/>
                <a:cs typeface="Arial"/>
                <a:sym typeface="Arial"/>
              </a:defRPr>
            </a:lvl6pPr>
            <a:lvl7pPr lvl="6" rtl="0">
              <a:spcBef>
                <a:spcPts val="0"/>
              </a:spcBef>
              <a:defRPr sz="1995">
                <a:solidFill>
                  <a:schemeClr val="dk1"/>
                </a:solidFill>
                <a:latin typeface="Arial"/>
                <a:ea typeface="Arial"/>
                <a:cs typeface="Arial"/>
                <a:sym typeface="Arial"/>
              </a:defRPr>
            </a:lvl7pPr>
            <a:lvl8pPr lvl="7" rtl="0">
              <a:spcBef>
                <a:spcPts val="0"/>
              </a:spcBef>
              <a:defRPr sz="1995">
                <a:solidFill>
                  <a:schemeClr val="dk1"/>
                </a:solidFill>
                <a:latin typeface="Arial"/>
                <a:ea typeface="Arial"/>
                <a:cs typeface="Arial"/>
                <a:sym typeface="Arial"/>
              </a:defRPr>
            </a:lvl8pPr>
            <a:lvl9pPr lvl="8" rtl="0">
              <a:spcBef>
                <a:spcPts val="0"/>
              </a:spcBef>
              <a:defRPr sz="1995">
                <a:solidFill>
                  <a:schemeClr val="dk1"/>
                </a:solidFill>
                <a:latin typeface="Arial"/>
                <a:ea typeface="Arial"/>
                <a:cs typeface="Arial"/>
                <a:sym typeface="Arial"/>
              </a:defRPr>
            </a:lvl9pPr>
          </a:lstStyle>
          <a:p>
            <a:endParaRPr/>
          </a:p>
        </p:txBody>
      </p:sp>
      <p:sp>
        <p:nvSpPr>
          <p:cNvPr id="6919" name="Shape 6919"/>
          <p:cNvSpPr>
            <a:spLocks noGrp="1"/>
          </p:cNvSpPr>
          <p:nvPr>
            <p:ph type="pic" idx="5"/>
          </p:nvPr>
        </p:nvSpPr>
        <p:spPr>
          <a:xfrm>
            <a:off x="335804" y="2796225"/>
            <a:ext cx="2095603" cy="1169999"/>
          </a:xfrm>
          <a:prstGeom prst="rect">
            <a:avLst/>
          </a:prstGeom>
          <a:solidFill>
            <a:schemeClr val="lt1"/>
          </a:solidFill>
          <a:ln>
            <a:noFill/>
          </a:ln>
        </p:spPr>
        <p:txBody>
          <a:bodyPr lIns="91425" tIns="91425" rIns="91425" bIns="91425" anchor="ctr" anchorCtr="0"/>
          <a:lstStyle>
            <a:lvl1pPr marL="0" marR="0" lvl="0" indent="0" algn="ctr" rtl="0">
              <a:spcBef>
                <a:spcPts val="0"/>
              </a:spcBef>
              <a:spcAft>
                <a:spcPts val="0"/>
              </a:spcAft>
              <a:buClr>
                <a:srgbClr val="8B8B8B"/>
              </a:buClr>
              <a:buFont typeface="Arial"/>
              <a:buNone/>
              <a:defRPr sz="1064" b="0" i="0" u="none" strike="noStrike" cap="none">
                <a:solidFill>
                  <a:srgbClr val="8B8B8B"/>
                </a:solidFill>
                <a:latin typeface="Arial"/>
                <a:ea typeface="Arial"/>
                <a:cs typeface="Arial"/>
                <a:sym typeface="Arial"/>
              </a:defRPr>
            </a:lvl1pPr>
            <a:lvl2pPr marL="607974" marR="0" lvl="1" indent="-16789" algn="l" rtl="0">
              <a:spcBef>
                <a:spcPts val="0"/>
              </a:spcBef>
              <a:spcAft>
                <a:spcPts val="0"/>
              </a:spcAft>
              <a:defRPr sz="2394" b="0" i="0" u="none" strike="noStrike" cap="none">
                <a:solidFill>
                  <a:schemeClr val="dk1"/>
                </a:solidFill>
                <a:latin typeface="Arial"/>
                <a:ea typeface="Arial"/>
                <a:cs typeface="Arial"/>
                <a:sym typeface="Arial"/>
              </a:defRPr>
            </a:lvl2pPr>
            <a:lvl3pPr marL="1215949" marR="0" lvl="2" indent="-16688" algn="l" rtl="0">
              <a:spcBef>
                <a:spcPts val="0"/>
              </a:spcBef>
              <a:spcAft>
                <a:spcPts val="0"/>
              </a:spcAft>
              <a:defRPr sz="2394" b="0" i="0" u="none" strike="noStrike" cap="none">
                <a:solidFill>
                  <a:schemeClr val="dk1"/>
                </a:solidFill>
                <a:latin typeface="Arial"/>
                <a:ea typeface="Arial"/>
                <a:cs typeface="Arial"/>
                <a:sym typeface="Arial"/>
              </a:defRPr>
            </a:lvl3pPr>
            <a:lvl4pPr marL="1823925" marR="0" lvl="3" indent="-16588" algn="l" rtl="0">
              <a:spcBef>
                <a:spcPts val="0"/>
              </a:spcBef>
              <a:spcAft>
                <a:spcPts val="0"/>
              </a:spcAft>
              <a:defRPr sz="2394" b="0" i="0" u="none" strike="noStrike" cap="none">
                <a:solidFill>
                  <a:schemeClr val="dk1"/>
                </a:solidFill>
                <a:latin typeface="Arial"/>
                <a:ea typeface="Arial"/>
                <a:cs typeface="Arial"/>
                <a:sym typeface="Arial"/>
              </a:defRPr>
            </a:lvl4pPr>
            <a:lvl5pPr marL="2431900" marR="0" lvl="4" indent="-16487" algn="l" rtl="0">
              <a:spcBef>
                <a:spcPts val="0"/>
              </a:spcBef>
              <a:spcAft>
                <a:spcPts val="0"/>
              </a:spcAft>
              <a:defRPr sz="2394" b="0" i="0" u="none" strike="noStrike" cap="none">
                <a:solidFill>
                  <a:schemeClr val="dk1"/>
                </a:solidFill>
                <a:latin typeface="Arial"/>
                <a:ea typeface="Arial"/>
                <a:cs typeface="Arial"/>
                <a:sym typeface="Arial"/>
              </a:defRPr>
            </a:lvl5pPr>
            <a:lvl6pPr marL="3039871" marR="0" lvl="5" indent="-16382" algn="l" rtl="0">
              <a:spcBef>
                <a:spcPts val="0"/>
              </a:spcBef>
              <a:defRPr sz="2394" b="0" i="0" u="none" strike="noStrike" cap="none">
                <a:solidFill>
                  <a:schemeClr val="dk1"/>
                </a:solidFill>
                <a:latin typeface="Arial"/>
                <a:ea typeface="Arial"/>
                <a:cs typeface="Arial"/>
                <a:sym typeface="Arial"/>
              </a:defRPr>
            </a:lvl6pPr>
            <a:lvl7pPr marL="3647850" marR="0" lvl="6" indent="-16285" algn="l" rtl="0">
              <a:spcBef>
                <a:spcPts val="0"/>
              </a:spcBef>
              <a:defRPr sz="2394" b="0" i="0" u="none" strike="noStrike" cap="none">
                <a:solidFill>
                  <a:schemeClr val="dk1"/>
                </a:solidFill>
                <a:latin typeface="Arial"/>
                <a:ea typeface="Arial"/>
                <a:cs typeface="Arial"/>
                <a:sym typeface="Arial"/>
              </a:defRPr>
            </a:lvl7pPr>
            <a:lvl8pPr marL="4255822" marR="0" lvl="7" indent="-16181" algn="l" rtl="0">
              <a:spcBef>
                <a:spcPts val="0"/>
              </a:spcBef>
              <a:defRPr sz="2394" b="0" i="0" u="none" strike="noStrike" cap="none">
                <a:solidFill>
                  <a:schemeClr val="dk1"/>
                </a:solidFill>
                <a:latin typeface="Arial"/>
                <a:ea typeface="Arial"/>
                <a:cs typeface="Arial"/>
                <a:sym typeface="Arial"/>
              </a:defRPr>
            </a:lvl8pPr>
            <a:lvl9pPr marL="4863797" marR="0" lvl="8" indent="-16080" algn="l" rtl="0">
              <a:spcBef>
                <a:spcPts val="0"/>
              </a:spcBef>
              <a:defRPr sz="2394" b="0" i="0" u="none" strike="noStrike" cap="none">
                <a:solidFill>
                  <a:schemeClr val="dk1"/>
                </a:solidFill>
                <a:latin typeface="Arial"/>
                <a:ea typeface="Arial"/>
                <a:cs typeface="Arial"/>
                <a:sym typeface="Arial"/>
              </a:defRPr>
            </a:lvl9pPr>
          </a:lstStyle>
          <a:p>
            <a:endParaRPr/>
          </a:p>
        </p:txBody>
      </p:sp>
      <p:sp>
        <p:nvSpPr>
          <p:cNvPr id="6920" name="Shape 6920"/>
          <p:cNvSpPr/>
          <p:nvPr/>
        </p:nvSpPr>
        <p:spPr>
          <a:xfrm flipH="1">
            <a:off x="335809" y="1"/>
            <a:ext cx="11842628" cy="89199"/>
          </a:xfrm>
          <a:prstGeom prst="rect">
            <a:avLst/>
          </a:prstGeom>
          <a:solidFill>
            <a:schemeClr val="accent1"/>
          </a:solidFill>
          <a:ln>
            <a:noFill/>
          </a:ln>
        </p:spPr>
        <p:txBody>
          <a:bodyPr lIns="121598" tIns="60783" rIns="121598" bIns="60783" anchor="ctr" anchorCtr="0">
            <a:noAutofit/>
          </a:bodyPr>
          <a:lstStyle/>
          <a:p>
            <a:pPr algn="ctr"/>
            <a:endParaRPr sz="2394">
              <a:solidFill>
                <a:srgbClr val="FFFFFF"/>
              </a:solidFill>
            </a:endParaRPr>
          </a:p>
        </p:txBody>
      </p:sp>
      <p:sp>
        <p:nvSpPr>
          <p:cNvPr id="6921" name="Shape 6921"/>
          <p:cNvSpPr txBox="1">
            <a:spLocks noGrp="1"/>
          </p:cNvSpPr>
          <p:nvPr>
            <p:ph type="ftr" idx="11"/>
          </p:nvPr>
        </p:nvSpPr>
        <p:spPr>
          <a:xfrm>
            <a:off x="332990" y="6270901"/>
            <a:ext cx="10713031" cy="428400"/>
          </a:xfrm>
          <a:prstGeom prst="rect">
            <a:avLst/>
          </a:prstGeom>
          <a:noFill/>
          <a:ln>
            <a:noFill/>
          </a:ln>
        </p:spPr>
        <p:txBody>
          <a:bodyPr lIns="91425" tIns="91425" rIns="91425" bIns="91425" anchor="ctr" anchorCtr="0"/>
          <a:lstStyle>
            <a:lvl1pPr marL="0" marR="0" lvl="0" indent="0" algn="l" rtl="0">
              <a:spcBef>
                <a:spcPts val="0"/>
              </a:spcBef>
              <a:spcAft>
                <a:spcPts val="0"/>
              </a:spcAft>
              <a:defRPr sz="1064" b="0" i="0" u="none" strike="noStrike" cap="none">
                <a:solidFill>
                  <a:srgbClr val="8B8B8B"/>
                </a:solidFill>
                <a:latin typeface="Arial"/>
                <a:ea typeface="Arial"/>
                <a:cs typeface="Arial"/>
                <a:sym typeface="Arial"/>
              </a:defRPr>
            </a:lvl1pPr>
            <a:lvl2pPr marL="607974" marR="0" lvl="1" indent="-16789" algn="l" rtl="0">
              <a:spcBef>
                <a:spcPts val="0"/>
              </a:spcBef>
              <a:spcAft>
                <a:spcPts val="0"/>
              </a:spcAft>
              <a:defRPr sz="2394" b="0" i="0" u="none" strike="noStrike" cap="none">
                <a:solidFill>
                  <a:schemeClr val="dk1"/>
                </a:solidFill>
                <a:latin typeface="Arial"/>
                <a:ea typeface="Arial"/>
                <a:cs typeface="Arial"/>
                <a:sym typeface="Arial"/>
              </a:defRPr>
            </a:lvl2pPr>
            <a:lvl3pPr marL="1215949" marR="0" lvl="2" indent="-16688" algn="l" rtl="0">
              <a:spcBef>
                <a:spcPts val="0"/>
              </a:spcBef>
              <a:spcAft>
                <a:spcPts val="0"/>
              </a:spcAft>
              <a:defRPr sz="2394" b="0" i="0" u="none" strike="noStrike" cap="none">
                <a:solidFill>
                  <a:schemeClr val="dk1"/>
                </a:solidFill>
                <a:latin typeface="Arial"/>
                <a:ea typeface="Arial"/>
                <a:cs typeface="Arial"/>
                <a:sym typeface="Arial"/>
              </a:defRPr>
            </a:lvl3pPr>
            <a:lvl4pPr marL="1823925" marR="0" lvl="3" indent="-16588" algn="l" rtl="0">
              <a:spcBef>
                <a:spcPts val="0"/>
              </a:spcBef>
              <a:spcAft>
                <a:spcPts val="0"/>
              </a:spcAft>
              <a:defRPr sz="2394" b="0" i="0" u="none" strike="noStrike" cap="none">
                <a:solidFill>
                  <a:schemeClr val="dk1"/>
                </a:solidFill>
                <a:latin typeface="Arial"/>
                <a:ea typeface="Arial"/>
                <a:cs typeface="Arial"/>
                <a:sym typeface="Arial"/>
              </a:defRPr>
            </a:lvl4pPr>
            <a:lvl5pPr marL="2431900" marR="0" lvl="4" indent="-16487" algn="l" rtl="0">
              <a:spcBef>
                <a:spcPts val="0"/>
              </a:spcBef>
              <a:spcAft>
                <a:spcPts val="0"/>
              </a:spcAft>
              <a:defRPr sz="2394" b="0" i="0" u="none" strike="noStrike" cap="none">
                <a:solidFill>
                  <a:schemeClr val="dk1"/>
                </a:solidFill>
                <a:latin typeface="Arial"/>
                <a:ea typeface="Arial"/>
                <a:cs typeface="Arial"/>
                <a:sym typeface="Arial"/>
              </a:defRPr>
            </a:lvl5pPr>
            <a:lvl6pPr marL="3039871" marR="0" lvl="5" indent="-16382" algn="l" rtl="0">
              <a:spcBef>
                <a:spcPts val="0"/>
              </a:spcBef>
              <a:defRPr sz="2394" b="0" i="0" u="none" strike="noStrike" cap="none">
                <a:solidFill>
                  <a:schemeClr val="dk1"/>
                </a:solidFill>
                <a:latin typeface="Arial"/>
                <a:ea typeface="Arial"/>
                <a:cs typeface="Arial"/>
                <a:sym typeface="Arial"/>
              </a:defRPr>
            </a:lvl6pPr>
            <a:lvl7pPr marL="3647850" marR="0" lvl="6" indent="-16285" algn="l" rtl="0">
              <a:spcBef>
                <a:spcPts val="0"/>
              </a:spcBef>
              <a:defRPr sz="2394" b="0" i="0" u="none" strike="noStrike" cap="none">
                <a:solidFill>
                  <a:schemeClr val="dk1"/>
                </a:solidFill>
                <a:latin typeface="Arial"/>
                <a:ea typeface="Arial"/>
                <a:cs typeface="Arial"/>
                <a:sym typeface="Arial"/>
              </a:defRPr>
            </a:lvl7pPr>
            <a:lvl8pPr marL="4255822" marR="0" lvl="7" indent="-16181" algn="l" rtl="0">
              <a:spcBef>
                <a:spcPts val="0"/>
              </a:spcBef>
              <a:defRPr sz="2394" b="0" i="0" u="none" strike="noStrike" cap="none">
                <a:solidFill>
                  <a:schemeClr val="dk1"/>
                </a:solidFill>
                <a:latin typeface="Arial"/>
                <a:ea typeface="Arial"/>
                <a:cs typeface="Arial"/>
                <a:sym typeface="Arial"/>
              </a:defRPr>
            </a:lvl8pPr>
            <a:lvl9pPr marL="4863797" marR="0" lvl="8" indent="-16080" algn="l" rtl="0">
              <a:spcBef>
                <a:spcPts val="0"/>
              </a:spcBef>
              <a:defRPr sz="2394"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03859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42" y="-2666"/>
            <a:ext cx="12161838" cy="900877"/>
          </a:xfrm>
          <a:prstGeom prst="rect">
            <a:avLst/>
          </a:prstGeom>
        </p:spPr>
      </p:pic>
      <p:sp>
        <p:nvSpPr>
          <p:cNvPr id="2" name="Title 1"/>
          <p:cNvSpPr>
            <a:spLocks noGrp="1"/>
          </p:cNvSpPr>
          <p:nvPr>
            <p:ph type="title" hasCustomPrompt="1"/>
          </p:nvPr>
        </p:nvSpPr>
        <p:spPr/>
        <p:txBody>
          <a:bodyPr/>
          <a:lstStyle>
            <a:lvl1pPr>
              <a:defRPr>
                <a:solidFill>
                  <a:schemeClr val="bg1"/>
                </a:solidFill>
              </a:defRPr>
            </a:lvl1pPr>
          </a:lstStyle>
          <a:p>
            <a:r>
              <a:rPr lang="en-US" dirty="0" smtClean="0"/>
              <a:t>Contents</a:t>
            </a:r>
            <a:endParaRPr lang="en-US" dirty="0"/>
          </a:p>
        </p:txBody>
      </p:sp>
      <p:sp>
        <p:nvSpPr>
          <p:cNvPr id="3" name="Slide Number Placeholder 2"/>
          <p:cNvSpPr>
            <a:spLocks noGrp="1"/>
          </p:cNvSpPr>
          <p:nvPr>
            <p:ph type="sldNum" sz="quarter" idx="11"/>
          </p:nvPr>
        </p:nvSpPr>
        <p:spPr>
          <a:xfrm>
            <a:off x="10859245" y="6339104"/>
            <a:ext cx="683259" cy="365125"/>
          </a:xfrm>
          <a:prstGeom prst="rect">
            <a:avLst/>
          </a:prstGeom>
        </p:spPr>
        <p:txBody>
          <a:bodyPr/>
          <a:lstStyle>
            <a:lvl1pPr>
              <a:defRPr>
                <a:solidFill>
                  <a:schemeClr val="accent1"/>
                </a:solidFill>
              </a:defRPr>
            </a:lvl1pPr>
          </a:lstStyle>
          <a:p>
            <a:fld id="{6EBA610F-6DE2-6644-8764-FCBE8B310C98}" type="slidenum">
              <a:rPr lang="en-US" smtClean="0"/>
              <a:pPr/>
              <a:t>‹#›</a:t>
            </a:fld>
            <a:endParaRPr lang="en-US" dirty="0"/>
          </a:p>
        </p:txBody>
      </p:sp>
      <p:sp>
        <p:nvSpPr>
          <p:cNvPr id="5" name="Footer Placeholder 4"/>
          <p:cNvSpPr txBox="1">
            <a:spLocks/>
          </p:cNvSpPr>
          <p:nvPr userDrawn="1"/>
        </p:nvSpPr>
        <p:spPr>
          <a:xfrm>
            <a:off x="622878" y="6339104"/>
            <a:ext cx="3377021"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smtClean="0">
                <a:solidFill>
                  <a:schemeClr val="accent1"/>
                </a:solidFill>
                <a:latin typeface="+mn-lt"/>
              </a:rPr>
              <a:t>All contents © MuleSoft Inc.</a:t>
            </a:r>
            <a:endParaRPr lang="en-US" dirty="0">
              <a:solidFill>
                <a:schemeClr val="accent1"/>
              </a:solidFill>
              <a:latin typeface="+mn-lt"/>
            </a:endParaRPr>
          </a:p>
        </p:txBody>
      </p:sp>
      <p:sp>
        <p:nvSpPr>
          <p:cNvPr id="8" name="Text Placeholder 7"/>
          <p:cNvSpPr>
            <a:spLocks noGrp="1"/>
          </p:cNvSpPr>
          <p:nvPr>
            <p:ph type="body" sz="quarter" idx="12" hasCustomPrompt="1"/>
          </p:nvPr>
        </p:nvSpPr>
        <p:spPr>
          <a:xfrm>
            <a:off x="608250" y="1189043"/>
            <a:ext cx="10934251" cy="5022851"/>
          </a:xfrm>
        </p:spPr>
        <p:txBody>
          <a:bodyPr/>
          <a:lstStyle>
            <a:lvl1pPr marL="456500" indent="-456500">
              <a:lnSpc>
                <a:spcPct val="200000"/>
              </a:lnSpc>
              <a:buFont typeface="+mj-lt"/>
              <a:buAutoNum type="arabicPeriod"/>
              <a:defRPr baseline="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Highlight current agenda item in white</a:t>
            </a:r>
          </a:p>
          <a:p>
            <a:pPr lvl="0"/>
            <a:r>
              <a:rPr lang="en-US" dirty="0" smtClean="0"/>
              <a:t>Agenda item</a:t>
            </a:r>
          </a:p>
          <a:p>
            <a:pPr lvl="0"/>
            <a:r>
              <a:rPr lang="en-US" dirty="0" smtClean="0"/>
              <a:t>Agenda item</a:t>
            </a:r>
          </a:p>
          <a:p>
            <a:pPr lvl="0"/>
            <a:r>
              <a:rPr lang="en-US" dirty="0" smtClean="0"/>
              <a:t>Agenda item</a:t>
            </a:r>
          </a:p>
          <a:p>
            <a:pPr lvl="0"/>
            <a:r>
              <a:rPr lang="en-US" dirty="0" smtClean="0"/>
              <a:t>Agenda item</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6686" y="151541"/>
            <a:ext cx="1463040" cy="592463"/>
          </a:xfrm>
          <a:prstGeom prst="rect">
            <a:avLst/>
          </a:prstGeom>
        </p:spPr>
      </p:pic>
    </p:spTree>
    <p:extLst>
      <p:ext uri="{BB962C8B-B14F-4D97-AF65-F5344CB8AC3E}">
        <p14:creationId xmlns:p14="http://schemas.microsoft.com/office/powerpoint/2010/main" val="387751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p:bg>
      <p:bgRef idx="1001">
        <a:schemeClr val="bg2"/>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61520" cy="6858000"/>
          </a:xfrm>
          <a:prstGeom prst="rect">
            <a:avLst/>
          </a:prstGeom>
        </p:spPr>
      </p:pic>
      <p:sp>
        <p:nvSpPr>
          <p:cNvPr id="10" name="Title 4"/>
          <p:cNvSpPr>
            <a:spLocks noGrp="1"/>
          </p:cNvSpPr>
          <p:nvPr>
            <p:ph type="title" hasCustomPrompt="1"/>
          </p:nvPr>
        </p:nvSpPr>
        <p:spPr bwMode="black">
          <a:xfrm>
            <a:off x="608096" y="2088337"/>
            <a:ext cx="10935098" cy="1340667"/>
          </a:xfrm>
        </p:spPr>
        <p:txBody>
          <a:bodyPr anchor="b"/>
          <a:lstStyle>
            <a:lvl1pPr>
              <a:defRPr sz="5300"/>
            </a:lvl1pPr>
          </a:lstStyle>
          <a:p>
            <a:r>
              <a:rPr lang="en-US" dirty="0" smtClean="0"/>
              <a:t>Section divider title</a:t>
            </a:r>
            <a:endParaRPr lang="en-US" dirty="0"/>
          </a:p>
        </p:txBody>
      </p:sp>
    </p:spTree>
    <p:extLst>
      <p:ext uri="{BB962C8B-B14F-4D97-AF65-F5344CB8AC3E}">
        <p14:creationId xmlns:p14="http://schemas.microsoft.com/office/powerpoint/2010/main" val="1518324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blue">
    <p:bg>
      <p:bgRef idx="1001">
        <a:schemeClr val="bg2"/>
      </p:bgRef>
    </p:bg>
    <p:spTree>
      <p:nvGrpSpPr>
        <p:cNvPr id="1" name=""/>
        <p:cNvGrpSpPr/>
        <p:nvPr/>
      </p:nvGrpSpPr>
      <p:grpSpPr>
        <a:xfrm>
          <a:off x="0" y="0"/>
          <a:ext cx="0" cy="0"/>
          <a:chOff x="0" y="0"/>
          <a:chExt cx="0" cy="0"/>
        </a:xfrm>
      </p:grpSpPr>
      <p:sp>
        <p:nvSpPr>
          <p:cNvPr id="10" name="Title 4"/>
          <p:cNvSpPr>
            <a:spLocks noGrp="1"/>
          </p:cNvSpPr>
          <p:nvPr>
            <p:ph type="title" hasCustomPrompt="1"/>
          </p:nvPr>
        </p:nvSpPr>
        <p:spPr bwMode="black">
          <a:xfrm>
            <a:off x="608096" y="2088337"/>
            <a:ext cx="10935098" cy="1340667"/>
          </a:xfrm>
        </p:spPr>
        <p:txBody>
          <a:bodyPr anchor="b"/>
          <a:lstStyle>
            <a:lvl1pPr algn="l">
              <a:defRPr sz="5300"/>
            </a:lvl1pPr>
          </a:lstStyle>
          <a:p>
            <a:r>
              <a:rPr lang="en-US" dirty="0" smtClean="0"/>
              <a:t>Section divider title</a:t>
            </a:r>
            <a:endParaRPr lang="en-US" dirty="0"/>
          </a:p>
        </p:txBody>
      </p:sp>
      <p:pic>
        <p:nvPicPr>
          <p:cNvPr id="4" name="Picture 3"/>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8"/>
            <a:ext cx="5963699" cy="4245127"/>
          </a:xfrm>
          <a:prstGeom prst="rect">
            <a:avLst/>
          </a:prstGeom>
        </p:spPr>
      </p:pic>
    </p:spTree>
    <p:extLst>
      <p:ext uri="{BB962C8B-B14F-4D97-AF65-F5344CB8AC3E}">
        <p14:creationId xmlns:p14="http://schemas.microsoft.com/office/powerpoint/2010/main" val="656492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edit slide title</a:t>
            </a:r>
            <a:endParaRPr lang="en-US" dirty="0"/>
          </a:p>
        </p:txBody>
      </p:sp>
      <p:sp>
        <p:nvSpPr>
          <p:cNvPr id="3" name="Slide Number Placeholder 2"/>
          <p:cNvSpPr>
            <a:spLocks noGrp="1"/>
          </p:cNvSpPr>
          <p:nvPr>
            <p:ph type="sldNum" sz="quarter" idx="11"/>
          </p:nvPr>
        </p:nvSpPr>
        <p:spPr>
          <a:xfrm>
            <a:off x="10859245" y="6339104"/>
            <a:ext cx="683259" cy="365125"/>
          </a:xfrm>
          <a:prstGeom prst="rect">
            <a:avLst/>
          </a:prstGeom>
        </p:spPr>
        <p:txBody>
          <a:bodyPr/>
          <a:lstStyle/>
          <a:p>
            <a:fld id="{6EBA610F-6DE2-6644-8764-FCBE8B310C98}" type="slidenum">
              <a:rPr lang="en-US" smtClean="0"/>
              <a:pPr/>
              <a:t>‹#›</a:t>
            </a:fld>
            <a:endParaRPr lang="en-US" dirty="0"/>
          </a:p>
        </p:txBody>
      </p:sp>
      <p:sp>
        <p:nvSpPr>
          <p:cNvPr id="5" name="Text Placeholder 4"/>
          <p:cNvSpPr>
            <a:spLocks noGrp="1"/>
          </p:cNvSpPr>
          <p:nvPr>
            <p:ph type="body" sz="quarter" idx="12"/>
          </p:nvPr>
        </p:nvSpPr>
        <p:spPr>
          <a:xfrm>
            <a:off x="608250" y="1189043"/>
            <a:ext cx="10934251" cy="502285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591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3" name="Slide Number Placeholder 2"/>
          <p:cNvSpPr>
            <a:spLocks noGrp="1"/>
          </p:cNvSpPr>
          <p:nvPr>
            <p:ph type="sldNum" sz="quarter" idx="11"/>
          </p:nvPr>
        </p:nvSpPr>
        <p:spPr>
          <a:xfrm>
            <a:off x="10859245" y="6339104"/>
            <a:ext cx="683259" cy="365125"/>
          </a:xfrm>
          <a:prstGeom prst="rect">
            <a:avLst/>
          </a:prstGeom>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35034591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8096" y="1177238"/>
            <a:ext cx="4912647" cy="467011"/>
          </a:xfrm>
        </p:spPr>
        <p:txBody>
          <a:bodyPr anchor="b">
            <a:noAutofit/>
          </a:bodyPr>
          <a:lstStyle>
            <a:lvl1pPr marL="0" indent="0">
              <a:buNone/>
              <a:defRPr sz="2400" b="0" i="0" baseline="0">
                <a:solidFill>
                  <a:schemeClr val="bg2"/>
                </a:solidFill>
                <a:latin typeface="Verdana" panose="020B0604030504040204" pitchFamily="34" charset="0"/>
              </a:defRPr>
            </a:lvl1pPr>
            <a:lvl2pPr marL="608561" indent="0">
              <a:buNone/>
              <a:defRPr sz="2700" b="1"/>
            </a:lvl2pPr>
            <a:lvl3pPr marL="1217121" indent="0">
              <a:buNone/>
              <a:defRPr sz="2400" b="1"/>
            </a:lvl3pPr>
            <a:lvl4pPr marL="1825681" indent="0">
              <a:buNone/>
              <a:defRPr sz="2200" b="1"/>
            </a:lvl4pPr>
            <a:lvl5pPr marL="2434241" indent="0">
              <a:buNone/>
              <a:defRPr sz="2200" b="1"/>
            </a:lvl5pPr>
            <a:lvl6pPr marL="3042802" indent="0">
              <a:buNone/>
              <a:defRPr sz="2200" b="1"/>
            </a:lvl6pPr>
            <a:lvl7pPr marL="3651362" indent="0">
              <a:buNone/>
              <a:defRPr sz="2200" b="1"/>
            </a:lvl7pPr>
            <a:lvl8pPr marL="4259922" indent="0">
              <a:buNone/>
              <a:defRPr sz="2200" b="1"/>
            </a:lvl8pPr>
            <a:lvl9pPr marL="4868483" indent="0">
              <a:buNone/>
              <a:defRPr sz="2200" b="1"/>
            </a:lvl9pPr>
          </a:lstStyle>
          <a:p>
            <a:pPr lvl="0"/>
            <a:r>
              <a:rPr lang="en-US" dirty="0" smtClean="0"/>
              <a:t>Heading text</a:t>
            </a:r>
          </a:p>
        </p:txBody>
      </p:sp>
      <p:sp>
        <p:nvSpPr>
          <p:cNvPr id="5" name="Text Placeholder 4"/>
          <p:cNvSpPr>
            <a:spLocks noGrp="1"/>
          </p:cNvSpPr>
          <p:nvPr>
            <p:ph type="body" sz="quarter" idx="3" hasCustomPrompt="1"/>
          </p:nvPr>
        </p:nvSpPr>
        <p:spPr>
          <a:xfrm>
            <a:off x="6629856" y="1177238"/>
            <a:ext cx="4912647" cy="467011"/>
          </a:xfrm>
        </p:spPr>
        <p:txBody>
          <a:bodyPr anchor="b">
            <a:noAutofit/>
          </a:bodyPr>
          <a:lstStyle>
            <a:lvl1pPr marL="0" indent="0">
              <a:buNone/>
              <a:defRPr sz="2400" b="0" i="0">
                <a:solidFill>
                  <a:schemeClr val="bg2"/>
                </a:solidFill>
                <a:latin typeface="Verdana" panose="020B0604030504040204" pitchFamily="34" charset="0"/>
              </a:defRPr>
            </a:lvl1pPr>
            <a:lvl2pPr marL="608561" indent="0">
              <a:buNone/>
              <a:defRPr sz="2700" b="1"/>
            </a:lvl2pPr>
            <a:lvl3pPr marL="1217121" indent="0">
              <a:buNone/>
              <a:defRPr sz="2400" b="1"/>
            </a:lvl3pPr>
            <a:lvl4pPr marL="1825681" indent="0">
              <a:buNone/>
              <a:defRPr sz="2200" b="1"/>
            </a:lvl4pPr>
            <a:lvl5pPr marL="2434241" indent="0">
              <a:buNone/>
              <a:defRPr sz="2200" b="1"/>
            </a:lvl5pPr>
            <a:lvl6pPr marL="3042802" indent="0">
              <a:buNone/>
              <a:defRPr sz="2200" b="1"/>
            </a:lvl6pPr>
            <a:lvl7pPr marL="3651362" indent="0">
              <a:buNone/>
              <a:defRPr sz="2200" b="1"/>
            </a:lvl7pPr>
            <a:lvl8pPr marL="4259922" indent="0">
              <a:buNone/>
              <a:defRPr sz="2200" b="1"/>
            </a:lvl8pPr>
            <a:lvl9pPr marL="4868483" indent="0">
              <a:buNone/>
              <a:defRPr sz="2200" b="1"/>
            </a:lvl9pPr>
          </a:lstStyle>
          <a:p>
            <a:pPr lvl="0"/>
            <a:r>
              <a:rPr lang="en-US" dirty="0" smtClean="0"/>
              <a:t>Heading text</a:t>
            </a:r>
          </a:p>
        </p:txBody>
      </p:sp>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a:xfrm>
            <a:off x="10859245" y="6339104"/>
            <a:ext cx="683259" cy="365125"/>
          </a:xfrm>
          <a:prstGeom prst="rect">
            <a:avLst/>
          </a:prstGeom>
        </p:spPr>
        <p:txBody>
          <a:bodyPr/>
          <a:lstStyle/>
          <a:p>
            <a:fld id="{6EBA610F-6DE2-6644-8764-FCBE8B310C98}" type="slidenum">
              <a:rPr lang="en-US" smtClean="0"/>
              <a:pPr/>
              <a:t>‹#›</a:t>
            </a:fld>
            <a:endParaRPr lang="en-US" dirty="0"/>
          </a:p>
        </p:txBody>
      </p:sp>
      <p:sp>
        <p:nvSpPr>
          <p:cNvPr id="9" name="Text Placeholder 8"/>
          <p:cNvSpPr>
            <a:spLocks noGrp="1"/>
          </p:cNvSpPr>
          <p:nvPr>
            <p:ph type="body" sz="quarter" idx="11"/>
          </p:nvPr>
        </p:nvSpPr>
        <p:spPr>
          <a:xfrm>
            <a:off x="608096" y="1766888"/>
            <a:ext cx="4912647" cy="4445000"/>
          </a:xfrm>
        </p:spPr>
        <p:txBody>
          <a:bodyPr/>
          <a:lstStyle>
            <a:lvl1pPr>
              <a:defRPr sz="2000"/>
            </a:lvl1pPr>
            <a:lvl2pPr>
              <a:defRPr sz="1800"/>
            </a:lvl2pPr>
            <a:lvl3pPr>
              <a:defRPr sz="1600"/>
            </a:lvl3pPr>
            <a:lvl4pPr>
              <a:defRPr sz="15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2"/>
          </p:nvPr>
        </p:nvSpPr>
        <p:spPr>
          <a:xfrm>
            <a:off x="6629856" y="1766888"/>
            <a:ext cx="4912647" cy="4445000"/>
          </a:xfrm>
        </p:spPr>
        <p:txBody>
          <a:bodyPr/>
          <a:lstStyle>
            <a:lvl1pPr>
              <a:defRPr sz="2000"/>
            </a:lvl1pPr>
            <a:lvl2pPr>
              <a:defRPr sz="1800"/>
            </a:lvl2pPr>
            <a:lvl3pPr>
              <a:defRPr sz="1600"/>
            </a:lvl3pPr>
            <a:lvl4pPr>
              <a:defRPr sz="15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94297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NUL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theme" Target="../theme/theme2.xml"/><Relationship Id="rId19" Type="http://schemas.openxmlformats.org/officeDocument/2006/relationships/image" Target="../media/image1.png"/><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5542" y="-2666"/>
            <a:ext cx="12161838" cy="900877"/>
          </a:xfrm>
          <a:prstGeom prst="rect">
            <a:avLst/>
          </a:prstGeom>
        </p:spPr>
      </p:pic>
      <p:pic>
        <p:nvPicPr>
          <p:cNvPr id="10" name="Picture 9"/>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26686" y="151541"/>
            <a:ext cx="1463040" cy="592463"/>
          </a:xfrm>
          <a:prstGeom prst="rect">
            <a:avLst/>
          </a:prstGeom>
        </p:spPr>
      </p:pic>
      <p:sp>
        <p:nvSpPr>
          <p:cNvPr id="1026" name="Text Placeholder 2"/>
          <p:cNvSpPr>
            <a:spLocks noGrp="1"/>
          </p:cNvSpPr>
          <p:nvPr>
            <p:ph type="body" idx="1"/>
          </p:nvPr>
        </p:nvSpPr>
        <p:spPr bwMode="auto">
          <a:xfrm>
            <a:off x="608096" y="1193801"/>
            <a:ext cx="10935098" cy="5018087"/>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Title Placeholder 1"/>
          <p:cNvSpPr>
            <a:spLocks noGrp="1"/>
          </p:cNvSpPr>
          <p:nvPr>
            <p:ph type="title"/>
          </p:nvPr>
        </p:nvSpPr>
        <p:spPr bwMode="white">
          <a:xfrm>
            <a:off x="608098" y="0"/>
            <a:ext cx="9464053" cy="90236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slide title</a:t>
            </a:r>
            <a:endParaRPr lang="en-US" dirty="0"/>
          </a:p>
        </p:txBody>
      </p:sp>
    </p:spTree>
  </p:cSld>
  <p:clrMap bg1="lt1" tx1="dk1" bg2="lt2" tx2="dk2" accent1="accent1" accent2="accent2" accent3="accent3" accent4="accent4" accent5="accent5" accent6="accent6" hlink="hlink" folHlink="folHlink"/>
  <p:sldLayoutIdLst>
    <p:sldLayoutId id="2147483740" r:id="rId1"/>
    <p:sldLayoutId id="2147483761" r:id="rId2"/>
    <p:sldLayoutId id="2147483749" r:id="rId3"/>
    <p:sldLayoutId id="2147483755" r:id="rId4"/>
    <p:sldLayoutId id="2147483756" r:id="rId5"/>
    <p:sldLayoutId id="2147483741" r:id="rId6"/>
    <p:sldLayoutId id="2147483742" r:id="rId7"/>
    <p:sldLayoutId id="2147483750" r:id="rId8"/>
    <p:sldLayoutId id="2147483743" r:id="rId9"/>
    <p:sldLayoutId id="2147483759" r:id="rId10"/>
    <p:sldLayoutId id="2147483760" r:id="rId11"/>
    <p:sldLayoutId id="2147483758" r:id="rId12"/>
    <p:sldLayoutId id="2147483744" r:id="rId13"/>
    <p:sldLayoutId id="2147483751" r:id="rId14"/>
    <p:sldLayoutId id="2147483757" r:id="rId15"/>
    <p:sldLayoutId id="2147483752" r:id="rId16"/>
    <p:sldLayoutId id="2147483748" r:id="rId17"/>
    <p:sldLayoutId id="2147483762" r:id="rId18"/>
  </p:sldLayoutIdLst>
  <p:transition>
    <p:fade/>
  </p:transition>
  <p:hf hdr="0" ftr="0" dt="0"/>
  <p:txStyles>
    <p:titleStyle>
      <a:lvl1pPr algn="l" defTabSz="608561" rtl="0" eaLnBrk="1" fontAlgn="base" hangingPunct="1">
        <a:lnSpc>
          <a:spcPts val="3195"/>
        </a:lnSpc>
        <a:spcBef>
          <a:spcPct val="0"/>
        </a:spcBef>
        <a:spcAft>
          <a:spcPct val="0"/>
        </a:spcAft>
        <a:defRPr sz="28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lgn="l" defTabSz="608561" rtl="0" eaLnBrk="1" fontAlgn="base" hangingPunct="1">
        <a:spcBef>
          <a:spcPct val="0"/>
        </a:spcBef>
        <a:spcAft>
          <a:spcPct val="0"/>
        </a:spcAft>
        <a:defRPr sz="3200">
          <a:solidFill>
            <a:schemeClr val="bg1"/>
          </a:solidFill>
          <a:latin typeface="Ubuntu" charset="0"/>
          <a:ea typeface="ＭＳ Ｐゴシック" charset="0"/>
        </a:defRPr>
      </a:lvl2pPr>
      <a:lvl3pPr algn="l" defTabSz="608561" rtl="0" eaLnBrk="1" fontAlgn="base" hangingPunct="1">
        <a:spcBef>
          <a:spcPct val="0"/>
        </a:spcBef>
        <a:spcAft>
          <a:spcPct val="0"/>
        </a:spcAft>
        <a:defRPr sz="3200">
          <a:solidFill>
            <a:schemeClr val="bg1"/>
          </a:solidFill>
          <a:latin typeface="Ubuntu" charset="0"/>
          <a:ea typeface="ＭＳ Ｐゴシック" charset="0"/>
        </a:defRPr>
      </a:lvl3pPr>
      <a:lvl4pPr algn="l" defTabSz="608561" rtl="0" eaLnBrk="1" fontAlgn="base" hangingPunct="1">
        <a:spcBef>
          <a:spcPct val="0"/>
        </a:spcBef>
        <a:spcAft>
          <a:spcPct val="0"/>
        </a:spcAft>
        <a:defRPr sz="3200">
          <a:solidFill>
            <a:schemeClr val="bg1"/>
          </a:solidFill>
          <a:latin typeface="Ubuntu" charset="0"/>
          <a:ea typeface="ＭＳ Ｐゴシック" charset="0"/>
        </a:defRPr>
      </a:lvl4pPr>
      <a:lvl5pPr algn="l" defTabSz="608561" rtl="0" eaLnBrk="1" fontAlgn="base" hangingPunct="1">
        <a:spcBef>
          <a:spcPct val="0"/>
        </a:spcBef>
        <a:spcAft>
          <a:spcPct val="0"/>
        </a:spcAft>
        <a:defRPr sz="3200">
          <a:solidFill>
            <a:schemeClr val="bg1"/>
          </a:solidFill>
          <a:latin typeface="Ubuntu" charset="0"/>
          <a:ea typeface="ＭＳ Ｐゴシック" charset="0"/>
        </a:defRPr>
      </a:lvl5pPr>
      <a:lvl6pPr marL="608561" algn="l" defTabSz="608561" rtl="0" eaLnBrk="1" fontAlgn="base" hangingPunct="1">
        <a:spcBef>
          <a:spcPct val="0"/>
        </a:spcBef>
        <a:spcAft>
          <a:spcPct val="0"/>
        </a:spcAft>
        <a:defRPr sz="2700">
          <a:solidFill>
            <a:schemeClr val="bg1"/>
          </a:solidFill>
          <a:latin typeface="Ubuntu" charset="0"/>
          <a:ea typeface="ＭＳ Ｐゴシック" charset="0"/>
        </a:defRPr>
      </a:lvl6pPr>
      <a:lvl7pPr marL="1217121" algn="l" defTabSz="608561" rtl="0" eaLnBrk="1" fontAlgn="base" hangingPunct="1">
        <a:spcBef>
          <a:spcPct val="0"/>
        </a:spcBef>
        <a:spcAft>
          <a:spcPct val="0"/>
        </a:spcAft>
        <a:defRPr sz="2700">
          <a:solidFill>
            <a:schemeClr val="bg1"/>
          </a:solidFill>
          <a:latin typeface="Ubuntu" charset="0"/>
          <a:ea typeface="ＭＳ Ｐゴシック" charset="0"/>
        </a:defRPr>
      </a:lvl7pPr>
      <a:lvl8pPr marL="1825681" algn="l" defTabSz="608561" rtl="0" eaLnBrk="1" fontAlgn="base" hangingPunct="1">
        <a:spcBef>
          <a:spcPct val="0"/>
        </a:spcBef>
        <a:spcAft>
          <a:spcPct val="0"/>
        </a:spcAft>
        <a:defRPr sz="2700">
          <a:solidFill>
            <a:schemeClr val="bg1"/>
          </a:solidFill>
          <a:latin typeface="Ubuntu" charset="0"/>
          <a:ea typeface="ＭＳ Ｐゴシック" charset="0"/>
        </a:defRPr>
      </a:lvl8pPr>
      <a:lvl9pPr marL="2434241" algn="l" defTabSz="608561" rtl="0" eaLnBrk="1" fontAlgn="base" hangingPunct="1">
        <a:spcBef>
          <a:spcPct val="0"/>
        </a:spcBef>
        <a:spcAft>
          <a:spcPct val="0"/>
        </a:spcAft>
        <a:defRPr sz="2700">
          <a:solidFill>
            <a:schemeClr val="bg1"/>
          </a:solidFill>
          <a:latin typeface="Ubuntu" charset="0"/>
          <a:ea typeface="ＭＳ Ｐゴシック" charset="0"/>
        </a:defRPr>
      </a:lvl9pPr>
    </p:titleStyle>
    <p:bodyStyle>
      <a:lvl1pPr marL="225079" indent="-225079" algn="l" defTabSz="608561" rtl="0" eaLnBrk="1" fontAlgn="base" hangingPunct="1">
        <a:spcBef>
          <a:spcPts val="1198"/>
        </a:spcBef>
        <a:spcAft>
          <a:spcPct val="0"/>
        </a:spcAft>
        <a:buClr>
          <a:srgbClr val="00A0DF"/>
        </a:buClr>
        <a:buFont typeface="Arial" panose="020B0604020202020204" pitchFamily="34" charset="0"/>
        <a:buChar char="•"/>
        <a:defRPr sz="24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627687" indent="-248856" algn="l" defTabSz="608561" rtl="0" eaLnBrk="1" fontAlgn="base" hangingPunct="1">
        <a:spcBef>
          <a:spcPts val="599"/>
        </a:spcBef>
        <a:spcAft>
          <a:spcPct val="0"/>
        </a:spcAft>
        <a:buClr>
          <a:srgbClr val="00A0DF"/>
        </a:buClr>
        <a:buFont typeface="Open Sans" panose="020B0606030504020204" pitchFamily="34" charset="0"/>
        <a:buChar char="–"/>
        <a:defRPr sz="20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12999" indent="-236177" algn="l" defTabSz="608561" rtl="0" eaLnBrk="1" fontAlgn="base" hangingPunct="1">
        <a:spcBef>
          <a:spcPts val="532"/>
        </a:spcBef>
        <a:spcAft>
          <a:spcPct val="0"/>
        </a:spcAft>
        <a:buClr>
          <a:srgbClr val="00A0DF"/>
        </a:buClr>
        <a:buFont typeface="Arial" panose="020B0604020202020204" pitchFamily="34" charset="0"/>
        <a:buChar char="•"/>
        <a:defRPr sz="18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198315" marR="0" indent="-226665" algn="l" defTabSz="608561" rtl="0" eaLnBrk="1" fontAlgn="base" latinLnBrk="0" hangingPunct="1">
        <a:lnSpc>
          <a:spcPct val="100000"/>
        </a:lnSpc>
        <a:spcBef>
          <a:spcPts val="532"/>
        </a:spcBef>
        <a:spcAft>
          <a:spcPct val="0"/>
        </a:spcAft>
        <a:buClr>
          <a:srgbClr val="00A0DF"/>
        </a:buClr>
        <a:buSzTx/>
        <a:buFont typeface="Open Sans" panose="020B0606030504020204" pitchFamily="34" charset="0"/>
        <a:buChar char="–"/>
        <a:tabLst/>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600921" indent="-233007" algn="l" defTabSz="919182" rtl="0" eaLnBrk="1" fontAlgn="base" hangingPunct="1">
        <a:spcBef>
          <a:spcPts val="532"/>
        </a:spcBef>
        <a:spcAft>
          <a:spcPct val="0"/>
        </a:spcAft>
        <a:buClr>
          <a:srgbClr val="00A0DF"/>
        </a:buClr>
        <a:buFont typeface="Arial" charset="0"/>
        <a:buChar char="•"/>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3347081" indent="-304281" algn="l" defTabSz="608561" rtl="0" eaLnBrk="1" latinLnBrk="0" hangingPunct="1">
        <a:spcBef>
          <a:spcPct val="20000"/>
        </a:spcBef>
        <a:buFont typeface="Arial"/>
        <a:buChar char="•"/>
        <a:defRPr sz="2700" kern="1200">
          <a:solidFill>
            <a:schemeClr val="tx1"/>
          </a:solidFill>
          <a:latin typeface="+mn-lt"/>
          <a:ea typeface="+mn-ea"/>
          <a:cs typeface="+mn-cs"/>
        </a:defRPr>
      </a:lvl6pPr>
      <a:lvl7pPr marL="3955642" indent="-304281" algn="l" defTabSz="608561" rtl="0" eaLnBrk="1" latinLnBrk="0" hangingPunct="1">
        <a:spcBef>
          <a:spcPct val="20000"/>
        </a:spcBef>
        <a:buFont typeface="Arial"/>
        <a:buChar char="•"/>
        <a:defRPr sz="2700" kern="1200">
          <a:solidFill>
            <a:schemeClr val="tx1"/>
          </a:solidFill>
          <a:latin typeface="+mn-lt"/>
          <a:ea typeface="+mn-ea"/>
          <a:cs typeface="+mn-cs"/>
        </a:defRPr>
      </a:lvl7pPr>
      <a:lvl8pPr marL="4564203" indent="-304281" algn="l" defTabSz="608561" rtl="0" eaLnBrk="1" latinLnBrk="0" hangingPunct="1">
        <a:spcBef>
          <a:spcPct val="20000"/>
        </a:spcBef>
        <a:buFont typeface="Arial"/>
        <a:buChar char="•"/>
        <a:defRPr sz="2700" kern="1200">
          <a:solidFill>
            <a:schemeClr val="tx1"/>
          </a:solidFill>
          <a:latin typeface="+mn-lt"/>
          <a:ea typeface="+mn-ea"/>
          <a:cs typeface="+mn-cs"/>
        </a:defRPr>
      </a:lvl8pPr>
      <a:lvl9pPr marL="5172762" indent="-304281" algn="l" defTabSz="608561"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8561" rtl="0" eaLnBrk="1" latinLnBrk="0" hangingPunct="1">
        <a:defRPr sz="2400" kern="1200">
          <a:solidFill>
            <a:schemeClr val="tx1"/>
          </a:solidFill>
          <a:latin typeface="+mn-lt"/>
          <a:ea typeface="+mn-ea"/>
          <a:cs typeface="+mn-cs"/>
        </a:defRPr>
      </a:lvl1pPr>
      <a:lvl2pPr marL="608561" algn="l" defTabSz="608561" rtl="0" eaLnBrk="1" latinLnBrk="0" hangingPunct="1">
        <a:defRPr sz="2400" kern="1200">
          <a:solidFill>
            <a:schemeClr val="tx1"/>
          </a:solidFill>
          <a:latin typeface="+mn-lt"/>
          <a:ea typeface="+mn-ea"/>
          <a:cs typeface="+mn-cs"/>
        </a:defRPr>
      </a:lvl2pPr>
      <a:lvl3pPr marL="1217121" algn="l" defTabSz="608561" rtl="0" eaLnBrk="1" latinLnBrk="0" hangingPunct="1">
        <a:defRPr sz="2400" kern="1200">
          <a:solidFill>
            <a:schemeClr val="tx1"/>
          </a:solidFill>
          <a:latin typeface="+mn-lt"/>
          <a:ea typeface="+mn-ea"/>
          <a:cs typeface="+mn-cs"/>
        </a:defRPr>
      </a:lvl3pPr>
      <a:lvl4pPr marL="1825681" algn="l" defTabSz="608561" rtl="0" eaLnBrk="1" latinLnBrk="0" hangingPunct="1">
        <a:defRPr sz="2400" kern="1200">
          <a:solidFill>
            <a:schemeClr val="tx1"/>
          </a:solidFill>
          <a:latin typeface="+mn-lt"/>
          <a:ea typeface="+mn-ea"/>
          <a:cs typeface="+mn-cs"/>
        </a:defRPr>
      </a:lvl4pPr>
      <a:lvl5pPr marL="2434241" algn="l" defTabSz="608561" rtl="0" eaLnBrk="1" latinLnBrk="0" hangingPunct="1">
        <a:defRPr sz="2400" kern="1200">
          <a:solidFill>
            <a:schemeClr val="tx1"/>
          </a:solidFill>
          <a:latin typeface="+mn-lt"/>
          <a:ea typeface="+mn-ea"/>
          <a:cs typeface="+mn-cs"/>
        </a:defRPr>
      </a:lvl5pPr>
      <a:lvl6pPr marL="3042802" algn="l" defTabSz="608561" rtl="0" eaLnBrk="1" latinLnBrk="0" hangingPunct="1">
        <a:defRPr sz="2400" kern="1200">
          <a:solidFill>
            <a:schemeClr val="tx1"/>
          </a:solidFill>
          <a:latin typeface="+mn-lt"/>
          <a:ea typeface="+mn-ea"/>
          <a:cs typeface="+mn-cs"/>
        </a:defRPr>
      </a:lvl6pPr>
      <a:lvl7pPr marL="3651362" algn="l" defTabSz="608561" rtl="0" eaLnBrk="1" latinLnBrk="0" hangingPunct="1">
        <a:defRPr sz="2400" kern="1200">
          <a:solidFill>
            <a:schemeClr val="tx1"/>
          </a:solidFill>
          <a:latin typeface="+mn-lt"/>
          <a:ea typeface="+mn-ea"/>
          <a:cs typeface="+mn-cs"/>
        </a:defRPr>
      </a:lvl7pPr>
      <a:lvl8pPr marL="4259922" algn="l" defTabSz="608561" rtl="0" eaLnBrk="1" latinLnBrk="0" hangingPunct="1">
        <a:defRPr sz="2400" kern="1200">
          <a:solidFill>
            <a:schemeClr val="tx1"/>
          </a:solidFill>
          <a:latin typeface="+mn-lt"/>
          <a:ea typeface="+mn-ea"/>
          <a:cs typeface="+mn-cs"/>
        </a:defRPr>
      </a:lvl8pPr>
      <a:lvl9pPr marL="4868483" algn="l" defTabSz="608561"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p:nvPr/>
        </p:nvSpPr>
        <p:spPr>
          <a:xfrm>
            <a:off x="-9526" y="0"/>
            <a:ext cx="12171414" cy="914400"/>
          </a:xfrm>
          <a:prstGeom prst="rect">
            <a:avLst/>
          </a:prstGeom>
          <a:solidFill>
            <a:schemeClr val="dk2"/>
          </a:solidFill>
          <a:ln>
            <a:noFill/>
          </a:ln>
        </p:spPr>
        <p:txBody>
          <a:bodyPr lIns="121598" tIns="60783" rIns="121598" bIns="60783" anchor="ctr" anchorCtr="0">
            <a:noAutofit/>
          </a:bodyPr>
          <a:lstStyle/>
          <a:p>
            <a:pPr algn="ctr" defTabSz="1216152" fontAlgn="auto">
              <a:spcBef>
                <a:spcPts val="0"/>
              </a:spcBef>
              <a:spcAft>
                <a:spcPts val="0"/>
              </a:spcAft>
            </a:pPr>
            <a:endParaRPr sz="1862" kern="0">
              <a:solidFill>
                <a:srgbClr val="FFFFFF"/>
              </a:solidFill>
              <a:latin typeface="Arial"/>
              <a:ea typeface="Arial"/>
              <a:cs typeface="Arial"/>
              <a:sym typeface="Arial"/>
            </a:endParaRPr>
          </a:p>
        </p:txBody>
      </p:sp>
      <p:sp>
        <p:nvSpPr>
          <p:cNvPr id="52" name="Shape 52"/>
          <p:cNvSpPr txBox="1">
            <a:spLocks noGrp="1"/>
          </p:cNvSpPr>
          <p:nvPr>
            <p:ph type="body" idx="1"/>
          </p:nvPr>
        </p:nvSpPr>
        <p:spPr>
          <a:xfrm>
            <a:off x="608092" y="1193800"/>
            <a:ext cx="10935280" cy="5018000"/>
          </a:xfrm>
          <a:prstGeom prst="rect">
            <a:avLst/>
          </a:prstGeom>
          <a:noFill/>
          <a:ln>
            <a:noFill/>
          </a:ln>
        </p:spPr>
        <p:txBody>
          <a:bodyPr lIns="68575" tIns="68575" rIns="68575" bIns="68575" anchor="t" anchorCtr="0"/>
          <a:lstStyle>
            <a:lvl1pPr marL="165100" marR="0" lvl="0" indent="-50800" algn="l" rtl="0">
              <a:spcBef>
                <a:spcPts val="900"/>
              </a:spcBef>
              <a:spcAft>
                <a:spcPts val="0"/>
              </a:spcAft>
              <a:buClr>
                <a:srgbClr val="00A0DF"/>
              </a:buClr>
              <a:buSzPct val="100000"/>
              <a:buFont typeface="Arial"/>
              <a:buChar char="•"/>
              <a:defRPr sz="1800" b="0" i="0" u="none" strike="noStrike" cap="none">
                <a:solidFill>
                  <a:schemeClr val="dk2"/>
                </a:solidFill>
                <a:latin typeface="Verdana"/>
                <a:ea typeface="Verdana"/>
                <a:cs typeface="Verdana"/>
                <a:sym typeface="Verdana"/>
              </a:defRPr>
            </a:lvl1pPr>
            <a:lvl2pPr marL="469900" marR="0" lvl="1" indent="-101600" algn="l" rtl="0">
              <a:spcBef>
                <a:spcPts val="500"/>
              </a:spcBef>
              <a:spcAft>
                <a:spcPts val="0"/>
              </a:spcAft>
              <a:buClr>
                <a:srgbClr val="00A0DF"/>
              </a:buClr>
              <a:buSzPct val="100000"/>
              <a:buFont typeface="Open Sans"/>
              <a:buChar char="–"/>
              <a:defRPr sz="1500" b="0" i="0" u="none" strike="noStrike" cap="none">
                <a:solidFill>
                  <a:schemeClr val="dk2"/>
                </a:solidFill>
                <a:latin typeface="Verdana"/>
                <a:ea typeface="Verdana"/>
                <a:cs typeface="Verdana"/>
                <a:sym typeface="Verdana"/>
              </a:defRPr>
            </a:lvl2pPr>
            <a:lvl3pPr marL="685800" marR="0" lvl="2" indent="-88900" algn="l" rtl="0">
              <a:spcBef>
                <a:spcPts val="400"/>
              </a:spcBef>
              <a:spcAft>
                <a:spcPts val="0"/>
              </a:spcAft>
              <a:buClr>
                <a:srgbClr val="00A0DF"/>
              </a:buClr>
              <a:buSzPct val="100000"/>
              <a:buFont typeface="Arial"/>
              <a:buChar char="•"/>
              <a:defRPr sz="1400" b="0" i="0" u="none" strike="noStrike" cap="none">
                <a:solidFill>
                  <a:schemeClr val="dk2"/>
                </a:solidFill>
                <a:latin typeface="Verdana"/>
                <a:ea typeface="Verdana"/>
                <a:cs typeface="Verdana"/>
                <a:sym typeface="Verdana"/>
              </a:defRPr>
            </a:lvl3pPr>
            <a:lvl4pPr marL="901700" marR="0" lvl="3" indent="-101600" algn="l" rtl="0">
              <a:lnSpc>
                <a:spcPct val="100000"/>
              </a:lnSpc>
              <a:spcBef>
                <a:spcPts val="400"/>
              </a:spcBef>
              <a:spcAft>
                <a:spcPts val="0"/>
              </a:spcAft>
              <a:buClr>
                <a:srgbClr val="00A0DF"/>
              </a:buClr>
              <a:buSzPct val="100000"/>
              <a:buFont typeface="Open Sans"/>
              <a:buChar char="–"/>
              <a:defRPr sz="1200" b="0" i="0" u="none" strike="noStrike" cap="none">
                <a:solidFill>
                  <a:schemeClr val="dk2"/>
                </a:solidFill>
                <a:latin typeface="Verdana"/>
                <a:ea typeface="Verdana"/>
                <a:cs typeface="Verdana"/>
                <a:sym typeface="Verdana"/>
              </a:defRPr>
            </a:lvl4pPr>
            <a:lvl5pPr marL="1206500" marR="0" lvl="4" indent="-114300" algn="l" rtl="0">
              <a:spcBef>
                <a:spcPts val="400"/>
              </a:spcBef>
              <a:spcAft>
                <a:spcPts val="0"/>
              </a:spcAft>
              <a:buClr>
                <a:srgbClr val="00A0DF"/>
              </a:buClr>
              <a:buSzPct val="100000"/>
              <a:buFont typeface="Arial"/>
              <a:buChar char="•"/>
              <a:defRPr sz="1200" b="0" i="0" u="none" strike="noStrike" cap="none">
                <a:solidFill>
                  <a:schemeClr val="dk2"/>
                </a:solidFill>
                <a:latin typeface="Verdana"/>
                <a:ea typeface="Verdana"/>
                <a:cs typeface="Verdana"/>
                <a:sym typeface="Verdana"/>
              </a:defRPr>
            </a:lvl5pPr>
            <a:lvl6pPr marL="2514600" marR="0" lvl="5" indent="-114300" algn="l" rtl="0">
              <a:spcBef>
                <a:spcPts val="400"/>
              </a:spcBef>
              <a:buClr>
                <a:schemeClr val="dk1"/>
              </a:buClr>
              <a:buSzPct val="100000"/>
              <a:buFont typeface="Arial"/>
              <a:buChar char="•"/>
              <a:defRPr sz="2000" b="0" i="0" u="none" strike="noStrike" cap="none">
                <a:solidFill>
                  <a:schemeClr val="dk1"/>
                </a:solidFill>
                <a:latin typeface="Verdana"/>
                <a:ea typeface="Verdana"/>
                <a:cs typeface="Verdana"/>
                <a:sym typeface="Verdana"/>
              </a:defRPr>
            </a:lvl6pPr>
            <a:lvl7pPr marL="2971800" marR="0" lvl="6" indent="-114300" algn="l" rtl="0">
              <a:spcBef>
                <a:spcPts val="400"/>
              </a:spcBef>
              <a:buClr>
                <a:schemeClr val="dk1"/>
              </a:buClr>
              <a:buSzPct val="100000"/>
              <a:buFont typeface="Arial"/>
              <a:buChar char="•"/>
              <a:defRPr sz="2000" b="0" i="0" u="none" strike="noStrike" cap="none">
                <a:solidFill>
                  <a:schemeClr val="dk1"/>
                </a:solidFill>
                <a:latin typeface="Verdana"/>
                <a:ea typeface="Verdana"/>
                <a:cs typeface="Verdana"/>
                <a:sym typeface="Verdana"/>
              </a:defRPr>
            </a:lvl7pPr>
            <a:lvl8pPr marL="3429000" marR="0" lvl="7" indent="-114300" algn="l" rtl="0">
              <a:spcBef>
                <a:spcPts val="400"/>
              </a:spcBef>
              <a:buClr>
                <a:schemeClr val="dk1"/>
              </a:buClr>
              <a:buSzPct val="100000"/>
              <a:buFont typeface="Arial"/>
              <a:buChar char="•"/>
              <a:defRPr sz="2000" b="0" i="0" u="none" strike="noStrike" cap="none">
                <a:solidFill>
                  <a:schemeClr val="dk1"/>
                </a:solidFill>
                <a:latin typeface="Verdana"/>
                <a:ea typeface="Verdana"/>
                <a:cs typeface="Verdana"/>
                <a:sym typeface="Verdana"/>
              </a:defRPr>
            </a:lvl8pPr>
            <a:lvl9pPr marL="3886200" marR="0" lvl="8" indent="-114300" algn="l" rtl="0">
              <a:spcBef>
                <a:spcPts val="400"/>
              </a:spcBef>
              <a:buClr>
                <a:schemeClr val="dk1"/>
              </a:buClr>
              <a:buSzPct val="100000"/>
              <a:buFont typeface="Arial"/>
              <a:buChar char="•"/>
              <a:defRPr sz="2000" b="0" i="0" u="none" strike="noStrike" cap="none">
                <a:solidFill>
                  <a:schemeClr val="dk1"/>
                </a:solidFill>
                <a:latin typeface="Verdana"/>
                <a:ea typeface="Verdana"/>
                <a:cs typeface="Verdana"/>
                <a:sym typeface="Verdana"/>
              </a:defRPr>
            </a:lvl9pPr>
          </a:lstStyle>
          <a:p>
            <a:endParaRPr/>
          </a:p>
        </p:txBody>
      </p:sp>
      <p:sp>
        <p:nvSpPr>
          <p:cNvPr id="53" name="Shape 53"/>
          <p:cNvSpPr txBox="1">
            <a:spLocks noGrp="1"/>
          </p:cNvSpPr>
          <p:nvPr>
            <p:ph type="title"/>
          </p:nvPr>
        </p:nvSpPr>
        <p:spPr>
          <a:xfrm>
            <a:off x="608092" y="0"/>
            <a:ext cx="9464128" cy="902400"/>
          </a:xfrm>
          <a:prstGeom prst="rect">
            <a:avLst/>
          </a:prstGeom>
          <a:noFill/>
          <a:ln>
            <a:noFill/>
          </a:ln>
        </p:spPr>
        <p:txBody>
          <a:bodyPr lIns="68575" tIns="68575" rIns="68575" bIns="68575" anchor="ctr" anchorCtr="0"/>
          <a:lstStyle>
            <a:lvl1pPr marL="0" marR="0" lvl="0" indent="0" algn="l" rtl="0">
              <a:lnSpc>
                <a:spcPct val="114285"/>
              </a:lnSpc>
              <a:spcBef>
                <a:spcPts val="0"/>
              </a:spcBef>
              <a:spcAft>
                <a:spcPts val="0"/>
              </a:spcAft>
              <a:buSzPct val="52380"/>
              <a:buNone/>
              <a:defRPr sz="21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ct val="45833"/>
              <a:buNone/>
              <a:defRPr sz="2400" b="0" i="0" u="none" strike="noStrike" cap="none">
                <a:solidFill>
                  <a:schemeClr val="lt1"/>
                </a:solidFill>
                <a:latin typeface="Ubuntu"/>
                <a:ea typeface="Ubuntu"/>
                <a:cs typeface="Ubuntu"/>
                <a:sym typeface="Ubuntu"/>
              </a:defRPr>
            </a:lvl2pPr>
            <a:lvl3pPr marL="0" marR="0" lvl="2" indent="0" algn="l" rtl="0">
              <a:spcBef>
                <a:spcPts val="0"/>
              </a:spcBef>
              <a:spcAft>
                <a:spcPts val="0"/>
              </a:spcAft>
              <a:buSzPct val="45833"/>
              <a:buNone/>
              <a:defRPr sz="2400" b="0" i="0" u="none" strike="noStrike" cap="none">
                <a:solidFill>
                  <a:schemeClr val="lt1"/>
                </a:solidFill>
                <a:latin typeface="Ubuntu"/>
                <a:ea typeface="Ubuntu"/>
                <a:cs typeface="Ubuntu"/>
                <a:sym typeface="Ubuntu"/>
              </a:defRPr>
            </a:lvl3pPr>
            <a:lvl4pPr marL="0" marR="0" lvl="3" indent="0" algn="l" rtl="0">
              <a:spcBef>
                <a:spcPts val="0"/>
              </a:spcBef>
              <a:spcAft>
                <a:spcPts val="0"/>
              </a:spcAft>
              <a:buSzPct val="45833"/>
              <a:buNone/>
              <a:defRPr sz="2400" b="0" i="0" u="none" strike="noStrike" cap="none">
                <a:solidFill>
                  <a:schemeClr val="lt1"/>
                </a:solidFill>
                <a:latin typeface="Ubuntu"/>
                <a:ea typeface="Ubuntu"/>
                <a:cs typeface="Ubuntu"/>
                <a:sym typeface="Ubuntu"/>
              </a:defRPr>
            </a:lvl4pPr>
            <a:lvl5pPr marL="0" marR="0" lvl="4" indent="0" algn="l" rtl="0">
              <a:spcBef>
                <a:spcPts val="0"/>
              </a:spcBef>
              <a:spcAft>
                <a:spcPts val="0"/>
              </a:spcAft>
              <a:buSzPct val="45833"/>
              <a:buNone/>
              <a:defRPr sz="2400" b="0" i="0" u="none" strike="noStrike" cap="none">
                <a:solidFill>
                  <a:schemeClr val="lt1"/>
                </a:solidFill>
                <a:latin typeface="Ubuntu"/>
                <a:ea typeface="Ubuntu"/>
                <a:cs typeface="Ubuntu"/>
                <a:sym typeface="Ubuntu"/>
              </a:defRPr>
            </a:lvl5pPr>
            <a:lvl6pPr marL="457200" marR="0" lvl="5" indent="-12700" algn="l" rtl="0">
              <a:spcBef>
                <a:spcPts val="0"/>
              </a:spcBef>
              <a:spcAft>
                <a:spcPts val="0"/>
              </a:spcAft>
              <a:buSzPct val="55000"/>
              <a:buNone/>
              <a:defRPr sz="2000" b="0" i="0" u="none" strike="noStrike" cap="none">
                <a:solidFill>
                  <a:schemeClr val="lt1"/>
                </a:solidFill>
                <a:latin typeface="Ubuntu"/>
                <a:ea typeface="Ubuntu"/>
                <a:cs typeface="Ubuntu"/>
                <a:sym typeface="Ubuntu"/>
              </a:defRPr>
            </a:lvl6pPr>
            <a:lvl7pPr marL="914400" marR="0" lvl="6" indent="-12700" algn="l" rtl="0">
              <a:spcBef>
                <a:spcPts val="0"/>
              </a:spcBef>
              <a:spcAft>
                <a:spcPts val="0"/>
              </a:spcAft>
              <a:buSzPct val="55000"/>
              <a:buNone/>
              <a:defRPr sz="2000" b="0" i="0" u="none" strike="noStrike" cap="none">
                <a:solidFill>
                  <a:schemeClr val="lt1"/>
                </a:solidFill>
                <a:latin typeface="Ubuntu"/>
                <a:ea typeface="Ubuntu"/>
                <a:cs typeface="Ubuntu"/>
                <a:sym typeface="Ubuntu"/>
              </a:defRPr>
            </a:lvl7pPr>
            <a:lvl8pPr marL="1371600" marR="0" lvl="7" indent="-12700" algn="l" rtl="0">
              <a:spcBef>
                <a:spcPts val="0"/>
              </a:spcBef>
              <a:spcAft>
                <a:spcPts val="0"/>
              </a:spcAft>
              <a:buSzPct val="55000"/>
              <a:buNone/>
              <a:defRPr sz="2000" b="0" i="0" u="none" strike="noStrike" cap="none">
                <a:solidFill>
                  <a:schemeClr val="lt1"/>
                </a:solidFill>
                <a:latin typeface="Ubuntu"/>
                <a:ea typeface="Ubuntu"/>
                <a:cs typeface="Ubuntu"/>
                <a:sym typeface="Ubuntu"/>
              </a:defRPr>
            </a:lvl8pPr>
            <a:lvl9pPr marL="1828800" marR="0" lvl="8" indent="-12700" algn="l" rtl="0">
              <a:spcBef>
                <a:spcPts val="0"/>
              </a:spcBef>
              <a:spcAft>
                <a:spcPts val="0"/>
              </a:spcAft>
              <a:buSzPct val="55000"/>
              <a:buNone/>
              <a:defRPr sz="2000" b="0" i="0" u="none" strike="noStrike" cap="none">
                <a:solidFill>
                  <a:schemeClr val="lt1"/>
                </a:solidFill>
                <a:latin typeface="Ubuntu"/>
                <a:ea typeface="Ubuntu"/>
                <a:cs typeface="Ubuntu"/>
                <a:sym typeface="Ubuntu"/>
              </a:defRPr>
            </a:lvl9pPr>
          </a:lstStyle>
          <a:p>
            <a:endParaRPr/>
          </a:p>
        </p:txBody>
      </p:sp>
      <p:sp>
        <p:nvSpPr>
          <p:cNvPr id="54" name="Shape 54"/>
          <p:cNvSpPr txBox="1">
            <a:spLocks noGrp="1"/>
          </p:cNvSpPr>
          <p:nvPr>
            <p:ph type="sldNum" idx="12"/>
          </p:nvPr>
        </p:nvSpPr>
        <p:spPr>
          <a:xfrm>
            <a:off x="10859240" y="6339100"/>
            <a:ext cx="683106" cy="365200"/>
          </a:xfrm>
          <a:prstGeom prst="rect">
            <a:avLst/>
          </a:prstGeom>
          <a:noFill/>
          <a:ln>
            <a:noFill/>
          </a:ln>
        </p:spPr>
        <p:txBody>
          <a:bodyPr lIns="0" tIns="0" rIns="0" bIns="0" anchor="ctr" anchorCtr="0">
            <a:noAutofit/>
          </a:bodyPr>
          <a:lstStyle/>
          <a:p>
            <a:pPr algn="r" defTabSz="1216152" fontAlgn="auto">
              <a:spcBef>
                <a:spcPts val="0"/>
              </a:spcBef>
              <a:spcAft>
                <a:spcPts val="0"/>
              </a:spcAft>
              <a:buSzPct val="25000"/>
            </a:pPr>
            <a:fld id="{00000000-1234-1234-1234-123412341234}" type="slidenum">
              <a:rPr lang="en-GB" sz="1330" kern="0" smtClean="0">
                <a:solidFill>
                  <a:srgbClr val="BFBFBF"/>
                </a:solidFill>
                <a:latin typeface="Verdana"/>
                <a:ea typeface="Verdana"/>
                <a:cs typeface="Verdana"/>
                <a:sym typeface="Verdana"/>
              </a:rPr>
              <a:pPr algn="r" defTabSz="1216152" fontAlgn="auto">
                <a:spcBef>
                  <a:spcPts val="0"/>
                </a:spcBef>
                <a:spcAft>
                  <a:spcPts val="0"/>
                </a:spcAft>
                <a:buSzPct val="25000"/>
              </a:pPr>
              <a:t>‹#›</a:t>
            </a:fld>
            <a:endParaRPr lang="en-GB" sz="1330" kern="0" dirty="0">
              <a:solidFill>
                <a:srgbClr val="BFBFBF"/>
              </a:solidFill>
              <a:latin typeface="Verdana"/>
              <a:ea typeface="Verdana"/>
              <a:cs typeface="Verdana"/>
              <a:sym typeface="Verdana"/>
            </a:endParaRPr>
          </a:p>
        </p:txBody>
      </p:sp>
      <p:sp>
        <p:nvSpPr>
          <p:cNvPr id="55" name="Shape 55"/>
          <p:cNvSpPr txBox="1"/>
          <p:nvPr/>
        </p:nvSpPr>
        <p:spPr>
          <a:xfrm>
            <a:off x="622873" y="6339100"/>
            <a:ext cx="3376825" cy="365200"/>
          </a:xfrm>
          <a:prstGeom prst="rect">
            <a:avLst/>
          </a:prstGeom>
          <a:noFill/>
          <a:ln>
            <a:noFill/>
          </a:ln>
        </p:spPr>
        <p:txBody>
          <a:bodyPr lIns="0" tIns="0" rIns="0" bIns="0" anchor="ctr" anchorCtr="0">
            <a:noAutofit/>
          </a:bodyPr>
          <a:lstStyle/>
          <a:p>
            <a:pPr defTabSz="1216152" fontAlgn="auto">
              <a:spcBef>
                <a:spcPts val="0"/>
              </a:spcBef>
              <a:spcAft>
                <a:spcPts val="0"/>
              </a:spcAft>
              <a:buSzPct val="25000"/>
            </a:pPr>
            <a:r>
              <a:rPr lang="en-GB" sz="931" kern="0" dirty="0">
                <a:solidFill>
                  <a:srgbClr val="BFBFBF"/>
                </a:solidFill>
                <a:latin typeface="Verdana"/>
                <a:ea typeface="Verdana"/>
                <a:cs typeface="Verdana"/>
                <a:sym typeface="Verdana"/>
              </a:rPr>
              <a:t>All contents © MuleSoft Inc.</a:t>
            </a:r>
          </a:p>
        </p:txBody>
      </p:sp>
      <p:pic>
        <p:nvPicPr>
          <p:cNvPr id="56" name="Shape 56"/>
          <p:cNvPicPr preferRelativeResize="0"/>
          <p:nvPr/>
        </p:nvPicPr>
        <p:blipFill rotWithShape="1">
          <a:blip r:embed="rId19">
            <a:alphaModFix/>
          </a:blip>
          <a:srcRect/>
          <a:stretch/>
        </p:blipFill>
        <p:spPr>
          <a:xfrm>
            <a:off x="10365763" y="279348"/>
            <a:ext cx="1203016" cy="355600"/>
          </a:xfrm>
          <a:prstGeom prst="rect">
            <a:avLst/>
          </a:prstGeom>
          <a:noFill/>
          <a:ln>
            <a:noFill/>
          </a:ln>
        </p:spPr>
      </p:pic>
    </p:spTree>
    <p:extLst>
      <p:ext uri="{BB962C8B-B14F-4D97-AF65-F5344CB8AC3E}">
        <p14:creationId xmlns:p14="http://schemas.microsoft.com/office/powerpoint/2010/main" val="1571126429"/>
      </p:ext>
    </p:extLst>
  </p:cSld>
  <p:clrMap bg1="lt1" tx1="dk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2"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comments" Target="../comments/commen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comments" Target="../comments/commen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comments" Target="../comments/comment2.xml"/><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comments" Target="../comments/comment3.xml"/><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comments" Target="../comments/comment4.xml"/><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scportal.bloomfire.com/posts/1316114" TargetMode="External"/><Relationship Id="rId4" Type="http://schemas.openxmlformats.org/officeDocument/2006/relationships/hyperlink" Target="https://scportal.bloomfire.com/posts/1339245" TargetMode="External"/><Relationship Id="rId5" Type="http://schemas.openxmlformats.org/officeDocument/2006/relationships/comments" Target="../comments/comment5.xml"/><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9"/>
        <p:cNvGrpSpPr/>
        <p:nvPr/>
      </p:nvGrpSpPr>
      <p:grpSpPr>
        <a:xfrm>
          <a:off x="0" y="0"/>
          <a:ext cx="0" cy="0"/>
          <a:chOff x="0" y="0"/>
          <a:chExt cx="0" cy="0"/>
        </a:xfrm>
      </p:grpSpPr>
      <p:sp>
        <p:nvSpPr>
          <p:cNvPr id="2351" name="Shape 2351"/>
          <p:cNvSpPr txBox="1">
            <a:spLocks noGrp="1"/>
          </p:cNvSpPr>
          <p:nvPr>
            <p:ph type="title"/>
          </p:nvPr>
        </p:nvSpPr>
        <p:spPr>
          <a:xfrm>
            <a:off x="608092" y="2091649"/>
            <a:ext cx="10935279" cy="1337483"/>
          </a:xfrm>
          <a:prstGeom prst="rect">
            <a:avLst/>
          </a:prstGeom>
          <a:noFill/>
          <a:ln>
            <a:noFill/>
          </a:ln>
        </p:spPr>
        <p:txBody>
          <a:bodyPr lIns="0" tIns="0" rIns="0" bIns="0" anchor="b" anchorCtr="0">
            <a:noAutofit/>
          </a:bodyPr>
          <a:lstStyle/>
          <a:p>
            <a:pPr>
              <a:buSzPct val="25000"/>
            </a:pPr>
            <a:r>
              <a:rPr lang="en-GB" sz="4788" dirty="0" smtClean="0"/>
              <a:t>HL7 101 </a:t>
            </a:r>
            <a:r>
              <a:rPr lang="mr-IN" sz="4788" dirty="0" smtClean="0"/>
              <a:t>–</a:t>
            </a:r>
            <a:r>
              <a:rPr lang="en-GB" sz="4788" dirty="0" smtClean="0"/>
              <a:t> A Simple Connected Patient and HL7 Demonstration</a:t>
            </a:r>
            <a:endParaRPr lang="en-GB" sz="4788" dirty="0"/>
          </a:p>
        </p:txBody>
      </p:sp>
      <p:sp>
        <p:nvSpPr>
          <p:cNvPr id="2352" name="Shape 2352"/>
          <p:cNvSpPr txBox="1"/>
          <p:nvPr/>
        </p:nvSpPr>
        <p:spPr>
          <a:xfrm>
            <a:off x="9607008" y="811356"/>
            <a:ext cx="245790" cy="491182"/>
          </a:xfrm>
          <a:prstGeom prst="rect">
            <a:avLst/>
          </a:prstGeom>
          <a:noFill/>
          <a:ln>
            <a:noFill/>
          </a:ln>
        </p:spPr>
        <p:txBody>
          <a:bodyPr lIns="121598" tIns="60783" rIns="121598" bIns="60783" anchor="t" anchorCtr="0">
            <a:noAutofit/>
          </a:bodyPr>
          <a:lstStyle/>
          <a:p>
            <a:pPr defTabSz="1216152" fontAlgn="auto">
              <a:spcBef>
                <a:spcPts val="0"/>
              </a:spcBef>
              <a:spcAft>
                <a:spcPts val="0"/>
              </a:spcAft>
            </a:pPr>
            <a:endParaRPr kern="0">
              <a:solidFill>
                <a:srgbClr val="1D1D1C"/>
              </a:solidFill>
              <a:latin typeface="Verdana"/>
              <a:ea typeface="Verdana"/>
              <a:cs typeface="Verdana"/>
              <a:sym typeface="Verdana"/>
            </a:endParaRP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296869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7"/>
        <p:cNvGrpSpPr/>
        <p:nvPr/>
      </p:nvGrpSpPr>
      <p:grpSpPr>
        <a:xfrm>
          <a:off x="0" y="0"/>
          <a:ext cx="0" cy="0"/>
          <a:chOff x="0" y="0"/>
          <a:chExt cx="0" cy="0"/>
        </a:xfrm>
      </p:grpSpPr>
      <p:sp>
        <p:nvSpPr>
          <p:cNvPr id="1728" name="Shape 1728"/>
          <p:cNvSpPr txBox="1">
            <a:spLocks noGrp="1"/>
          </p:cNvSpPr>
          <p:nvPr>
            <p:ph type="sldNum" idx="12"/>
          </p:nvPr>
        </p:nvSpPr>
        <p:spPr>
          <a:xfrm>
            <a:off x="10857998" y="6331901"/>
            <a:ext cx="683079" cy="364222"/>
          </a:xfrm>
          <a:prstGeom prst="rect">
            <a:avLst/>
          </a:prstGeom>
          <a:noFill/>
          <a:ln>
            <a:noFill/>
          </a:ln>
        </p:spPr>
        <p:txBody>
          <a:bodyPr lIns="0" tIns="0" rIns="0" bIns="0" anchor="ctr" anchorCtr="0">
            <a:noAutofit/>
          </a:bodyPr>
          <a:lstStyle/>
          <a:p>
            <a:pPr algn="r">
              <a:buClr>
                <a:schemeClr val="accent1"/>
              </a:buClr>
              <a:buSzPct val="25000"/>
            </a:pPr>
            <a:fld id="{00000000-1234-1234-1234-123412341234}" type="slidenum">
              <a:rPr lang="en-US" sz="1297">
                <a:solidFill>
                  <a:schemeClr val="accent1"/>
                </a:solidFill>
                <a:latin typeface="Verdana"/>
                <a:ea typeface="Verdana"/>
                <a:cs typeface="Verdana"/>
                <a:sym typeface="Verdana"/>
              </a:rPr>
              <a:pPr algn="r">
                <a:buClr>
                  <a:schemeClr val="accent1"/>
                </a:buClr>
                <a:buSzPct val="25000"/>
              </a:pPr>
              <a:t>10</a:t>
            </a:fld>
            <a:endParaRPr lang="en-US" sz="1297" dirty="0">
              <a:solidFill>
                <a:schemeClr val="accent1"/>
              </a:solidFill>
              <a:latin typeface="Verdana"/>
              <a:ea typeface="Verdana"/>
              <a:cs typeface="Verdana"/>
              <a:sym typeface="Verdana"/>
            </a:endParaRPr>
          </a:p>
        </p:txBody>
      </p:sp>
      <p:sp>
        <p:nvSpPr>
          <p:cNvPr id="1729" name="Shape 1729"/>
          <p:cNvSpPr txBox="1">
            <a:spLocks noGrp="1"/>
          </p:cNvSpPr>
          <p:nvPr>
            <p:ph type="body" idx="1"/>
          </p:nvPr>
        </p:nvSpPr>
        <p:spPr>
          <a:xfrm>
            <a:off x="609677" y="1194579"/>
            <a:ext cx="10931402" cy="5010424"/>
          </a:xfrm>
          <a:prstGeom prst="rect">
            <a:avLst/>
          </a:prstGeom>
          <a:noFill/>
          <a:ln>
            <a:noFill/>
          </a:ln>
        </p:spPr>
        <p:txBody>
          <a:bodyPr lIns="0" tIns="0" rIns="0" bIns="0" anchor="t" anchorCtr="0">
            <a:noAutofit/>
          </a:bodyPr>
          <a:lstStyle/>
          <a:p>
            <a:pPr indent="-456057">
              <a:spcBef>
                <a:spcPts val="0"/>
              </a:spcBef>
            </a:pPr>
            <a:r>
              <a:rPr lang="en-US" sz="2400" dirty="0" smtClean="0">
                <a:solidFill>
                  <a:schemeClr val="accent3"/>
                </a:solidFill>
              </a:rPr>
              <a:t>MuleSoft In Healthcare </a:t>
            </a:r>
          </a:p>
          <a:p>
            <a:pPr indent="-456057">
              <a:spcBef>
                <a:spcPts val="0"/>
              </a:spcBef>
            </a:pPr>
            <a:r>
              <a:rPr lang="en-US" sz="2400" dirty="0" smtClean="0">
                <a:solidFill>
                  <a:schemeClr val="accent3"/>
                </a:solidFill>
              </a:rPr>
              <a:t>The MuleSoft HL7 Connector</a:t>
            </a:r>
            <a:endParaRPr lang="en-US" sz="2400" dirty="0">
              <a:solidFill>
                <a:schemeClr val="accent3"/>
              </a:solidFill>
            </a:endParaRPr>
          </a:p>
          <a:p>
            <a:pPr indent="-456057">
              <a:spcBef>
                <a:spcPts val="0"/>
              </a:spcBef>
            </a:pPr>
            <a:r>
              <a:rPr lang="en-US" sz="2400" dirty="0" smtClean="0">
                <a:solidFill>
                  <a:schemeClr val="accent3"/>
                </a:solidFill>
              </a:rPr>
              <a:t>Simple </a:t>
            </a:r>
            <a:r>
              <a:rPr lang="en-US" sz="2400" dirty="0" smtClean="0">
                <a:solidFill>
                  <a:schemeClr val="accent3"/>
                </a:solidFill>
              </a:rPr>
              <a:t>Connected </a:t>
            </a:r>
            <a:r>
              <a:rPr lang="en-US" sz="2400" dirty="0">
                <a:solidFill>
                  <a:schemeClr val="accent3"/>
                </a:solidFill>
              </a:rPr>
              <a:t>Patient Demo</a:t>
            </a:r>
          </a:p>
          <a:p>
            <a:pPr indent="-456057">
              <a:spcBef>
                <a:spcPts val="0"/>
              </a:spcBef>
            </a:pPr>
            <a:endParaRPr lang="en-US" sz="2200" dirty="0">
              <a:solidFill>
                <a:schemeClr val="accent3"/>
              </a:solidFill>
            </a:endParaRPr>
          </a:p>
        </p:txBody>
      </p:sp>
      <p:sp>
        <p:nvSpPr>
          <p:cNvPr id="1730" name="Shape 1730"/>
          <p:cNvSpPr txBox="1">
            <a:spLocks noGrp="1"/>
          </p:cNvSpPr>
          <p:nvPr>
            <p:ph type="title"/>
          </p:nvPr>
        </p:nvSpPr>
        <p:spPr>
          <a:xfrm>
            <a:off x="609519" y="8484"/>
            <a:ext cx="9461586" cy="900134"/>
          </a:xfrm>
          <a:prstGeom prst="rect">
            <a:avLst/>
          </a:prstGeom>
          <a:noFill/>
          <a:ln>
            <a:noFill/>
          </a:ln>
        </p:spPr>
        <p:txBody>
          <a:bodyPr lIns="0" tIns="0" rIns="0" bIns="0" anchor="ctr" anchorCtr="0">
            <a:noAutofit/>
          </a:bodyPr>
          <a:lstStyle/>
          <a:p>
            <a:pPr>
              <a:buClr>
                <a:schemeClr val="lt1"/>
              </a:buClr>
              <a:buSzPct val="25000"/>
            </a:pPr>
            <a:r>
              <a:rPr lang="en-US" dirty="0"/>
              <a:t>Agenda</a:t>
            </a:r>
          </a:p>
        </p:txBody>
      </p:sp>
    </p:spTree>
    <p:extLst>
      <p:ext uri="{BB962C8B-B14F-4D97-AF65-F5344CB8AC3E}">
        <p14:creationId xmlns:p14="http://schemas.microsoft.com/office/powerpoint/2010/main" val="5213350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pic>
        <p:nvPicPr>
          <p:cNvPr id="2531" name="Shape 2531"/>
          <p:cNvPicPr preferRelativeResize="0"/>
          <p:nvPr/>
        </p:nvPicPr>
        <p:blipFill rotWithShape="1">
          <a:blip r:embed="rId3">
            <a:alphaModFix/>
          </a:blip>
          <a:srcRect l="20129" t="1980" r="16525"/>
          <a:stretch/>
        </p:blipFill>
        <p:spPr>
          <a:xfrm>
            <a:off x="1" y="8483"/>
            <a:ext cx="12275855" cy="5935229"/>
          </a:xfrm>
          <a:prstGeom prst="rect">
            <a:avLst/>
          </a:prstGeom>
          <a:noFill/>
          <a:ln>
            <a:noFill/>
          </a:ln>
        </p:spPr>
      </p:pic>
      <p:sp>
        <p:nvSpPr>
          <p:cNvPr id="2532" name="Shape 2532"/>
          <p:cNvSpPr txBox="1">
            <a:spLocks noGrp="1"/>
          </p:cNvSpPr>
          <p:nvPr>
            <p:ph type="title"/>
          </p:nvPr>
        </p:nvSpPr>
        <p:spPr>
          <a:xfrm>
            <a:off x="608092" y="5949255"/>
            <a:ext cx="9464221" cy="900261"/>
          </a:xfrm>
          <a:prstGeom prst="rect">
            <a:avLst/>
          </a:prstGeom>
          <a:noFill/>
          <a:ln>
            <a:noFill/>
          </a:ln>
        </p:spPr>
        <p:txBody>
          <a:bodyPr lIns="91199" tIns="91199" rIns="91199" bIns="91199" anchor="ctr" anchorCtr="0">
            <a:noAutofit/>
          </a:bodyPr>
          <a:lstStyle/>
          <a:p>
            <a:pPr>
              <a:lnSpc>
                <a:spcPct val="114000"/>
              </a:lnSpc>
              <a:buClr>
                <a:srgbClr val="FFFFFF"/>
              </a:buClr>
              <a:buSzPct val="25000"/>
            </a:pPr>
            <a:r>
              <a:rPr lang="en-US" sz="3192">
                <a:solidFill>
                  <a:srgbClr val="FFFFFF"/>
                </a:solidFill>
              </a:rPr>
              <a:t>Digital Transformation Drivers in Healthcare</a:t>
            </a:r>
          </a:p>
        </p:txBody>
      </p:sp>
      <p:sp>
        <p:nvSpPr>
          <p:cNvPr id="2533" name="Shape 2533"/>
          <p:cNvSpPr txBox="1"/>
          <p:nvPr/>
        </p:nvSpPr>
        <p:spPr>
          <a:xfrm>
            <a:off x="670644" y="542940"/>
            <a:ext cx="5653354" cy="4681040"/>
          </a:xfrm>
          <a:prstGeom prst="rect">
            <a:avLst/>
          </a:prstGeom>
          <a:noFill/>
          <a:ln>
            <a:noFill/>
          </a:ln>
        </p:spPr>
        <p:txBody>
          <a:bodyPr lIns="91199" tIns="91199" rIns="91199" bIns="91199" anchor="ctr" anchorCtr="0">
            <a:noAutofit/>
          </a:bodyPr>
          <a:lstStyle/>
          <a:p>
            <a:pPr marL="456057" indent="-373714">
              <a:buClr>
                <a:srgbClr val="00A0DF"/>
              </a:buClr>
              <a:buSzPct val="100000"/>
              <a:buFont typeface="Verdana"/>
              <a:buChar char="●"/>
            </a:pPr>
            <a:r>
              <a:rPr lang="en-US" sz="2394" b="1">
                <a:solidFill>
                  <a:srgbClr val="323031"/>
                </a:solidFill>
                <a:latin typeface="Verdana"/>
                <a:ea typeface="Verdana"/>
                <a:cs typeface="Verdana"/>
                <a:sym typeface="Verdana"/>
              </a:rPr>
              <a:t>Legislative disruption</a:t>
            </a:r>
            <a:r>
              <a:rPr lang="en-US" sz="2394">
                <a:solidFill>
                  <a:srgbClr val="323031"/>
                </a:solidFill>
                <a:latin typeface="Verdana"/>
                <a:ea typeface="Verdana"/>
                <a:cs typeface="Verdana"/>
                <a:sym typeface="Verdana"/>
              </a:rPr>
              <a:t>: Reimbursement models, healthcare economics are changing</a:t>
            </a:r>
          </a:p>
          <a:p>
            <a:pPr marL="456057" indent="-373714">
              <a:buClr>
                <a:srgbClr val="000000"/>
              </a:buClr>
            </a:pPr>
            <a:endParaRPr sz="2394">
              <a:solidFill>
                <a:srgbClr val="323031"/>
              </a:solidFill>
              <a:latin typeface="Verdana"/>
              <a:ea typeface="Verdana"/>
              <a:cs typeface="Verdana"/>
              <a:sym typeface="Verdana"/>
            </a:endParaRPr>
          </a:p>
          <a:p>
            <a:pPr marL="456057" indent="-373714">
              <a:buClr>
                <a:srgbClr val="00A0DF"/>
              </a:buClr>
              <a:buSzPct val="100000"/>
              <a:buFont typeface="Verdana"/>
              <a:buChar char="●"/>
            </a:pPr>
            <a:r>
              <a:rPr lang="en-US" sz="2394" b="1">
                <a:solidFill>
                  <a:srgbClr val="323031"/>
                </a:solidFill>
                <a:latin typeface="Verdana"/>
                <a:ea typeface="Verdana"/>
                <a:cs typeface="Verdana"/>
                <a:sym typeface="Verdana"/>
              </a:rPr>
              <a:t>Increased competition</a:t>
            </a:r>
            <a:r>
              <a:rPr lang="en-US" sz="2394">
                <a:solidFill>
                  <a:srgbClr val="323031"/>
                </a:solidFill>
                <a:latin typeface="Verdana"/>
                <a:ea typeface="Verdana"/>
                <a:cs typeface="Verdana"/>
                <a:sym typeface="Verdana"/>
              </a:rPr>
              <a:t>: New market entrants threaten to displace incumbents</a:t>
            </a:r>
          </a:p>
          <a:p>
            <a:pPr marL="456057" indent="-373714">
              <a:buClr>
                <a:srgbClr val="000000"/>
              </a:buClr>
            </a:pPr>
            <a:endParaRPr sz="2394">
              <a:solidFill>
                <a:srgbClr val="323031"/>
              </a:solidFill>
              <a:latin typeface="Verdana"/>
              <a:ea typeface="Verdana"/>
              <a:cs typeface="Verdana"/>
              <a:sym typeface="Verdana"/>
            </a:endParaRPr>
          </a:p>
          <a:p>
            <a:pPr marL="456057" indent="-373714">
              <a:buClr>
                <a:srgbClr val="00A0DF"/>
              </a:buClr>
              <a:buSzPct val="100000"/>
              <a:buFont typeface="Verdana"/>
              <a:buChar char="●"/>
            </a:pPr>
            <a:r>
              <a:rPr lang="en-US" sz="2394" b="1">
                <a:solidFill>
                  <a:srgbClr val="323031"/>
                </a:solidFill>
                <a:latin typeface="Verdana"/>
                <a:ea typeface="Verdana"/>
                <a:cs typeface="Verdana"/>
                <a:sym typeface="Verdana"/>
              </a:rPr>
              <a:t>New care delivery models</a:t>
            </a:r>
            <a:r>
              <a:rPr lang="en-US" sz="2394">
                <a:solidFill>
                  <a:srgbClr val="323031"/>
                </a:solidFill>
                <a:latin typeface="Verdana"/>
                <a:ea typeface="Verdana"/>
                <a:cs typeface="Verdana"/>
                <a:sym typeface="Verdana"/>
              </a:rPr>
              <a:t>: Patient care increasingly occurs outside the clinic</a:t>
            </a:r>
          </a:p>
        </p:txBody>
      </p:sp>
    </p:spTree>
    <p:extLst>
      <p:ext uri="{BB962C8B-B14F-4D97-AF65-F5344CB8AC3E}">
        <p14:creationId xmlns:p14="http://schemas.microsoft.com/office/powerpoint/2010/main" val="1540263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6"/>
        <p:cNvGrpSpPr/>
        <p:nvPr/>
      </p:nvGrpSpPr>
      <p:grpSpPr>
        <a:xfrm>
          <a:off x="0" y="0"/>
          <a:ext cx="0" cy="0"/>
          <a:chOff x="0" y="0"/>
          <a:chExt cx="0" cy="0"/>
        </a:xfrm>
      </p:grpSpPr>
      <p:sp>
        <p:nvSpPr>
          <p:cNvPr id="2357" name="Shape 2357"/>
          <p:cNvSpPr txBox="1">
            <a:spLocks noGrp="1"/>
          </p:cNvSpPr>
          <p:nvPr>
            <p:ph type="title"/>
          </p:nvPr>
        </p:nvSpPr>
        <p:spPr>
          <a:xfrm>
            <a:off x="608092" y="8483"/>
            <a:ext cx="9786928" cy="900168"/>
          </a:xfrm>
          <a:prstGeom prst="rect">
            <a:avLst/>
          </a:prstGeom>
        </p:spPr>
        <p:txBody>
          <a:bodyPr lIns="91207" tIns="91207" rIns="91207" bIns="91207" anchor="ctr" anchorCtr="0">
            <a:noAutofit/>
          </a:bodyPr>
          <a:lstStyle/>
          <a:p>
            <a:r>
              <a:rPr lang="en-GB" sz="2128" b="1"/>
              <a:t>Industry trends and impacts</a:t>
            </a:r>
          </a:p>
        </p:txBody>
      </p:sp>
      <p:sp>
        <p:nvSpPr>
          <p:cNvPr id="2358" name="Shape 2358"/>
          <p:cNvSpPr txBox="1"/>
          <p:nvPr/>
        </p:nvSpPr>
        <p:spPr>
          <a:xfrm>
            <a:off x="6643584" y="1981689"/>
            <a:ext cx="5113318" cy="1031841"/>
          </a:xfrm>
          <a:prstGeom prst="rect">
            <a:avLst/>
          </a:prstGeom>
          <a:noFill/>
          <a:ln>
            <a:noFill/>
          </a:ln>
        </p:spPr>
        <p:txBody>
          <a:bodyPr lIns="121598" tIns="121598" rIns="121598" bIns="121598" anchor="t" anchorCtr="0">
            <a:noAutofit/>
          </a:bodyPr>
          <a:lstStyle/>
          <a:p>
            <a:pPr>
              <a:spcBef>
                <a:spcPts val="0"/>
              </a:spcBef>
            </a:pPr>
            <a:r>
              <a:rPr lang="en-GB" sz="1596">
                <a:latin typeface="Verdana"/>
                <a:ea typeface="Verdana"/>
                <a:cs typeface="Verdana"/>
                <a:sym typeface="Verdana"/>
              </a:rPr>
              <a:t>Digital engagement has become increasingly important in acquiring and retaining customers </a:t>
            </a:r>
          </a:p>
        </p:txBody>
      </p:sp>
      <p:sp>
        <p:nvSpPr>
          <p:cNvPr id="2359" name="Shape 2359"/>
          <p:cNvSpPr txBox="1"/>
          <p:nvPr/>
        </p:nvSpPr>
        <p:spPr>
          <a:xfrm>
            <a:off x="6643584" y="3489517"/>
            <a:ext cx="5113318" cy="1031841"/>
          </a:xfrm>
          <a:prstGeom prst="rect">
            <a:avLst/>
          </a:prstGeom>
          <a:noFill/>
          <a:ln>
            <a:noFill/>
          </a:ln>
        </p:spPr>
        <p:txBody>
          <a:bodyPr lIns="121598" tIns="121598" rIns="121598" bIns="121598" anchor="t" anchorCtr="0">
            <a:noAutofit/>
          </a:bodyPr>
          <a:lstStyle/>
          <a:p>
            <a:pPr>
              <a:spcBef>
                <a:spcPts val="0"/>
              </a:spcBef>
            </a:pPr>
            <a:r>
              <a:rPr lang="en-GB" sz="1596">
                <a:latin typeface="Verdana"/>
                <a:ea typeface="Verdana"/>
                <a:cs typeface="Verdana"/>
                <a:sym typeface="Verdana"/>
              </a:rPr>
              <a:t>To capitalize on the power of this data, healthcare IT teams need the ability to connect  clinical and non-clinical systems</a:t>
            </a:r>
          </a:p>
        </p:txBody>
      </p:sp>
      <p:sp>
        <p:nvSpPr>
          <p:cNvPr id="2360" name="Shape 2360"/>
          <p:cNvSpPr txBox="1"/>
          <p:nvPr/>
        </p:nvSpPr>
        <p:spPr>
          <a:xfrm>
            <a:off x="632366" y="1981689"/>
            <a:ext cx="4932168" cy="1031841"/>
          </a:xfrm>
          <a:prstGeom prst="rect">
            <a:avLst/>
          </a:prstGeom>
          <a:noFill/>
          <a:ln>
            <a:noFill/>
          </a:ln>
        </p:spPr>
        <p:txBody>
          <a:bodyPr lIns="121598" tIns="121598" rIns="121598" bIns="121598" anchor="t" anchorCtr="0">
            <a:noAutofit/>
          </a:bodyPr>
          <a:lstStyle/>
          <a:p>
            <a:pPr>
              <a:spcBef>
                <a:spcPts val="0"/>
              </a:spcBef>
            </a:pPr>
            <a:r>
              <a:rPr lang="en-GB" sz="1596">
                <a:latin typeface="Verdana"/>
                <a:ea typeface="Verdana"/>
                <a:cs typeface="Verdana"/>
                <a:sym typeface="Verdana"/>
              </a:rPr>
              <a:t>Competition has increased across all healthcare market sectors: provider, payer, life sciences</a:t>
            </a:r>
          </a:p>
        </p:txBody>
      </p:sp>
      <p:sp>
        <p:nvSpPr>
          <p:cNvPr id="2361" name="Shape 2361"/>
          <p:cNvSpPr/>
          <p:nvPr/>
        </p:nvSpPr>
        <p:spPr>
          <a:xfrm>
            <a:off x="733016" y="1351619"/>
            <a:ext cx="4493655" cy="506344"/>
          </a:xfrm>
          <a:prstGeom prst="rect">
            <a:avLst/>
          </a:prstGeom>
          <a:solidFill>
            <a:srgbClr val="00A1DF"/>
          </a:solidFill>
          <a:ln>
            <a:noFill/>
          </a:ln>
        </p:spPr>
        <p:txBody>
          <a:bodyPr lIns="121598" tIns="121598" rIns="121598" bIns="121598" anchor="ctr" anchorCtr="0">
            <a:noAutofit/>
          </a:bodyPr>
          <a:lstStyle/>
          <a:p>
            <a:pPr>
              <a:spcBef>
                <a:spcPts val="0"/>
              </a:spcBef>
            </a:pPr>
            <a:endParaRPr/>
          </a:p>
        </p:txBody>
      </p:sp>
      <p:sp>
        <p:nvSpPr>
          <p:cNvPr id="2362" name="Shape 2362"/>
          <p:cNvSpPr txBox="1"/>
          <p:nvPr/>
        </p:nvSpPr>
        <p:spPr>
          <a:xfrm>
            <a:off x="733015" y="1354545"/>
            <a:ext cx="4699146" cy="506344"/>
          </a:xfrm>
          <a:prstGeom prst="rect">
            <a:avLst/>
          </a:prstGeom>
          <a:noFill/>
          <a:ln>
            <a:noFill/>
          </a:ln>
        </p:spPr>
        <p:txBody>
          <a:bodyPr lIns="0" tIns="0" rIns="0" bIns="0" anchor="ctr" anchorCtr="0">
            <a:noAutofit/>
          </a:bodyPr>
          <a:lstStyle/>
          <a:p>
            <a:pPr algn="ctr">
              <a:spcBef>
                <a:spcPts val="0"/>
              </a:spcBef>
              <a:spcAft>
                <a:spcPts val="0"/>
              </a:spcAft>
              <a:buClr>
                <a:srgbClr val="000000"/>
              </a:buClr>
              <a:buSzPct val="25000"/>
            </a:pPr>
            <a:r>
              <a:rPr lang="en-GB" sz="1596" b="1">
                <a:solidFill>
                  <a:srgbClr val="F3F3F3"/>
                </a:solidFill>
                <a:latin typeface="Verdana"/>
                <a:ea typeface="Verdana"/>
                <a:cs typeface="Verdana"/>
                <a:sym typeface="Verdana"/>
              </a:rPr>
              <a:t>Trend</a:t>
            </a:r>
          </a:p>
        </p:txBody>
      </p:sp>
      <p:sp>
        <p:nvSpPr>
          <p:cNvPr id="2363" name="Shape 2363"/>
          <p:cNvSpPr/>
          <p:nvPr/>
        </p:nvSpPr>
        <p:spPr>
          <a:xfrm>
            <a:off x="6744473" y="1353082"/>
            <a:ext cx="4809672" cy="506344"/>
          </a:xfrm>
          <a:prstGeom prst="rect">
            <a:avLst/>
          </a:prstGeom>
          <a:solidFill>
            <a:srgbClr val="00A1DF"/>
          </a:solidFill>
          <a:ln>
            <a:noFill/>
          </a:ln>
        </p:spPr>
        <p:txBody>
          <a:bodyPr lIns="121598" tIns="121598" rIns="121598" bIns="121598" anchor="ctr" anchorCtr="0">
            <a:noAutofit/>
          </a:bodyPr>
          <a:lstStyle/>
          <a:p>
            <a:pPr>
              <a:spcBef>
                <a:spcPts val="0"/>
              </a:spcBef>
            </a:pPr>
            <a:endParaRPr/>
          </a:p>
        </p:txBody>
      </p:sp>
      <p:sp>
        <p:nvSpPr>
          <p:cNvPr id="2364" name="Shape 2364"/>
          <p:cNvSpPr txBox="1"/>
          <p:nvPr/>
        </p:nvSpPr>
        <p:spPr>
          <a:xfrm>
            <a:off x="6744473" y="1355991"/>
            <a:ext cx="4809672" cy="506344"/>
          </a:xfrm>
          <a:prstGeom prst="rect">
            <a:avLst/>
          </a:prstGeom>
          <a:noFill/>
          <a:ln>
            <a:noFill/>
          </a:ln>
        </p:spPr>
        <p:txBody>
          <a:bodyPr lIns="0" tIns="0" rIns="0" bIns="0" anchor="ctr" anchorCtr="0">
            <a:noAutofit/>
          </a:bodyPr>
          <a:lstStyle/>
          <a:p>
            <a:pPr algn="ctr">
              <a:spcBef>
                <a:spcPts val="0"/>
              </a:spcBef>
              <a:spcAft>
                <a:spcPts val="0"/>
              </a:spcAft>
              <a:buClr>
                <a:srgbClr val="000000"/>
              </a:buClr>
              <a:buSzPct val="25000"/>
            </a:pPr>
            <a:r>
              <a:rPr lang="en-GB" sz="1596" b="1">
                <a:solidFill>
                  <a:srgbClr val="F3F3F3"/>
                </a:solidFill>
                <a:latin typeface="Verdana"/>
                <a:ea typeface="Verdana"/>
                <a:cs typeface="Verdana"/>
                <a:sym typeface="Verdana"/>
              </a:rPr>
              <a:t>Impact</a:t>
            </a:r>
          </a:p>
        </p:txBody>
      </p:sp>
      <p:sp>
        <p:nvSpPr>
          <p:cNvPr id="2365" name="Shape 2365"/>
          <p:cNvSpPr/>
          <p:nvPr/>
        </p:nvSpPr>
        <p:spPr>
          <a:xfrm>
            <a:off x="5951839" y="2788788"/>
            <a:ext cx="369484" cy="2018993"/>
          </a:xfrm>
          <a:prstGeom prst="homePlate">
            <a:avLst>
              <a:gd name="adj" fmla="val 100000"/>
            </a:avLst>
          </a:prstGeom>
          <a:solidFill>
            <a:srgbClr val="EFEFEF"/>
          </a:solidFill>
          <a:ln>
            <a:noFill/>
          </a:ln>
        </p:spPr>
        <p:txBody>
          <a:bodyPr lIns="121598" tIns="121598" rIns="121598" bIns="121598" anchor="ctr" anchorCtr="0">
            <a:noAutofit/>
          </a:bodyPr>
          <a:lstStyle/>
          <a:p>
            <a:pPr>
              <a:spcBef>
                <a:spcPts val="0"/>
              </a:spcBef>
            </a:pPr>
            <a:endParaRPr/>
          </a:p>
        </p:txBody>
      </p:sp>
      <p:cxnSp>
        <p:nvCxnSpPr>
          <p:cNvPr id="2366" name="Shape 2366"/>
          <p:cNvCxnSpPr/>
          <p:nvPr/>
        </p:nvCxnSpPr>
        <p:spPr>
          <a:xfrm>
            <a:off x="733016" y="3301017"/>
            <a:ext cx="4730268" cy="0"/>
          </a:xfrm>
          <a:prstGeom prst="straightConnector1">
            <a:avLst/>
          </a:prstGeom>
          <a:noFill/>
          <a:ln w="9525" cap="flat" cmpd="sng">
            <a:solidFill>
              <a:srgbClr val="00A1DF"/>
            </a:solidFill>
            <a:prstDash val="solid"/>
            <a:round/>
            <a:headEnd type="none" w="lg" len="lg"/>
            <a:tailEnd type="none" w="lg" len="lg"/>
          </a:ln>
        </p:spPr>
      </p:cxnSp>
      <p:cxnSp>
        <p:nvCxnSpPr>
          <p:cNvPr id="2367" name="Shape 2367"/>
          <p:cNvCxnSpPr/>
          <p:nvPr/>
        </p:nvCxnSpPr>
        <p:spPr>
          <a:xfrm>
            <a:off x="6823843" y="3301017"/>
            <a:ext cx="4730268" cy="0"/>
          </a:xfrm>
          <a:prstGeom prst="straightConnector1">
            <a:avLst/>
          </a:prstGeom>
          <a:noFill/>
          <a:ln w="9525" cap="flat" cmpd="sng">
            <a:solidFill>
              <a:srgbClr val="00A1DF"/>
            </a:solidFill>
            <a:prstDash val="solid"/>
            <a:round/>
            <a:headEnd type="none" w="lg" len="lg"/>
            <a:tailEnd type="none" w="lg" len="lg"/>
          </a:ln>
        </p:spPr>
      </p:cxnSp>
      <p:sp>
        <p:nvSpPr>
          <p:cNvPr id="2368" name="Shape 2368"/>
          <p:cNvSpPr txBox="1"/>
          <p:nvPr/>
        </p:nvSpPr>
        <p:spPr>
          <a:xfrm>
            <a:off x="624684" y="5002963"/>
            <a:ext cx="4932168" cy="1031841"/>
          </a:xfrm>
          <a:prstGeom prst="rect">
            <a:avLst/>
          </a:prstGeom>
          <a:noFill/>
          <a:ln>
            <a:noFill/>
          </a:ln>
        </p:spPr>
        <p:txBody>
          <a:bodyPr lIns="121598" tIns="121598" rIns="121598" bIns="121598" anchor="t" anchorCtr="0">
            <a:noAutofit/>
          </a:bodyPr>
          <a:lstStyle/>
          <a:p>
            <a:pPr>
              <a:spcBef>
                <a:spcPts val="0"/>
              </a:spcBef>
            </a:pPr>
            <a:r>
              <a:rPr lang="en-GB" sz="1596">
                <a:latin typeface="Verdana"/>
                <a:ea typeface="Verdana"/>
                <a:cs typeface="Verdana"/>
                <a:sym typeface="Verdana"/>
              </a:rPr>
              <a:t>Healthcare reimbursement is transitioning from a “fee-for-service” model to one based on “value” or outcomes </a:t>
            </a:r>
          </a:p>
        </p:txBody>
      </p:sp>
      <p:cxnSp>
        <p:nvCxnSpPr>
          <p:cNvPr id="2369" name="Shape 2369"/>
          <p:cNvCxnSpPr/>
          <p:nvPr/>
        </p:nvCxnSpPr>
        <p:spPr>
          <a:xfrm>
            <a:off x="726016" y="4915813"/>
            <a:ext cx="4730268" cy="0"/>
          </a:xfrm>
          <a:prstGeom prst="straightConnector1">
            <a:avLst/>
          </a:prstGeom>
          <a:noFill/>
          <a:ln w="9525" cap="flat" cmpd="sng">
            <a:solidFill>
              <a:srgbClr val="00A1DF"/>
            </a:solidFill>
            <a:prstDash val="solid"/>
            <a:round/>
            <a:headEnd type="none" w="lg" len="lg"/>
            <a:tailEnd type="none" w="lg" len="lg"/>
          </a:ln>
        </p:spPr>
      </p:cxnSp>
      <p:cxnSp>
        <p:nvCxnSpPr>
          <p:cNvPr id="2370" name="Shape 2370"/>
          <p:cNvCxnSpPr/>
          <p:nvPr/>
        </p:nvCxnSpPr>
        <p:spPr>
          <a:xfrm>
            <a:off x="6816843" y="4915813"/>
            <a:ext cx="4730268" cy="0"/>
          </a:xfrm>
          <a:prstGeom prst="straightConnector1">
            <a:avLst/>
          </a:prstGeom>
          <a:noFill/>
          <a:ln w="9525" cap="flat" cmpd="sng">
            <a:solidFill>
              <a:srgbClr val="00A1DF"/>
            </a:solidFill>
            <a:prstDash val="solid"/>
            <a:round/>
            <a:headEnd type="none" w="lg" len="lg"/>
            <a:tailEnd type="none" w="lg" len="lg"/>
          </a:ln>
        </p:spPr>
      </p:cxnSp>
      <p:sp>
        <p:nvSpPr>
          <p:cNvPr id="2371" name="Shape 2371"/>
          <p:cNvSpPr txBox="1"/>
          <p:nvPr/>
        </p:nvSpPr>
        <p:spPr>
          <a:xfrm>
            <a:off x="6636143" y="5002963"/>
            <a:ext cx="5113317" cy="1031841"/>
          </a:xfrm>
          <a:prstGeom prst="rect">
            <a:avLst/>
          </a:prstGeom>
          <a:noFill/>
          <a:ln>
            <a:noFill/>
          </a:ln>
        </p:spPr>
        <p:txBody>
          <a:bodyPr lIns="121598" tIns="121598" rIns="121598" bIns="121598" anchor="t" anchorCtr="0">
            <a:noAutofit/>
          </a:bodyPr>
          <a:lstStyle/>
          <a:p>
            <a:pPr>
              <a:spcBef>
                <a:spcPts val="0"/>
              </a:spcBef>
            </a:pPr>
            <a:r>
              <a:rPr lang="en-GB" sz="1596">
                <a:latin typeface="Verdana"/>
                <a:ea typeface="Verdana"/>
                <a:cs typeface="Verdana"/>
                <a:sym typeface="Verdana"/>
              </a:rPr>
              <a:t>Under a “value-based” paradigm, health IT teams are increasingly asked to support projects that improve clinical outcomes </a:t>
            </a:r>
          </a:p>
        </p:txBody>
      </p:sp>
      <p:sp>
        <p:nvSpPr>
          <p:cNvPr id="2372" name="Shape 2372"/>
          <p:cNvSpPr txBox="1"/>
          <p:nvPr/>
        </p:nvSpPr>
        <p:spPr>
          <a:xfrm>
            <a:off x="632366" y="3489517"/>
            <a:ext cx="4932168" cy="1031841"/>
          </a:xfrm>
          <a:prstGeom prst="rect">
            <a:avLst/>
          </a:prstGeom>
          <a:noFill/>
          <a:ln>
            <a:noFill/>
          </a:ln>
        </p:spPr>
        <p:txBody>
          <a:bodyPr lIns="121598" tIns="121598" rIns="121598" bIns="121598" anchor="t" anchorCtr="0">
            <a:noAutofit/>
          </a:bodyPr>
          <a:lstStyle/>
          <a:p>
            <a:pPr>
              <a:spcBef>
                <a:spcPts val="0"/>
              </a:spcBef>
            </a:pPr>
            <a:r>
              <a:rPr lang="en-GB" sz="1596">
                <a:latin typeface="Verdana"/>
                <a:ea typeface="Verdana"/>
                <a:cs typeface="Verdana"/>
                <a:sym typeface="Verdana"/>
              </a:rPr>
              <a:t>The increase in EHR usage, and the proliferation of medical devices and mobile apps has contributed to an explosion of medical data</a:t>
            </a:r>
          </a:p>
        </p:txBody>
      </p:sp>
    </p:spTree>
    <p:extLst>
      <p:ext uri="{BB962C8B-B14F-4D97-AF65-F5344CB8AC3E}">
        <p14:creationId xmlns:p14="http://schemas.microsoft.com/office/powerpoint/2010/main" val="1864909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6"/>
        <p:cNvGrpSpPr/>
        <p:nvPr/>
      </p:nvGrpSpPr>
      <p:grpSpPr>
        <a:xfrm>
          <a:off x="0" y="0"/>
          <a:ext cx="0" cy="0"/>
          <a:chOff x="0" y="0"/>
          <a:chExt cx="0" cy="0"/>
        </a:xfrm>
      </p:grpSpPr>
      <p:sp>
        <p:nvSpPr>
          <p:cNvPr id="2377" name="Shape 2377"/>
          <p:cNvSpPr txBox="1">
            <a:spLocks noGrp="1"/>
          </p:cNvSpPr>
          <p:nvPr>
            <p:ph type="title"/>
          </p:nvPr>
        </p:nvSpPr>
        <p:spPr>
          <a:xfrm>
            <a:off x="608092" y="8483"/>
            <a:ext cx="9464128" cy="900168"/>
          </a:xfrm>
          <a:prstGeom prst="rect">
            <a:avLst/>
          </a:prstGeom>
        </p:spPr>
        <p:txBody>
          <a:bodyPr lIns="91207" tIns="91207" rIns="91207" bIns="91207" anchor="ctr" anchorCtr="0">
            <a:noAutofit/>
          </a:bodyPr>
          <a:lstStyle/>
          <a:p>
            <a:r>
              <a:rPr lang="en-GB" sz="2128" b="1"/>
              <a:t>Digital transformation in healthcare</a:t>
            </a:r>
          </a:p>
          <a:p>
            <a:pPr>
              <a:buClr>
                <a:srgbClr val="000000"/>
              </a:buClr>
              <a:buSzPct val="25000"/>
            </a:pPr>
            <a:r>
              <a:rPr lang="en-GB" sz="1596"/>
              <a:t>From “Why” to “How”</a:t>
            </a:r>
          </a:p>
        </p:txBody>
      </p:sp>
      <p:pic>
        <p:nvPicPr>
          <p:cNvPr id="2378" name="Shape 2378" descr="Screen Shot 2016-08-30 at 1.33.50 PM.png"/>
          <p:cNvPicPr preferRelativeResize="0"/>
          <p:nvPr/>
        </p:nvPicPr>
        <p:blipFill>
          <a:blip r:embed="rId3">
            <a:alphaModFix/>
          </a:blip>
          <a:stretch>
            <a:fillRect/>
          </a:stretch>
        </p:blipFill>
        <p:spPr>
          <a:xfrm>
            <a:off x="6760833" y="1902219"/>
            <a:ext cx="4416613" cy="4290393"/>
          </a:xfrm>
          <a:prstGeom prst="rect">
            <a:avLst/>
          </a:prstGeom>
          <a:noFill/>
          <a:ln>
            <a:noFill/>
          </a:ln>
        </p:spPr>
      </p:pic>
      <p:sp>
        <p:nvSpPr>
          <p:cNvPr id="2379" name="Shape 2379"/>
          <p:cNvSpPr txBox="1"/>
          <p:nvPr/>
        </p:nvSpPr>
        <p:spPr>
          <a:xfrm>
            <a:off x="6862181" y="1234576"/>
            <a:ext cx="4315298" cy="506344"/>
          </a:xfrm>
          <a:prstGeom prst="rect">
            <a:avLst/>
          </a:prstGeom>
          <a:solidFill>
            <a:srgbClr val="00A1DF"/>
          </a:solidFill>
          <a:ln>
            <a:noFill/>
          </a:ln>
        </p:spPr>
        <p:txBody>
          <a:bodyPr lIns="0" tIns="0" rIns="0" bIns="0" anchor="ctr" anchorCtr="0">
            <a:noAutofit/>
          </a:bodyPr>
          <a:lstStyle/>
          <a:p>
            <a:pPr algn="ctr">
              <a:spcBef>
                <a:spcPts val="0"/>
              </a:spcBef>
              <a:spcAft>
                <a:spcPts val="0"/>
              </a:spcAft>
              <a:buClr>
                <a:srgbClr val="000000"/>
              </a:buClr>
              <a:buSzPct val="25000"/>
            </a:pPr>
            <a:r>
              <a:rPr lang="en-GB" sz="1330" b="1">
                <a:solidFill>
                  <a:srgbClr val="F3F3F3"/>
                </a:solidFill>
                <a:latin typeface="Verdana"/>
                <a:ea typeface="Verdana"/>
                <a:cs typeface="Verdana"/>
                <a:sym typeface="Verdana"/>
              </a:rPr>
              <a:t>Digital Transformation Success Stories</a:t>
            </a:r>
          </a:p>
        </p:txBody>
      </p:sp>
      <p:sp>
        <p:nvSpPr>
          <p:cNvPr id="2380" name="Shape 2380"/>
          <p:cNvSpPr txBox="1"/>
          <p:nvPr/>
        </p:nvSpPr>
        <p:spPr>
          <a:xfrm>
            <a:off x="466710" y="1234576"/>
            <a:ext cx="5414970" cy="506344"/>
          </a:xfrm>
          <a:prstGeom prst="rect">
            <a:avLst/>
          </a:prstGeom>
          <a:solidFill>
            <a:srgbClr val="00A1DF"/>
          </a:solidFill>
          <a:ln>
            <a:noFill/>
          </a:ln>
        </p:spPr>
        <p:txBody>
          <a:bodyPr lIns="0" tIns="0" rIns="0" bIns="0" anchor="ctr" anchorCtr="0">
            <a:noAutofit/>
          </a:bodyPr>
          <a:lstStyle/>
          <a:p>
            <a:pPr algn="ctr">
              <a:spcBef>
                <a:spcPts val="0"/>
              </a:spcBef>
              <a:spcAft>
                <a:spcPts val="0"/>
              </a:spcAft>
              <a:buClr>
                <a:srgbClr val="000000"/>
              </a:buClr>
              <a:buSzPct val="25000"/>
            </a:pPr>
            <a:r>
              <a:rPr lang="en-GB" sz="1330" b="1">
                <a:solidFill>
                  <a:srgbClr val="F3F3F3"/>
                </a:solidFill>
                <a:latin typeface="Verdana"/>
                <a:ea typeface="Verdana"/>
                <a:cs typeface="Verdana"/>
                <a:sym typeface="Verdana"/>
              </a:rPr>
              <a:t>Best practices from MuleSoft healthcare customers</a:t>
            </a:r>
          </a:p>
        </p:txBody>
      </p:sp>
      <p:sp>
        <p:nvSpPr>
          <p:cNvPr id="2381" name="Shape 2381"/>
          <p:cNvSpPr txBox="1"/>
          <p:nvPr/>
        </p:nvSpPr>
        <p:spPr>
          <a:xfrm>
            <a:off x="466710" y="1969686"/>
            <a:ext cx="5414970" cy="4290559"/>
          </a:xfrm>
          <a:prstGeom prst="rect">
            <a:avLst/>
          </a:prstGeom>
          <a:noFill/>
          <a:ln>
            <a:noFill/>
          </a:ln>
        </p:spPr>
        <p:txBody>
          <a:bodyPr lIns="121598" tIns="121598" rIns="121598" bIns="121598" anchor="t" anchorCtr="0">
            <a:noAutofit/>
          </a:bodyPr>
          <a:lstStyle/>
          <a:p>
            <a:pPr marL="608076" indent="-304038">
              <a:spcBef>
                <a:spcPts val="0"/>
              </a:spcBef>
              <a:buFont typeface="Verdana"/>
              <a:buAutoNum type="arabicPeriod"/>
            </a:pPr>
            <a:r>
              <a:rPr lang="en-GB" dirty="0">
                <a:latin typeface="Verdana"/>
                <a:ea typeface="Verdana"/>
                <a:cs typeface="Verdana"/>
                <a:sym typeface="Verdana"/>
              </a:rPr>
              <a:t>Expose, manage, and govern data with </a:t>
            </a:r>
            <a:r>
              <a:rPr lang="en-GB" b="1" dirty="0">
                <a:latin typeface="Verdana"/>
                <a:ea typeface="Verdana"/>
                <a:cs typeface="Verdana"/>
                <a:sym typeface="Verdana"/>
              </a:rPr>
              <a:t>APIs</a:t>
            </a:r>
            <a:r>
              <a:rPr lang="en-GB" dirty="0">
                <a:latin typeface="Verdana"/>
                <a:ea typeface="Verdana"/>
                <a:cs typeface="Verdana"/>
                <a:sym typeface="Verdana"/>
              </a:rPr>
              <a:t>. </a:t>
            </a:r>
          </a:p>
          <a:p>
            <a:pPr marL="456057" indent="-456057">
              <a:spcBef>
                <a:spcPts val="0"/>
              </a:spcBef>
              <a:buFont typeface="+mj-lt"/>
              <a:buAutoNum type="arabicPeriod"/>
            </a:pPr>
            <a:endParaRPr dirty="0">
              <a:latin typeface="Verdana"/>
              <a:ea typeface="Verdana"/>
              <a:cs typeface="Verdana"/>
              <a:sym typeface="Verdana"/>
            </a:endParaRPr>
          </a:p>
          <a:p>
            <a:pPr marL="456057" indent="-456057">
              <a:spcBef>
                <a:spcPts val="0"/>
              </a:spcBef>
              <a:buFont typeface="+mj-lt"/>
              <a:buAutoNum type="arabicPeriod"/>
            </a:pPr>
            <a:endParaRPr dirty="0">
              <a:latin typeface="Verdana"/>
              <a:ea typeface="Verdana"/>
              <a:cs typeface="Verdana"/>
              <a:sym typeface="Verdana"/>
            </a:endParaRPr>
          </a:p>
          <a:p>
            <a:pPr marL="608076" indent="-304038">
              <a:spcBef>
                <a:spcPts val="0"/>
              </a:spcBef>
              <a:buFont typeface="Verdana"/>
              <a:buAutoNum type="arabicPeriod"/>
            </a:pPr>
            <a:r>
              <a:rPr lang="en-GB" dirty="0">
                <a:latin typeface="Verdana"/>
                <a:ea typeface="Verdana"/>
                <a:cs typeface="Verdana"/>
                <a:sym typeface="Verdana"/>
              </a:rPr>
              <a:t>Leverage </a:t>
            </a:r>
            <a:r>
              <a:rPr lang="en-GB" b="1" dirty="0" err="1">
                <a:latin typeface="Verdana"/>
                <a:ea typeface="Verdana"/>
                <a:cs typeface="Verdana"/>
                <a:sym typeface="Verdana"/>
              </a:rPr>
              <a:t>MuleSoft</a:t>
            </a:r>
            <a:r>
              <a:rPr lang="en-GB" b="1" dirty="0">
                <a:latin typeface="Verdana"/>
                <a:ea typeface="Verdana"/>
                <a:cs typeface="Verdana"/>
                <a:sym typeface="Verdana"/>
              </a:rPr>
              <a:t> HL7 connectivity </a:t>
            </a:r>
            <a:r>
              <a:rPr lang="en-GB" dirty="0">
                <a:latin typeface="Verdana"/>
                <a:ea typeface="Verdana"/>
                <a:cs typeface="Verdana"/>
                <a:sym typeface="Verdana"/>
              </a:rPr>
              <a:t>to integrate between clinical and non-clinical systems. </a:t>
            </a:r>
          </a:p>
          <a:p>
            <a:pPr marL="456057" indent="-456057">
              <a:spcBef>
                <a:spcPts val="0"/>
              </a:spcBef>
              <a:buFont typeface="+mj-lt"/>
              <a:buAutoNum type="arabicPeriod"/>
            </a:pPr>
            <a:endParaRPr dirty="0">
              <a:latin typeface="Verdana"/>
              <a:ea typeface="Verdana"/>
              <a:cs typeface="Verdana"/>
              <a:sym typeface="Verdana"/>
            </a:endParaRPr>
          </a:p>
          <a:p>
            <a:pPr marL="456057" indent="-456057">
              <a:spcBef>
                <a:spcPts val="0"/>
              </a:spcBef>
              <a:buFont typeface="+mj-lt"/>
              <a:buAutoNum type="arabicPeriod"/>
            </a:pPr>
            <a:endParaRPr dirty="0">
              <a:latin typeface="Verdana"/>
              <a:ea typeface="Verdana"/>
              <a:cs typeface="Verdana"/>
              <a:sym typeface="Verdana"/>
            </a:endParaRPr>
          </a:p>
          <a:p>
            <a:pPr marL="608076" indent="-304038">
              <a:spcBef>
                <a:spcPts val="0"/>
              </a:spcBef>
              <a:buFont typeface="Verdana"/>
              <a:buAutoNum type="arabicPeriod"/>
            </a:pPr>
            <a:r>
              <a:rPr lang="en-GB" dirty="0">
                <a:latin typeface="Verdana"/>
                <a:ea typeface="Verdana"/>
                <a:cs typeface="Verdana"/>
                <a:sym typeface="Verdana"/>
              </a:rPr>
              <a:t>Employ an </a:t>
            </a:r>
            <a:r>
              <a:rPr lang="en-GB" b="1" dirty="0">
                <a:latin typeface="Verdana"/>
                <a:ea typeface="Verdana"/>
                <a:cs typeface="Verdana"/>
                <a:sym typeface="Verdana"/>
              </a:rPr>
              <a:t>API-led architecture </a:t>
            </a:r>
            <a:r>
              <a:rPr lang="en-GB" dirty="0">
                <a:latin typeface="Verdana"/>
                <a:ea typeface="Verdana"/>
                <a:cs typeface="Verdana"/>
                <a:sym typeface="Verdana"/>
              </a:rPr>
              <a:t>to increase project delivery speed through asset self-service and reuse. </a:t>
            </a:r>
          </a:p>
        </p:txBody>
      </p:sp>
    </p:spTree>
    <p:extLst>
      <p:ext uri="{BB962C8B-B14F-4D97-AF65-F5344CB8AC3E}">
        <p14:creationId xmlns:p14="http://schemas.microsoft.com/office/powerpoint/2010/main" val="146549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1">
                                            <p:txEl>
                                              <p:pRg st="0" end="0"/>
                                            </p:txEl>
                                          </p:spTgt>
                                        </p:tgtEl>
                                        <p:attrNameLst>
                                          <p:attrName>style.visibility</p:attrName>
                                        </p:attrNameLst>
                                      </p:cBhvr>
                                      <p:to>
                                        <p:strVal val="visible"/>
                                      </p:to>
                                    </p:set>
                                    <p:animEffect transition="in" filter="fade">
                                      <p:cBhvr>
                                        <p:cTn id="7" dur="1000"/>
                                        <p:tgtEl>
                                          <p:spTgt spid="23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1">
                                            <p:txEl>
                                              <p:pRg st="3" end="3"/>
                                            </p:txEl>
                                          </p:spTgt>
                                        </p:tgtEl>
                                        <p:attrNameLst>
                                          <p:attrName>style.visibility</p:attrName>
                                        </p:attrNameLst>
                                      </p:cBhvr>
                                      <p:to>
                                        <p:strVal val="visible"/>
                                      </p:to>
                                    </p:set>
                                    <p:animEffect transition="in" filter="fade">
                                      <p:cBhvr>
                                        <p:cTn id="12" dur="1000"/>
                                        <p:tgtEl>
                                          <p:spTgt spid="238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81">
                                            <p:txEl>
                                              <p:pRg st="6" end="6"/>
                                            </p:txEl>
                                          </p:spTgt>
                                        </p:tgtEl>
                                        <p:attrNameLst>
                                          <p:attrName>style.visibility</p:attrName>
                                        </p:attrNameLst>
                                      </p:cBhvr>
                                      <p:to>
                                        <p:strVal val="visible"/>
                                      </p:to>
                                    </p:set>
                                    <p:animEffect transition="in" filter="fade">
                                      <p:cBhvr>
                                        <p:cTn id="17" dur="1000"/>
                                        <p:tgtEl>
                                          <p:spTgt spid="23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83"/>
        <p:cNvGrpSpPr/>
        <p:nvPr/>
      </p:nvGrpSpPr>
      <p:grpSpPr>
        <a:xfrm>
          <a:off x="0" y="0"/>
          <a:ext cx="0" cy="0"/>
          <a:chOff x="0" y="0"/>
          <a:chExt cx="0" cy="0"/>
        </a:xfrm>
      </p:grpSpPr>
      <p:pic>
        <p:nvPicPr>
          <p:cNvPr id="8284" name="Shape 8284"/>
          <p:cNvPicPr preferRelativeResize="0"/>
          <p:nvPr/>
        </p:nvPicPr>
        <p:blipFill rotWithShape="1">
          <a:blip r:embed="rId3">
            <a:alphaModFix/>
          </a:blip>
          <a:srcRect l="-40" t="32751" b="28136"/>
          <a:stretch/>
        </p:blipFill>
        <p:spPr>
          <a:xfrm>
            <a:off x="-2243" y="8482"/>
            <a:ext cx="12166326" cy="3378022"/>
          </a:xfrm>
          <a:prstGeom prst="rect">
            <a:avLst/>
          </a:prstGeom>
          <a:noFill/>
          <a:ln>
            <a:noFill/>
          </a:ln>
        </p:spPr>
      </p:pic>
      <p:sp>
        <p:nvSpPr>
          <p:cNvPr id="8285" name="Shape 8285"/>
          <p:cNvSpPr/>
          <p:nvPr/>
        </p:nvSpPr>
        <p:spPr>
          <a:xfrm>
            <a:off x="-2227" y="622028"/>
            <a:ext cx="12166225" cy="2764743"/>
          </a:xfrm>
          <a:prstGeom prst="rect">
            <a:avLst/>
          </a:prstGeom>
          <a:gradFill>
            <a:gsLst>
              <a:gs pos="0">
                <a:srgbClr val="19325C">
                  <a:alpha val="0"/>
                </a:srgbClr>
              </a:gs>
              <a:gs pos="12000">
                <a:srgbClr val="19325C">
                  <a:alpha val="0"/>
                </a:srgbClr>
              </a:gs>
              <a:gs pos="61000">
                <a:srgbClr val="000000">
                  <a:alpha val="69803"/>
                </a:srgbClr>
              </a:gs>
              <a:gs pos="100000">
                <a:srgbClr val="000000">
                  <a:alpha val="69803"/>
                </a:srgbClr>
              </a:gs>
            </a:gsLst>
            <a:lin ang="5400012" scaled="0"/>
          </a:gradFill>
          <a:ln>
            <a:noFill/>
          </a:ln>
        </p:spPr>
        <p:txBody>
          <a:bodyPr lIns="91207" tIns="45587" rIns="91207" bIns="45587" anchor="ctr" anchorCtr="0">
            <a:noAutofit/>
          </a:bodyPr>
          <a:lstStyle/>
          <a:p>
            <a:pPr algn="ctr"/>
            <a:endParaRPr sz="2394">
              <a:solidFill>
                <a:srgbClr val="FFFFFF"/>
              </a:solidFill>
            </a:endParaRPr>
          </a:p>
        </p:txBody>
      </p:sp>
      <p:sp>
        <p:nvSpPr>
          <p:cNvPr id="8286" name="Shape 8286"/>
          <p:cNvSpPr txBox="1">
            <a:spLocks noGrp="1"/>
          </p:cNvSpPr>
          <p:nvPr>
            <p:ph type="title"/>
          </p:nvPr>
        </p:nvSpPr>
        <p:spPr>
          <a:xfrm>
            <a:off x="273431" y="3814643"/>
            <a:ext cx="11824273" cy="852285"/>
          </a:xfrm>
          <a:prstGeom prst="rect">
            <a:avLst/>
          </a:prstGeom>
          <a:noFill/>
          <a:ln>
            <a:noFill/>
          </a:ln>
        </p:spPr>
        <p:txBody>
          <a:bodyPr lIns="12137" tIns="0" rIns="0" bIns="0" anchor="b" anchorCtr="0">
            <a:noAutofit/>
          </a:bodyPr>
          <a:lstStyle/>
          <a:p>
            <a:pPr>
              <a:buClr>
                <a:schemeClr val="accent1"/>
              </a:buClr>
              <a:buSzPct val="25000"/>
            </a:pPr>
            <a:r>
              <a:rPr lang="en-GB" sz="3059"/>
              <a:t>Accelerating development by 66% through IT as a Service</a:t>
            </a:r>
          </a:p>
        </p:txBody>
      </p:sp>
      <p:sp>
        <p:nvSpPr>
          <p:cNvPr id="8287" name="Shape 8287"/>
          <p:cNvSpPr txBox="1">
            <a:spLocks noGrp="1"/>
          </p:cNvSpPr>
          <p:nvPr>
            <p:ph type="body" idx="1"/>
          </p:nvPr>
        </p:nvSpPr>
        <p:spPr>
          <a:xfrm>
            <a:off x="339075" y="4918650"/>
            <a:ext cx="11716143" cy="1469156"/>
          </a:xfrm>
          <a:prstGeom prst="rect">
            <a:avLst/>
          </a:prstGeom>
          <a:noFill/>
          <a:ln>
            <a:noFill/>
          </a:ln>
        </p:spPr>
        <p:txBody>
          <a:bodyPr lIns="12137" tIns="0" rIns="0" bIns="0" anchor="t" anchorCtr="0">
            <a:noAutofit/>
          </a:bodyPr>
          <a:lstStyle/>
          <a:p>
            <a:pPr marL="0">
              <a:lnSpc>
                <a:spcPct val="90000"/>
              </a:lnSpc>
            </a:pPr>
            <a:r>
              <a:rPr lang="en-GB" sz="1862">
                <a:solidFill>
                  <a:srgbClr val="7C868D"/>
                </a:solidFill>
              </a:rPr>
              <a:t>CTO-led transformation</a:t>
            </a:r>
            <a:r>
              <a:rPr lang="en-GB" sz="1862" b="0">
                <a:solidFill>
                  <a:srgbClr val="7C868D"/>
                </a:solidFill>
              </a:rPr>
              <a:t> to respond to increasing pressure for faster delivery</a:t>
            </a:r>
          </a:p>
          <a:p>
            <a:pPr marL="0">
              <a:lnSpc>
                <a:spcPct val="90000"/>
              </a:lnSpc>
              <a:spcBef>
                <a:spcPts val="1397"/>
              </a:spcBef>
            </a:pPr>
            <a:r>
              <a:rPr lang="en-GB" sz="1862">
                <a:solidFill>
                  <a:srgbClr val="7C868D"/>
                </a:solidFill>
              </a:rPr>
              <a:t>Increase organizational agility </a:t>
            </a:r>
            <a:r>
              <a:rPr lang="en-GB" sz="1862" b="0">
                <a:solidFill>
                  <a:srgbClr val="7C868D"/>
                </a:solidFill>
              </a:rPr>
              <a:t>by building composite services through an API led strategy</a:t>
            </a:r>
          </a:p>
          <a:p>
            <a:pPr marL="0">
              <a:lnSpc>
                <a:spcPct val="90000"/>
              </a:lnSpc>
              <a:spcBef>
                <a:spcPts val="1397"/>
              </a:spcBef>
              <a:spcAft>
                <a:spcPts val="599"/>
              </a:spcAft>
            </a:pPr>
            <a:r>
              <a:rPr lang="en-GB" sz="1862">
                <a:solidFill>
                  <a:srgbClr val="7C868D"/>
                </a:solidFill>
              </a:rPr>
              <a:t>IT as a Service </a:t>
            </a:r>
            <a:r>
              <a:rPr lang="en-GB" sz="1862" b="0">
                <a:solidFill>
                  <a:srgbClr val="7C868D"/>
                </a:solidFill>
              </a:rPr>
              <a:t>allowing LoBs to self-serve via highly accessible APIs and connectivity</a:t>
            </a:r>
          </a:p>
        </p:txBody>
      </p:sp>
      <p:sp>
        <p:nvSpPr>
          <p:cNvPr id="8288" name="Shape 8288"/>
          <p:cNvSpPr txBox="1">
            <a:spLocks noGrp="1"/>
          </p:cNvSpPr>
          <p:nvPr>
            <p:ph type="body" idx="3"/>
          </p:nvPr>
        </p:nvSpPr>
        <p:spPr>
          <a:xfrm>
            <a:off x="5201900" y="1632788"/>
            <a:ext cx="6746866" cy="1469156"/>
          </a:xfrm>
          <a:prstGeom prst="rect">
            <a:avLst/>
          </a:prstGeom>
          <a:noFill/>
          <a:ln>
            <a:noFill/>
          </a:ln>
        </p:spPr>
        <p:txBody>
          <a:bodyPr lIns="12137" tIns="0" rIns="0" bIns="0" anchor="t" anchorCtr="0">
            <a:noAutofit/>
          </a:bodyPr>
          <a:lstStyle/>
          <a:p>
            <a:pPr algn="r">
              <a:lnSpc>
                <a:spcPct val="90000"/>
              </a:lnSpc>
              <a:buClr>
                <a:srgbClr val="7F7F7F"/>
              </a:buClr>
              <a:buFont typeface="Arial"/>
              <a:buChar char="​"/>
            </a:pPr>
            <a:r>
              <a:rPr lang="en-GB" sz="2394"/>
              <a:t>“MuleSoft powers our innovation vision. We chose to partner with them to drive speed of execution”</a:t>
            </a:r>
          </a:p>
          <a:p>
            <a:pPr algn="r">
              <a:lnSpc>
                <a:spcPct val="90000"/>
              </a:lnSpc>
              <a:spcBef>
                <a:spcPts val="1397"/>
              </a:spcBef>
              <a:spcAft>
                <a:spcPts val="599"/>
              </a:spcAft>
              <a:buClr>
                <a:srgbClr val="7F7F7F"/>
              </a:buClr>
              <a:buFont typeface="Arial"/>
              <a:buChar char="​"/>
            </a:pPr>
            <a:r>
              <a:rPr lang="en-GB" sz="1995"/>
              <a:t>Kristen Wilson-Jones, CTO RD&amp;D</a:t>
            </a:r>
          </a:p>
        </p:txBody>
      </p:sp>
      <p:pic>
        <p:nvPicPr>
          <p:cNvPr id="8289" name="Shape 8289"/>
          <p:cNvPicPr preferRelativeResize="0"/>
          <p:nvPr/>
        </p:nvPicPr>
        <p:blipFill>
          <a:blip r:embed="rId4">
            <a:alphaModFix/>
          </a:blip>
          <a:stretch>
            <a:fillRect/>
          </a:stretch>
        </p:blipFill>
        <p:spPr>
          <a:xfrm>
            <a:off x="699765" y="2574353"/>
            <a:ext cx="3518574" cy="759184"/>
          </a:xfrm>
          <a:prstGeom prst="rect">
            <a:avLst/>
          </a:prstGeom>
          <a:noFill/>
          <a:ln>
            <a:noFill/>
          </a:ln>
        </p:spPr>
      </p:pic>
      <p:sp>
        <p:nvSpPr>
          <p:cNvPr id="8290" name="Shape 8290"/>
          <p:cNvSpPr/>
          <p:nvPr/>
        </p:nvSpPr>
        <p:spPr>
          <a:xfrm>
            <a:off x="546458" y="2444342"/>
            <a:ext cx="3825313" cy="1341074"/>
          </a:xfrm>
          <a:prstGeom prst="rect">
            <a:avLst/>
          </a:prstGeom>
          <a:solidFill>
            <a:schemeClr val="lt1"/>
          </a:solidFill>
          <a:ln>
            <a:noFill/>
          </a:ln>
        </p:spPr>
        <p:txBody>
          <a:bodyPr lIns="121598" tIns="60783" rIns="121598" bIns="60783" anchor="t" anchorCtr="0">
            <a:noAutofit/>
          </a:bodyPr>
          <a:lstStyle/>
          <a:p>
            <a:pPr algn="ctr"/>
            <a:endParaRPr/>
          </a:p>
        </p:txBody>
      </p:sp>
      <p:pic>
        <p:nvPicPr>
          <p:cNvPr id="8291" name="Shape 8291"/>
          <p:cNvPicPr preferRelativeResize="0"/>
          <p:nvPr/>
        </p:nvPicPr>
        <p:blipFill>
          <a:blip r:embed="rId4">
            <a:alphaModFix/>
          </a:blip>
          <a:stretch>
            <a:fillRect/>
          </a:stretch>
        </p:blipFill>
        <p:spPr>
          <a:xfrm>
            <a:off x="699799" y="2627587"/>
            <a:ext cx="3518491" cy="759184"/>
          </a:xfrm>
          <a:prstGeom prst="rect">
            <a:avLst/>
          </a:prstGeom>
          <a:noFill/>
          <a:ln>
            <a:noFill/>
          </a:ln>
        </p:spPr>
      </p:pic>
    </p:spTree>
    <p:extLst>
      <p:ext uri="{BB962C8B-B14F-4D97-AF65-F5344CB8AC3E}">
        <p14:creationId xmlns:p14="http://schemas.microsoft.com/office/powerpoint/2010/main" val="955620602"/>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5"/>
        <p:cNvGrpSpPr/>
        <p:nvPr/>
      </p:nvGrpSpPr>
      <p:grpSpPr>
        <a:xfrm>
          <a:off x="0" y="0"/>
          <a:ext cx="0" cy="0"/>
          <a:chOff x="0" y="0"/>
          <a:chExt cx="0" cy="0"/>
        </a:xfrm>
      </p:grpSpPr>
      <p:sp>
        <p:nvSpPr>
          <p:cNvPr id="2426" name="Shape 2426"/>
          <p:cNvSpPr txBox="1">
            <a:spLocks noGrp="1"/>
          </p:cNvSpPr>
          <p:nvPr>
            <p:ph type="title"/>
          </p:nvPr>
        </p:nvSpPr>
        <p:spPr>
          <a:xfrm>
            <a:off x="608092" y="8483"/>
            <a:ext cx="9464128" cy="900168"/>
          </a:xfrm>
          <a:prstGeom prst="rect">
            <a:avLst/>
          </a:prstGeom>
          <a:noFill/>
          <a:ln>
            <a:noFill/>
          </a:ln>
        </p:spPr>
        <p:txBody>
          <a:bodyPr lIns="0" tIns="0" rIns="0" bIns="0" anchor="ctr" anchorCtr="0">
            <a:noAutofit/>
          </a:bodyPr>
          <a:lstStyle/>
          <a:p>
            <a:r>
              <a:rPr lang="en-US" sz="2000" b="1" dirty="0">
                <a:solidFill>
                  <a:schemeClr val="bg1"/>
                </a:solidFill>
                <a:latin typeface="Open Sans" charset="0"/>
              </a:rPr>
              <a:t>Anypoint™ Connector for HL7</a:t>
            </a:r>
            <a:r>
              <a:rPr lang="en-US" sz="2000" dirty="0">
                <a:solidFill>
                  <a:schemeClr val="bg1"/>
                </a:solidFill>
                <a:latin typeface="Open Sans" charset="0"/>
              </a:rPr>
              <a:t> </a:t>
            </a:r>
            <a:endParaRPr lang="en-US" sz="2000" dirty="0">
              <a:solidFill>
                <a:schemeClr val="bg1"/>
              </a:solidFill>
              <a:latin typeface="Open Sans" charset="0"/>
            </a:endParaRPr>
          </a:p>
        </p:txBody>
      </p:sp>
      <p:sp>
        <p:nvSpPr>
          <p:cNvPr id="2" name="Rectangle 1"/>
          <p:cNvSpPr/>
          <p:nvPr/>
        </p:nvSpPr>
        <p:spPr>
          <a:xfrm>
            <a:off x="950006" y="1522550"/>
            <a:ext cx="9910827" cy="3416320"/>
          </a:xfrm>
          <a:prstGeom prst="rect">
            <a:avLst/>
          </a:prstGeom>
        </p:spPr>
        <p:txBody>
          <a:bodyPr wrap="square">
            <a:spAutoFit/>
          </a:bodyPr>
          <a:lstStyle/>
          <a:p>
            <a:pPr marL="342900" indent="-342900">
              <a:buFont typeface="Arial" charset="0"/>
              <a:buChar char="•"/>
            </a:pPr>
            <a:r>
              <a:rPr lang="en-US" sz="2400" dirty="0" smtClean="0">
                <a:solidFill>
                  <a:srgbClr val="3A3B3C"/>
                </a:solidFill>
                <a:latin typeface="Open Sans" charset="0"/>
              </a:rPr>
              <a:t>facilitates </a:t>
            </a:r>
            <a:r>
              <a:rPr lang="en-US" sz="2400" dirty="0">
                <a:solidFill>
                  <a:srgbClr val="3A3B3C"/>
                </a:solidFill>
                <a:latin typeface="Open Sans" charset="0"/>
              </a:rPr>
              <a:t>integration with healthcare systems by providing the tools needed to easily create, read and transform HL7 version v2.x </a:t>
            </a:r>
            <a:r>
              <a:rPr lang="en-US" sz="2400" dirty="0" smtClean="0">
                <a:solidFill>
                  <a:srgbClr val="3A3B3C"/>
                </a:solidFill>
                <a:latin typeface="Open Sans" charset="0"/>
              </a:rPr>
              <a:t>messages</a:t>
            </a:r>
          </a:p>
          <a:p>
            <a:pPr marL="342900" indent="-342900">
              <a:buFont typeface="Arial" charset="0"/>
              <a:buChar char="•"/>
            </a:pPr>
            <a:r>
              <a:rPr lang="en-US" sz="2400" dirty="0"/>
              <a:t>HL7 ER7 message-reading, message-validation, and </a:t>
            </a:r>
            <a:r>
              <a:rPr lang="en-US" sz="2400" dirty="0" smtClean="0"/>
              <a:t>message-writing</a:t>
            </a:r>
          </a:p>
          <a:p>
            <a:pPr marL="342900" indent="-342900">
              <a:buFont typeface="Arial" charset="0"/>
              <a:buChar char="•"/>
            </a:pPr>
            <a:r>
              <a:rPr lang="da-DK" sz="2400" dirty="0"/>
              <a:t>HL7 </a:t>
            </a:r>
            <a:r>
              <a:rPr lang="da-DK" sz="2400" dirty="0" err="1"/>
              <a:t>message</a:t>
            </a:r>
            <a:r>
              <a:rPr lang="da-DK" sz="2400" dirty="0"/>
              <a:t> </a:t>
            </a:r>
            <a:r>
              <a:rPr lang="da-DK" sz="2400" dirty="0" err="1"/>
              <a:t>packs</a:t>
            </a:r>
            <a:r>
              <a:rPr lang="da-DK" sz="2400" dirty="0"/>
              <a:t> for v2.1, v2.2, v2.3.1, v2.3, v2.4, v2.5, v2.5.1, v2.6, 2.7, 2.7.1, 2.8, and </a:t>
            </a:r>
            <a:r>
              <a:rPr lang="da-DK" sz="2400" dirty="0" smtClean="0"/>
              <a:t>2.8.1</a:t>
            </a:r>
          </a:p>
          <a:p>
            <a:pPr marL="342900" indent="-342900">
              <a:buFont typeface="Arial" charset="0"/>
              <a:buChar char="•"/>
            </a:pPr>
            <a:r>
              <a:rPr lang="da-DK" sz="2400" dirty="0"/>
              <a:t>The </a:t>
            </a:r>
            <a:r>
              <a:rPr lang="da-DK" sz="2400" dirty="0" err="1"/>
              <a:t>ability</a:t>
            </a:r>
            <a:r>
              <a:rPr lang="da-DK" sz="2400" dirty="0"/>
              <a:t> to </a:t>
            </a:r>
            <a:r>
              <a:rPr lang="da-DK" sz="2400" dirty="0" err="1"/>
              <a:t>define</a:t>
            </a:r>
            <a:r>
              <a:rPr lang="da-DK" sz="2400" dirty="0"/>
              <a:t> </a:t>
            </a:r>
            <a:r>
              <a:rPr lang="da-DK" sz="2400" dirty="0" err="1"/>
              <a:t>your</a:t>
            </a:r>
            <a:r>
              <a:rPr lang="da-DK" sz="2400" dirty="0"/>
              <a:t> </a:t>
            </a:r>
            <a:r>
              <a:rPr lang="da-DK" sz="2400" dirty="0" err="1"/>
              <a:t>own</a:t>
            </a:r>
            <a:r>
              <a:rPr lang="da-DK" sz="2400" dirty="0"/>
              <a:t> </a:t>
            </a:r>
            <a:r>
              <a:rPr lang="da-DK" sz="2400" dirty="0" err="1"/>
              <a:t>schemas</a:t>
            </a:r>
            <a:r>
              <a:rPr lang="da-DK" sz="2400" dirty="0"/>
              <a:t> or </a:t>
            </a:r>
            <a:r>
              <a:rPr lang="da-DK" sz="2400" dirty="0" err="1"/>
              <a:t>customize</a:t>
            </a:r>
            <a:r>
              <a:rPr lang="da-DK" sz="2400" dirty="0"/>
              <a:t> the base HL7 </a:t>
            </a:r>
            <a:r>
              <a:rPr lang="da-DK" sz="2400" dirty="0" err="1"/>
              <a:t>schemas</a:t>
            </a:r>
            <a:endParaRPr lang="en-US" sz="2400" dirty="0"/>
          </a:p>
        </p:txBody>
      </p:sp>
    </p:spTree>
    <p:extLst>
      <p:ext uri="{BB962C8B-B14F-4D97-AF65-F5344CB8AC3E}">
        <p14:creationId xmlns:p14="http://schemas.microsoft.com/office/powerpoint/2010/main" val="30428570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5"/>
        <p:cNvGrpSpPr/>
        <p:nvPr/>
      </p:nvGrpSpPr>
      <p:grpSpPr>
        <a:xfrm>
          <a:off x="0" y="0"/>
          <a:ext cx="0" cy="0"/>
          <a:chOff x="0" y="0"/>
          <a:chExt cx="0" cy="0"/>
        </a:xfrm>
      </p:grpSpPr>
      <p:sp>
        <p:nvSpPr>
          <p:cNvPr id="2426" name="Shape 2426"/>
          <p:cNvSpPr txBox="1">
            <a:spLocks noGrp="1"/>
          </p:cNvSpPr>
          <p:nvPr>
            <p:ph type="title"/>
          </p:nvPr>
        </p:nvSpPr>
        <p:spPr>
          <a:xfrm>
            <a:off x="608092" y="8483"/>
            <a:ext cx="9464128" cy="900168"/>
          </a:xfrm>
          <a:prstGeom prst="rect">
            <a:avLst/>
          </a:prstGeom>
          <a:noFill/>
          <a:ln>
            <a:noFill/>
          </a:ln>
        </p:spPr>
        <p:txBody>
          <a:bodyPr lIns="0" tIns="0" rIns="0" bIns="0" anchor="ctr" anchorCtr="0">
            <a:noAutofit/>
          </a:bodyPr>
          <a:lstStyle/>
          <a:p>
            <a:pPr>
              <a:buSzPct val="25000"/>
            </a:pPr>
            <a:r>
              <a:rPr lang="en-GB" sz="2128" b="1" dirty="0" smtClean="0"/>
              <a:t>Demo Architecture</a:t>
            </a:r>
            <a:endParaRPr lang="en-GB" sz="2128" b="1" dirty="0"/>
          </a:p>
        </p:txBody>
      </p:sp>
      <p:grpSp>
        <p:nvGrpSpPr>
          <p:cNvPr id="10" name="Group 9"/>
          <p:cNvGrpSpPr/>
          <p:nvPr/>
        </p:nvGrpSpPr>
        <p:grpSpPr>
          <a:xfrm>
            <a:off x="756963" y="1529446"/>
            <a:ext cx="9928268" cy="4032079"/>
            <a:chOff x="1455812" y="2188021"/>
            <a:chExt cx="7464668" cy="3024059"/>
          </a:xfrm>
        </p:grpSpPr>
        <p:sp>
          <p:nvSpPr>
            <p:cNvPr id="11" name="Rounded Rectangle 10"/>
            <p:cNvSpPr/>
            <p:nvPr/>
          </p:nvSpPr>
          <p:spPr>
            <a:xfrm>
              <a:off x="1455812" y="2188021"/>
              <a:ext cx="7464668" cy="3024059"/>
            </a:xfrm>
            <a:prstGeom prst="roundRect">
              <a:avLst/>
            </a:prstGeom>
            <a:solidFill>
              <a:schemeClr val="accent1">
                <a:lumMod val="75000"/>
                <a:lumOff val="2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dirty="0">
                <a:latin typeface="+mj-lt"/>
                <a:cs typeface="Arial Unicode MS"/>
              </a:endParaRPr>
            </a:p>
            <a:p>
              <a:pPr algn="r"/>
              <a:endParaRPr lang="en-US" sz="1200" b="1" dirty="0">
                <a:latin typeface="+mj-lt"/>
                <a:cs typeface="Arial Unicode MS"/>
              </a:endParaRPr>
            </a:p>
          </p:txBody>
        </p:sp>
        <p:cxnSp>
          <p:nvCxnSpPr>
            <p:cNvPr id="12" name="Straight Connector 11"/>
            <p:cNvCxnSpPr/>
            <p:nvPr/>
          </p:nvCxnSpPr>
          <p:spPr bwMode="auto">
            <a:xfrm>
              <a:off x="1456577" y="3558733"/>
              <a:ext cx="7463903" cy="0"/>
            </a:xfrm>
            <a:prstGeom prst="line">
              <a:avLst/>
            </a:prstGeom>
            <a:ln w="19050">
              <a:solidFill>
                <a:schemeClr val="tx1">
                  <a:lumMod val="50000"/>
                  <a:lumOff val="50000"/>
                </a:schemeClr>
              </a:solidFill>
              <a:prstDash val="dash"/>
              <a:headEnd type="none" w="med" len="med"/>
              <a:tailEnd type="none" w="med" len="med"/>
            </a:ln>
          </p:spPr>
          <p:style>
            <a:lnRef idx="3">
              <a:schemeClr val="accent2"/>
            </a:lnRef>
            <a:fillRef idx="0">
              <a:schemeClr val="accent2"/>
            </a:fillRef>
            <a:effectRef idx="2">
              <a:schemeClr val="accent2"/>
            </a:effectRef>
            <a:fontRef idx="minor">
              <a:schemeClr val="tx1"/>
            </a:fontRef>
          </p:style>
        </p:cxnSp>
      </p:grpSp>
      <p:cxnSp>
        <p:nvCxnSpPr>
          <p:cNvPr id="14" name="Straight Arrow Connector 17"/>
          <p:cNvCxnSpPr>
            <a:stCxn id="32" idx="3"/>
          </p:cNvCxnSpPr>
          <p:nvPr/>
        </p:nvCxnSpPr>
        <p:spPr>
          <a:xfrm>
            <a:off x="5721097" y="2033249"/>
            <a:ext cx="561696" cy="871747"/>
          </a:xfrm>
          <a:prstGeom prst="bentConnector2">
            <a:avLst/>
          </a:prstGeom>
          <a:ln>
            <a:solidFill>
              <a:srgbClr val="00C3FB"/>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8611258" y="5683942"/>
            <a:ext cx="1598659" cy="828431"/>
          </a:xfrm>
          <a:prstGeom prst="roundRect">
            <a:avLst/>
          </a:prstGeom>
          <a:ln/>
        </p:spPr>
        <p:style>
          <a:lnRef idx="1">
            <a:schemeClr val="dk1"/>
          </a:lnRef>
          <a:fillRef idx="2">
            <a:schemeClr val="dk1"/>
          </a:fillRef>
          <a:effectRef idx="1">
            <a:schemeClr val="dk1"/>
          </a:effectRef>
          <a:fontRef idx="minor">
            <a:schemeClr val="dk1"/>
          </a:fontRef>
        </p:style>
        <p:txBody>
          <a:bodyPr lIns="121725" tIns="60862" rIns="121725" bIns="60862" rtlCol="0" anchor="ctr"/>
          <a:lstStyle/>
          <a:p>
            <a:pPr algn="ctr"/>
            <a:r>
              <a:rPr lang="en-US" sz="1400" dirty="0"/>
              <a:t>Lab </a:t>
            </a:r>
            <a:r>
              <a:rPr lang="en-US" sz="1400" dirty="0" smtClean="0"/>
              <a:t>System</a:t>
            </a:r>
            <a:endParaRPr lang="en-US" sz="1400" dirty="0"/>
          </a:p>
        </p:txBody>
      </p:sp>
      <p:sp>
        <p:nvSpPr>
          <p:cNvPr id="16" name="Rectangle 15"/>
          <p:cNvSpPr/>
          <p:nvPr/>
        </p:nvSpPr>
        <p:spPr>
          <a:xfrm>
            <a:off x="9070697" y="5587337"/>
            <a:ext cx="679785" cy="158932"/>
          </a:xfrm>
          <a:prstGeom prst="rect">
            <a:avLst/>
          </a:prstGeom>
          <a:ln/>
        </p:spPr>
        <p:style>
          <a:lnRef idx="1">
            <a:schemeClr val="accent3"/>
          </a:lnRef>
          <a:fillRef idx="2">
            <a:schemeClr val="accent3"/>
          </a:fillRef>
          <a:effectRef idx="1">
            <a:schemeClr val="accent3"/>
          </a:effectRef>
          <a:fontRef idx="minor">
            <a:schemeClr val="dk1"/>
          </a:fontRef>
        </p:style>
        <p:txBody>
          <a:bodyPr lIns="121725" tIns="60862" rIns="121725" bIns="60862" rtlCol="0" anchor="ctr"/>
          <a:lstStyle/>
          <a:p>
            <a:pPr algn="ctr"/>
            <a:r>
              <a:rPr lang="en-US" sz="1300" dirty="0"/>
              <a:t>JDBC</a:t>
            </a:r>
          </a:p>
        </p:txBody>
      </p:sp>
      <p:cxnSp>
        <p:nvCxnSpPr>
          <p:cNvPr id="17" name="Straight Arrow Connector 17"/>
          <p:cNvCxnSpPr>
            <a:stCxn id="25" idx="0"/>
          </p:cNvCxnSpPr>
          <p:nvPr/>
        </p:nvCxnSpPr>
        <p:spPr>
          <a:xfrm rot="16200000" flipV="1">
            <a:off x="5464680" y="1641429"/>
            <a:ext cx="1636227" cy="6255592"/>
          </a:xfrm>
          <a:prstGeom prst="bentConnector2">
            <a:avLst/>
          </a:prstGeom>
          <a:ln>
            <a:solidFill>
              <a:srgbClr val="00C3FB"/>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3946575" y="1734106"/>
            <a:ext cx="1774522" cy="598285"/>
          </a:xfrm>
          <a:prstGeom prst="rect">
            <a:avLst/>
          </a:prstGeom>
          <a:ln/>
        </p:spPr>
        <p:style>
          <a:lnRef idx="1">
            <a:schemeClr val="accent6"/>
          </a:lnRef>
          <a:fillRef idx="2">
            <a:schemeClr val="accent6"/>
          </a:fillRef>
          <a:effectRef idx="1">
            <a:schemeClr val="accent6"/>
          </a:effectRef>
          <a:fontRef idx="minor">
            <a:schemeClr val="dk1"/>
          </a:fontRef>
        </p:style>
        <p:txBody>
          <a:bodyPr lIns="121725" tIns="60862" rIns="121725" bIns="60862" rtlCol="0" anchor="ctr"/>
          <a:lstStyle/>
          <a:p>
            <a:pPr algn="ctr"/>
            <a:r>
              <a:rPr lang="en-US" sz="1000" dirty="0" smtClean="0"/>
              <a:t>Patients API</a:t>
            </a:r>
            <a:endParaRPr lang="en-US" sz="1000" dirty="0"/>
          </a:p>
        </p:txBody>
      </p:sp>
      <p:cxnSp>
        <p:nvCxnSpPr>
          <p:cNvPr id="19" name="Straight Arrow Connector 17"/>
          <p:cNvCxnSpPr/>
          <p:nvPr/>
        </p:nvCxnSpPr>
        <p:spPr>
          <a:xfrm rot="16200000" flipH="1">
            <a:off x="3762566" y="2948480"/>
            <a:ext cx="1711316" cy="409125"/>
          </a:xfrm>
          <a:prstGeom prst="bentConnector3">
            <a:avLst>
              <a:gd name="adj1" fmla="val 50000"/>
            </a:avLst>
          </a:prstGeom>
          <a:ln>
            <a:solidFill>
              <a:srgbClr val="00C3FB"/>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7"/>
          <p:cNvCxnSpPr/>
          <p:nvPr/>
        </p:nvCxnSpPr>
        <p:spPr>
          <a:xfrm rot="16200000" flipH="1">
            <a:off x="7173160" y="2783877"/>
            <a:ext cx="1580412" cy="706985"/>
          </a:xfrm>
          <a:prstGeom prst="bentConnector3">
            <a:avLst>
              <a:gd name="adj1" fmla="val 50000"/>
            </a:avLst>
          </a:prstGeom>
          <a:ln>
            <a:solidFill>
              <a:srgbClr val="00C3FB"/>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6629656" y="1699085"/>
            <a:ext cx="1960435" cy="598299"/>
          </a:xfrm>
          <a:prstGeom prst="rect">
            <a:avLst/>
          </a:prstGeom>
          <a:ln/>
        </p:spPr>
        <p:style>
          <a:lnRef idx="1">
            <a:schemeClr val="accent6"/>
          </a:lnRef>
          <a:fillRef idx="2">
            <a:schemeClr val="accent6"/>
          </a:fillRef>
          <a:effectRef idx="1">
            <a:schemeClr val="accent6"/>
          </a:effectRef>
          <a:fontRef idx="minor">
            <a:schemeClr val="dk1"/>
          </a:fontRef>
        </p:style>
        <p:txBody>
          <a:bodyPr lIns="121725" tIns="60862" rIns="121725" bIns="60862" rtlCol="0" anchor="ctr"/>
          <a:lstStyle/>
          <a:p>
            <a:pPr algn="ctr"/>
            <a:r>
              <a:rPr lang="en-US" sz="1000" dirty="0" smtClean="0"/>
              <a:t>Visits and Lab API</a:t>
            </a:r>
            <a:endParaRPr lang="en-US" sz="1000" dirty="0"/>
          </a:p>
        </p:txBody>
      </p:sp>
      <p:sp>
        <p:nvSpPr>
          <p:cNvPr id="22" name="Rectangle 21"/>
          <p:cNvSpPr/>
          <p:nvPr/>
        </p:nvSpPr>
        <p:spPr>
          <a:xfrm>
            <a:off x="8686531" y="4850577"/>
            <a:ext cx="1418881" cy="396417"/>
          </a:xfrm>
          <a:prstGeom prst="rect">
            <a:avLst/>
          </a:prstGeom>
          <a:ln/>
        </p:spPr>
        <p:style>
          <a:lnRef idx="3">
            <a:schemeClr val="lt1"/>
          </a:lnRef>
          <a:fillRef idx="1">
            <a:schemeClr val="accent6"/>
          </a:fillRef>
          <a:effectRef idx="1">
            <a:schemeClr val="accent6"/>
          </a:effectRef>
          <a:fontRef idx="minor">
            <a:schemeClr val="lt1"/>
          </a:fontRef>
        </p:style>
        <p:txBody>
          <a:bodyPr lIns="121725" tIns="60862" rIns="121725" bIns="60862" rtlCol="0" anchor="ctr"/>
          <a:lstStyle/>
          <a:p>
            <a:pPr algn="ctr"/>
            <a:r>
              <a:rPr lang="en-US" sz="1100" dirty="0"/>
              <a:t>Database Connector</a:t>
            </a:r>
          </a:p>
        </p:txBody>
      </p:sp>
      <p:sp>
        <p:nvSpPr>
          <p:cNvPr id="23" name="Rounded Rectangle 22"/>
          <p:cNvSpPr/>
          <p:nvPr/>
        </p:nvSpPr>
        <p:spPr>
          <a:xfrm>
            <a:off x="6430500" y="5667225"/>
            <a:ext cx="1483853" cy="828431"/>
          </a:xfrm>
          <a:prstGeom prst="roundRect">
            <a:avLst/>
          </a:prstGeom>
          <a:ln/>
        </p:spPr>
        <p:style>
          <a:lnRef idx="1">
            <a:schemeClr val="dk1"/>
          </a:lnRef>
          <a:fillRef idx="2">
            <a:schemeClr val="dk1"/>
          </a:fillRef>
          <a:effectRef idx="1">
            <a:schemeClr val="dk1"/>
          </a:effectRef>
          <a:fontRef idx="minor">
            <a:schemeClr val="dk1"/>
          </a:fontRef>
        </p:style>
        <p:txBody>
          <a:bodyPr lIns="121725" tIns="60862" rIns="121725" bIns="60862" rtlCol="0" anchor="ctr"/>
          <a:lstStyle/>
          <a:p>
            <a:pPr algn="ctr"/>
            <a:r>
              <a:rPr lang="en-US" sz="1400" dirty="0" smtClean="0"/>
              <a:t>Visits System</a:t>
            </a:r>
            <a:endParaRPr lang="en-US" sz="1400" dirty="0"/>
          </a:p>
        </p:txBody>
      </p:sp>
      <p:sp>
        <p:nvSpPr>
          <p:cNvPr id="25" name="Rectangle 24"/>
          <p:cNvSpPr/>
          <p:nvPr/>
        </p:nvSpPr>
        <p:spPr>
          <a:xfrm>
            <a:off x="6792865" y="5561525"/>
            <a:ext cx="709441" cy="211663"/>
          </a:xfrm>
          <a:prstGeom prst="rect">
            <a:avLst/>
          </a:prstGeom>
          <a:ln/>
        </p:spPr>
        <p:style>
          <a:lnRef idx="1">
            <a:schemeClr val="accent3"/>
          </a:lnRef>
          <a:fillRef idx="2">
            <a:schemeClr val="accent3"/>
          </a:fillRef>
          <a:effectRef idx="1">
            <a:schemeClr val="accent3"/>
          </a:effectRef>
          <a:fontRef idx="minor">
            <a:schemeClr val="dk1"/>
          </a:fontRef>
        </p:style>
        <p:txBody>
          <a:bodyPr lIns="121725" tIns="60862" rIns="121725" bIns="60862" rtlCol="0" anchor="ctr"/>
          <a:lstStyle/>
          <a:p>
            <a:pPr algn="ctr"/>
            <a:r>
              <a:rPr lang="en-US" sz="1300" dirty="0"/>
              <a:t>JDBC</a:t>
            </a:r>
          </a:p>
        </p:txBody>
      </p:sp>
      <p:cxnSp>
        <p:nvCxnSpPr>
          <p:cNvPr id="26" name="Straight Arrow Connector 17"/>
          <p:cNvCxnSpPr/>
          <p:nvPr/>
        </p:nvCxnSpPr>
        <p:spPr>
          <a:xfrm rot="5400000" flipH="1" flipV="1">
            <a:off x="6333912" y="4747853"/>
            <a:ext cx="1627344" cy="1"/>
          </a:xfrm>
          <a:prstGeom prst="bentConnector3">
            <a:avLst>
              <a:gd name="adj1" fmla="val 50000"/>
            </a:avLst>
          </a:prstGeom>
          <a:ln>
            <a:solidFill>
              <a:srgbClr val="00C3FB"/>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6438147" y="4836704"/>
            <a:ext cx="1418881" cy="396417"/>
          </a:xfrm>
          <a:prstGeom prst="rect">
            <a:avLst/>
          </a:prstGeom>
          <a:ln/>
        </p:spPr>
        <p:style>
          <a:lnRef idx="3">
            <a:schemeClr val="lt1"/>
          </a:lnRef>
          <a:fillRef idx="1">
            <a:schemeClr val="accent6"/>
          </a:fillRef>
          <a:effectRef idx="1">
            <a:schemeClr val="accent6"/>
          </a:effectRef>
          <a:fontRef idx="minor">
            <a:schemeClr val="lt1"/>
          </a:fontRef>
        </p:style>
        <p:txBody>
          <a:bodyPr lIns="121725" tIns="60862" rIns="121725" bIns="60862" rtlCol="0" anchor="ctr"/>
          <a:lstStyle/>
          <a:p>
            <a:pPr algn="ctr"/>
            <a:r>
              <a:rPr lang="en-US" sz="1100" dirty="0"/>
              <a:t>Database Connector</a:t>
            </a:r>
          </a:p>
        </p:txBody>
      </p:sp>
      <p:sp>
        <p:nvSpPr>
          <p:cNvPr id="28" name="Rectangle 27"/>
          <p:cNvSpPr/>
          <p:nvPr/>
        </p:nvSpPr>
        <p:spPr>
          <a:xfrm>
            <a:off x="5869131" y="2941448"/>
            <a:ext cx="795495" cy="614451"/>
          </a:xfrm>
          <a:prstGeom prst="rect">
            <a:avLst/>
          </a:prstGeom>
          <a:ln/>
        </p:spPr>
        <p:style>
          <a:lnRef idx="3">
            <a:schemeClr val="lt1"/>
          </a:lnRef>
          <a:fillRef idx="1">
            <a:schemeClr val="accent6"/>
          </a:fillRef>
          <a:effectRef idx="1">
            <a:schemeClr val="accent6"/>
          </a:effectRef>
          <a:fontRef idx="minor">
            <a:schemeClr val="lt1"/>
          </a:fontRef>
        </p:style>
        <p:txBody>
          <a:bodyPr lIns="121725" tIns="60862" rIns="121725" bIns="60862" rtlCol="0" anchor="ctr"/>
          <a:lstStyle/>
          <a:p>
            <a:pPr algn="ctr"/>
            <a:r>
              <a:rPr lang="en-US" sz="1100" dirty="0"/>
              <a:t>HL7 MLLP</a:t>
            </a:r>
          </a:p>
        </p:txBody>
      </p:sp>
      <p:sp>
        <p:nvSpPr>
          <p:cNvPr id="32" name="Rounded Rectangle 31"/>
          <p:cNvSpPr/>
          <p:nvPr/>
        </p:nvSpPr>
        <p:spPr>
          <a:xfrm>
            <a:off x="4138965" y="5670000"/>
            <a:ext cx="1483853" cy="828431"/>
          </a:xfrm>
          <a:prstGeom prst="roundRect">
            <a:avLst/>
          </a:prstGeom>
          <a:ln/>
        </p:spPr>
        <p:style>
          <a:lnRef idx="1">
            <a:schemeClr val="dk1"/>
          </a:lnRef>
          <a:fillRef idx="2">
            <a:schemeClr val="dk1"/>
          </a:fillRef>
          <a:effectRef idx="1">
            <a:schemeClr val="dk1"/>
          </a:effectRef>
          <a:fontRef idx="minor">
            <a:schemeClr val="dk1"/>
          </a:fontRef>
        </p:style>
        <p:txBody>
          <a:bodyPr lIns="121725" tIns="60862" rIns="121725" bIns="60862" rtlCol="0" anchor="ctr"/>
          <a:lstStyle/>
          <a:p>
            <a:pPr algn="ctr"/>
            <a:r>
              <a:rPr lang="en-US" sz="1400" dirty="0" smtClean="0"/>
              <a:t>Patients System</a:t>
            </a:r>
            <a:endParaRPr lang="en-US" sz="1400" dirty="0"/>
          </a:p>
        </p:txBody>
      </p:sp>
      <p:sp>
        <p:nvSpPr>
          <p:cNvPr id="34" name="Rectangle 33"/>
          <p:cNvSpPr/>
          <p:nvPr/>
        </p:nvSpPr>
        <p:spPr>
          <a:xfrm>
            <a:off x="4501330" y="5564300"/>
            <a:ext cx="709441" cy="211663"/>
          </a:xfrm>
          <a:prstGeom prst="rect">
            <a:avLst/>
          </a:prstGeom>
          <a:ln/>
        </p:spPr>
        <p:style>
          <a:lnRef idx="1">
            <a:schemeClr val="accent3"/>
          </a:lnRef>
          <a:fillRef idx="2">
            <a:schemeClr val="accent3"/>
          </a:fillRef>
          <a:effectRef idx="1">
            <a:schemeClr val="accent3"/>
          </a:effectRef>
          <a:fontRef idx="minor">
            <a:schemeClr val="dk1"/>
          </a:fontRef>
        </p:style>
        <p:txBody>
          <a:bodyPr lIns="121725" tIns="60862" rIns="121725" bIns="60862" rtlCol="0" anchor="ctr"/>
          <a:lstStyle/>
          <a:p>
            <a:pPr algn="ctr"/>
            <a:r>
              <a:rPr lang="en-US" sz="1300" dirty="0"/>
              <a:t>JDBC</a:t>
            </a:r>
          </a:p>
        </p:txBody>
      </p:sp>
      <p:cxnSp>
        <p:nvCxnSpPr>
          <p:cNvPr id="35" name="Straight Arrow Connector 17"/>
          <p:cNvCxnSpPr/>
          <p:nvPr/>
        </p:nvCxnSpPr>
        <p:spPr>
          <a:xfrm rot="5400000" flipH="1" flipV="1">
            <a:off x="4009117" y="4767253"/>
            <a:ext cx="1627344" cy="1"/>
          </a:xfrm>
          <a:prstGeom prst="bentConnector3">
            <a:avLst>
              <a:gd name="adj1" fmla="val 50000"/>
            </a:avLst>
          </a:prstGeom>
          <a:ln>
            <a:solidFill>
              <a:srgbClr val="00C3FB"/>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4113352" y="4856104"/>
            <a:ext cx="1418881" cy="396417"/>
          </a:xfrm>
          <a:prstGeom prst="rect">
            <a:avLst/>
          </a:prstGeom>
          <a:ln/>
        </p:spPr>
        <p:style>
          <a:lnRef idx="3">
            <a:schemeClr val="lt1"/>
          </a:lnRef>
          <a:fillRef idx="1">
            <a:schemeClr val="accent6"/>
          </a:fillRef>
          <a:effectRef idx="1">
            <a:schemeClr val="accent6"/>
          </a:effectRef>
          <a:fontRef idx="minor">
            <a:schemeClr val="lt1"/>
          </a:fontRef>
        </p:style>
        <p:txBody>
          <a:bodyPr lIns="121725" tIns="60862" rIns="121725" bIns="60862" rtlCol="0" anchor="ctr"/>
          <a:lstStyle/>
          <a:p>
            <a:pPr algn="ctr"/>
            <a:r>
              <a:rPr lang="en-US" sz="1100" dirty="0"/>
              <a:t>Database Connector</a:t>
            </a:r>
          </a:p>
        </p:txBody>
      </p:sp>
      <p:sp>
        <p:nvSpPr>
          <p:cNvPr id="37" name="Rectangle 36"/>
          <p:cNvSpPr/>
          <p:nvPr/>
        </p:nvSpPr>
        <p:spPr>
          <a:xfrm>
            <a:off x="1771410" y="1753506"/>
            <a:ext cx="1774522" cy="598285"/>
          </a:xfrm>
          <a:prstGeom prst="rect">
            <a:avLst/>
          </a:prstGeom>
          <a:ln/>
        </p:spPr>
        <p:style>
          <a:lnRef idx="1">
            <a:schemeClr val="accent6"/>
          </a:lnRef>
          <a:fillRef idx="2">
            <a:schemeClr val="accent6"/>
          </a:fillRef>
          <a:effectRef idx="1">
            <a:schemeClr val="accent6"/>
          </a:effectRef>
          <a:fontRef idx="minor">
            <a:schemeClr val="dk1"/>
          </a:fontRef>
        </p:style>
        <p:txBody>
          <a:bodyPr lIns="121725" tIns="60862" rIns="121725" bIns="60862" rtlCol="0" anchor="ctr"/>
          <a:lstStyle/>
          <a:p>
            <a:pPr algn="ctr"/>
            <a:r>
              <a:rPr lang="en-US" sz="1000" dirty="0" smtClean="0"/>
              <a:t>Populate DB API</a:t>
            </a:r>
            <a:endParaRPr lang="en-US" sz="1000" dirty="0"/>
          </a:p>
        </p:txBody>
      </p:sp>
      <p:cxnSp>
        <p:nvCxnSpPr>
          <p:cNvPr id="38" name="Straight Arrow Connector 17"/>
          <p:cNvCxnSpPr/>
          <p:nvPr/>
        </p:nvCxnSpPr>
        <p:spPr>
          <a:xfrm rot="16200000" flipH="1">
            <a:off x="2160618" y="2887368"/>
            <a:ext cx="1544866" cy="548760"/>
          </a:xfrm>
          <a:prstGeom prst="bentConnector3">
            <a:avLst>
              <a:gd name="adj1" fmla="val 50000"/>
            </a:avLst>
          </a:prstGeom>
          <a:ln>
            <a:solidFill>
              <a:srgbClr val="00C3FB"/>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17"/>
          <p:cNvCxnSpPr/>
          <p:nvPr/>
        </p:nvCxnSpPr>
        <p:spPr>
          <a:xfrm rot="5400000">
            <a:off x="6040478" y="3782300"/>
            <a:ext cx="452802" cy="1"/>
          </a:xfrm>
          <a:prstGeom prst="bentConnector3">
            <a:avLst>
              <a:gd name="adj1" fmla="val 50000"/>
            </a:avLst>
          </a:prstGeom>
          <a:ln>
            <a:solidFill>
              <a:srgbClr val="00C3FB"/>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62529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7"/>
        <p:cNvGrpSpPr/>
        <p:nvPr/>
      </p:nvGrpSpPr>
      <p:grpSpPr>
        <a:xfrm>
          <a:off x="0" y="0"/>
          <a:ext cx="0" cy="0"/>
          <a:chOff x="0" y="0"/>
          <a:chExt cx="0" cy="0"/>
        </a:xfrm>
      </p:grpSpPr>
      <p:sp>
        <p:nvSpPr>
          <p:cNvPr id="1728" name="Shape 1728"/>
          <p:cNvSpPr txBox="1">
            <a:spLocks noGrp="1"/>
          </p:cNvSpPr>
          <p:nvPr>
            <p:ph type="sldNum" idx="12"/>
          </p:nvPr>
        </p:nvSpPr>
        <p:spPr>
          <a:xfrm>
            <a:off x="10857998" y="6331901"/>
            <a:ext cx="683079" cy="364222"/>
          </a:xfrm>
          <a:prstGeom prst="rect">
            <a:avLst/>
          </a:prstGeom>
          <a:noFill/>
          <a:ln>
            <a:noFill/>
          </a:ln>
        </p:spPr>
        <p:txBody>
          <a:bodyPr lIns="0" tIns="0" rIns="0" bIns="0" anchor="ctr" anchorCtr="0">
            <a:noAutofit/>
          </a:bodyPr>
          <a:lstStyle/>
          <a:p>
            <a:pPr algn="r">
              <a:buClr>
                <a:schemeClr val="accent1"/>
              </a:buClr>
              <a:buSzPct val="25000"/>
            </a:pPr>
            <a:fld id="{00000000-1234-1234-1234-123412341234}" type="slidenum">
              <a:rPr lang="en-US" sz="1297">
                <a:solidFill>
                  <a:schemeClr val="accent1"/>
                </a:solidFill>
                <a:latin typeface="Verdana"/>
                <a:ea typeface="Verdana"/>
                <a:cs typeface="Verdana"/>
                <a:sym typeface="Verdana"/>
              </a:rPr>
              <a:pPr algn="r">
                <a:buClr>
                  <a:schemeClr val="accent1"/>
                </a:buClr>
                <a:buSzPct val="25000"/>
              </a:pPr>
              <a:t>2</a:t>
            </a:fld>
            <a:endParaRPr lang="en-US" sz="1297" dirty="0">
              <a:solidFill>
                <a:schemeClr val="accent1"/>
              </a:solidFill>
              <a:latin typeface="Verdana"/>
              <a:ea typeface="Verdana"/>
              <a:cs typeface="Verdana"/>
              <a:sym typeface="Verdana"/>
            </a:endParaRPr>
          </a:p>
        </p:txBody>
      </p:sp>
      <p:sp>
        <p:nvSpPr>
          <p:cNvPr id="1729" name="Shape 1729"/>
          <p:cNvSpPr txBox="1">
            <a:spLocks noGrp="1"/>
          </p:cNvSpPr>
          <p:nvPr>
            <p:ph type="body" idx="1"/>
          </p:nvPr>
        </p:nvSpPr>
        <p:spPr>
          <a:xfrm>
            <a:off x="609677" y="1194579"/>
            <a:ext cx="10931402" cy="5010424"/>
          </a:xfrm>
          <a:prstGeom prst="rect">
            <a:avLst/>
          </a:prstGeom>
          <a:noFill/>
          <a:ln>
            <a:noFill/>
          </a:ln>
        </p:spPr>
        <p:txBody>
          <a:bodyPr lIns="0" tIns="0" rIns="0" bIns="0" anchor="t" anchorCtr="0">
            <a:noAutofit/>
          </a:bodyPr>
          <a:lstStyle/>
          <a:p>
            <a:pPr indent="-456057">
              <a:spcBef>
                <a:spcPts val="0"/>
              </a:spcBef>
            </a:pPr>
            <a:r>
              <a:rPr lang="en-US" sz="2400" dirty="0" smtClean="0">
                <a:solidFill>
                  <a:schemeClr val="accent3"/>
                </a:solidFill>
              </a:rPr>
              <a:t>Getting started with the HL7 Connector</a:t>
            </a:r>
            <a:endParaRPr lang="en-US" sz="2400" dirty="0">
              <a:solidFill>
                <a:schemeClr val="accent3"/>
              </a:solidFill>
            </a:endParaRPr>
          </a:p>
          <a:p>
            <a:pPr indent="-456057">
              <a:spcBef>
                <a:spcPts val="0"/>
              </a:spcBef>
            </a:pPr>
            <a:r>
              <a:rPr lang="en-US" sz="2400" dirty="0" smtClean="0">
                <a:solidFill>
                  <a:schemeClr val="accent3"/>
                </a:solidFill>
              </a:rPr>
              <a:t>Other </a:t>
            </a:r>
            <a:r>
              <a:rPr lang="en-US" sz="2400" dirty="0">
                <a:solidFill>
                  <a:schemeClr val="accent3"/>
                </a:solidFill>
              </a:rPr>
              <a:t>Internal Resources</a:t>
            </a:r>
          </a:p>
          <a:p>
            <a:pPr indent="-456057">
              <a:spcBef>
                <a:spcPts val="0"/>
              </a:spcBef>
            </a:pPr>
            <a:r>
              <a:rPr lang="en-US" sz="2400" dirty="0" smtClean="0">
                <a:solidFill>
                  <a:schemeClr val="accent3"/>
                </a:solidFill>
              </a:rPr>
              <a:t>Simple Connected </a:t>
            </a:r>
            <a:r>
              <a:rPr lang="en-US" sz="2400" dirty="0">
                <a:solidFill>
                  <a:schemeClr val="accent3"/>
                </a:solidFill>
              </a:rPr>
              <a:t>Patient Demo</a:t>
            </a:r>
          </a:p>
          <a:p>
            <a:pPr indent="-456057">
              <a:spcBef>
                <a:spcPts val="0"/>
              </a:spcBef>
            </a:pPr>
            <a:endParaRPr lang="en-US" sz="2200" dirty="0">
              <a:solidFill>
                <a:schemeClr val="accent3"/>
              </a:solidFill>
            </a:endParaRPr>
          </a:p>
        </p:txBody>
      </p:sp>
      <p:sp>
        <p:nvSpPr>
          <p:cNvPr id="1730" name="Shape 1730"/>
          <p:cNvSpPr txBox="1">
            <a:spLocks noGrp="1"/>
          </p:cNvSpPr>
          <p:nvPr>
            <p:ph type="title"/>
          </p:nvPr>
        </p:nvSpPr>
        <p:spPr>
          <a:xfrm>
            <a:off x="609519" y="8484"/>
            <a:ext cx="9461586" cy="900134"/>
          </a:xfrm>
          <a:prstGeom prst="rect">
            <a:avLst/>
          </a:prstGeom>
          <a:noFill/>
          <a:ln>
            <a:noFill/>
          </a:ln>
        </p:spPr>
        <p:txBody>
          <a:bodyPr lIns="0" tIns="0" rIns="0" bIns="0" anchor="ctr" anchorCtr="0">
            <a:noAutofit/>
          </a:bodyPr>
          <a:lstStyle/>
          <a:p>
            <a:pPr>
              <a:buClr>
                <a:schemeClr val="lt1"/>
              </a:buClr>
              <a:buSzPct val="25000"/>
            </a:pPr>
            <a:r>
              <a:rPr lang="en-US" dirty="0"/>
              <a:t>Agenda</a:t>
            </a:r>
          </a:p>
        </p:txBody>
      </p:sp>
    </p:spTree>
    <p:extLst>
      <p:ext uri="{BB962C8B-B14F-4D97-AF65-F5344CB8AC3E}">
        <p14:creationId xmlns:p14="http://schemas.microsoft.com/office/powerpoint/2010/main" val="171869910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5"/>
        <p:cNvGrpSpPr/>
        <p:nvPr/>
      </p:nvGrpSpPr>
      <p:grpSpPr>
        <a:xfrm>
          <a:off x="0" y="0"/>
          <a:ext cx="0" cy="0"/>
          <a:chOff x="0" y="0"/>
          <a:chExt cx="0" cy="0"/>
        </a:xfrm>
      </p:grpSpPr>
      <p:sp>
        <p:nvSpPr>
          <p:cNvPr id="2426" name="Shape 2426"/>
          <p:cNvSpPr txBox="1">
            <a:spLocks noGrp="1"/>
          </p:cNvSpPr>
          <p:nvPr>
            <p:ph type="title"/>
          </p:nvPr>
        </p:nvSpPr>
        <p:spPr>
          <a:xfrm>
            <a:off x="608092" y="8483"/>
            <a:ext cx="9464128" cy="900168"/>
          </a:xfrm>
          <a:prstGeom prst="rect">
            <a:avLst/>
          </a:prstGeom>
          <a:noFill/>
          <a:ln>
            <a:noFill/>
          </a:ln>
        </p:spPr>
        <p:txBody>
          <a:bodyPr lIns="0" tIns="0" rIns="0" bIns="0" anchor="ctr" anchorCtr="0">
            <a:noAutofit/>
          </a:bodyPr>
          <a:lstStyle/>
          <a:p>
            <a:pPr>
              <a:buSzPct val="25000"/>
            </a:pPr>
            <a:r>
              <a:rPr lang="en-GB" sz="2128" b="1" dirty="0" smtClean="0"/>
              <a:t>What is HL7?</a:t>
            </a:r>
            <a:endParaRPr lang="en-GB" sz="2128" b="1" dirty="0"/>
          </a:p>
        </p:txBody>
      </p:sp>
      <p:sp>
        <p:nvSpPr>
          <p:cNvPr id="2427" name="Shape 2427"/>
          <p:cNvSpPr txBox="1">
            <a:spLocks noGrp="1"/>
          </p:cNvSpPr>
          <p:nvPr>
            <p:ph type="sldNum" idx="12"/>
          </p:nvPr>
        </p:nvSpPr>
        <p:spPr>
          <a:xfrm>
            <a:off x="10859240" y="6331900"/>
            <a:ext cx="683106" cy="364297"/>
          </a:xfrm>
          <a:prstGeom prst="rect">
            <a:avLst/>
          </a:prstGeom>
          <a:noFill/>
          <a:ln>
            <a:noFill/>
          </a:ln>
        </p:spPr>
        <p:txBody>
          <a:bodyPr lIns="0" tIns="0" rIns="0" bIns="0" anchor="ctr" anchorCtr="0">
            <a:noAutofit/>
          </a:bodyPr>
          <a:lstStyle/>
          <a:p>
            <a:pPr algn="r">
              <a:spcBef>
                <a:spcPts val="0"/>
              </a:spcBef>
              <a:spcAft>
                <a:spcPts val="0"/>
              </a:spcAft>
              <a:buSzPct val="25000"/>
            </a:pPr>
            <a:fld id="{00000000-1234-1234-1234-123412341234}" type="slidenum">
              <a:rPr lang="en-GB" sz="1330">
                <a:solidFill>
                  <a:srgbClr val="BFBFBF"/>
                </a:solidFill>
                <a:latin typeface="Verdana"/>
                <a:ea typeface="Verdana"/>
                <a:cs typeface="Verdana"/>
                <a:sym typeface="Verdana"/>
              </a:rPr>
              <a:pPr algn="r">
                <a:spcBef>
                  <a:spcPts val="0"/>
                </a:spcBef>
                <a:spcAft>
                  <a:spcPts val="0"/>
                </a:spcAft>
                <a:buSzPct val="25000"/>
              </a:pPr>
              <a:t>3</a:t>
            </a:fld>
            <a:endParaRPr lang="en-GB" sz="1330" dirty="0">
              <a:solidFill>
                <a:srgbClr val="BFBFBF"/>
              </a:solidFill>
              <a:latin typeface="Verdana"/>
              <a:ea typeface="Verdana"/>
              <a:cs typeface="Verdana"/>
              <a:sym typeface="Verdana"/>
            </a:endParaRPr>
          </a:p>
        </p:txBody>
      </p:sp>
      <p:sp>
        <p:nvSpPr>
          <p:cNvPr id="3" name="TextBox 2"/>
          <p:cNvSpPr txBox="1"/>
          <p:nvPr/>
        </p:nvSpPr>
        <p:spPr>
          <a:xfrm>
            <a:off x="1716258" y="1603717"/>
            <a:ext cx="1083213" cy="369332"/>
          </a:xfrm>
          <a:prstGeom prst="rect">
            <a:avLst/>
          </a:prstGeom>
          <a:noFill/>
        </p:spPr>
        <p:txBody>
          <a:bodyPr wrap="square" rtlCol="0">
            <a:spAutoFit/>
          </a:bodyPr>
          <a:lstStyle/>
          <a:p>
            <a:endParaRPr lang="en-US" dirty="0"/>
          </a:p>
        </p:txBody>
      </p:sp>
      <p:sp>
        <p:nvSpPr>
          <p:cNvPr id="6" name="TextBox 5"/>
          <p:cNvSpPr txBox="1"/>
          <p:nvPr/>
        </p:nvSpPr>
        <p:spPr>
          <a:xfrm>
            <a:off x="608092" y="1603715"/>
            <a:ext cx="10681949" cy="3046988"/>
          </a:xfrm>
          <a:prstGeom prst="rect">
            <a:avLst/>
          </a:prstGeom>
          <a:noFill/>
        </p:spPr>
        <p:txBody>
          <a:bodyPr wrap="square" rtlCol="0">
            <a:spAutoFit/>
          </a:bodyPr>
          <a:lstStyle/>
          <a:p>
            <a:r>
              <a:rPr lang="en-US" sz="2400" dirty="0"/>
              <a:t>Health Level-7 or </a:t>
            </a:r>
            <a:r>
              <a:rPr lang="en-US" sz="2400" b="1" dirty="0"/>
              <a:t>HL7</a:t>
            </a:r>
            <a:r>
              <a:rPr lang="en-US" sz="2400" dirty="0"/>
              <a:t> refers to a set of international standards for transfer of clinical and </a:t>
            </a:r>
            <a:r>
              <a:rPr lang="en-US" sz="2400" dirty="0" smtClean="0"/>
              <a:t>administrative data </a:t>
            </a:r>
            <a:r>
              <a:rPr lang="en-US" sz="2400" dirty="0"/>
              <a:t>between software applications used by various healthcare providers. These standards focus on </a:t>
            </a:r>
            <a:r>
              <a:rPr lang="en-US" sz="2400" dirty="0" smtClean="0"/>
              <a:t>the application </a:t>
            </a:r>
            <a:r>
              <a:rPr lang="en-US" sz="2400" dirty="0"/>
              <a:t>layer, which is "layer 7" in the OSI model</a:t>
            </a:r>
            <a:r>
              <a:rPr lang="en-US" sz="2400" dirty="0" smtClean="0"/>
              <a:t>.</a:t>
            </a:r>
            <a:endParaRPr lang="en-US" sz="2400" dirty="0"/>
          </a:p>
          <a:p>
            <a:endParaRPr lang="en-US" sz="2400" dirty="0" smtClean="0"/>
          </a:p>
          <a:p>
            <a:pPr marL="342900" indent="-342900">
              <a:buFontTx/>
              <a:buChar char="-"/>
            </a:pPr>
            <a:r>
              <a:rPr lang="en-US" sz="2400" dirty="0" smtClean="0"/>
              <a:t>ANSI </a:t>
            </a:r>
            <a:r>
              <a:rPr lang="en-US" sz="2400" dirty="0"/>
              <a:t>X</a:t>
            </a:r>
            <a:r>
              <a:rPr lang="en-US" sz="2400" dirty="0" smtClean="0"/>
              <a:t>12 standard</a:t>
            </a:r>
          </a:p>
          <a:p>
            <a:pPr marL="342900" indent="-342900">
              <a:buFontTx/>
              <a:buChar char="-"/>
            </a:pPr>
            <a:r>
              <a:rPr lang="en-US" sz="2400" dirty="0" smtClean="0"/>
              <a:t>V2 the most widely used healthcare data exchange format worldwide</a:t>
            </a:r>
          </a:p>
          <a:p>
            <a:pPr marL="342900" indent="-342900">
              <a:buFontTx/>
              <a:buChar char="-"/>
            </a:pPr>
            <a:r>
              <a:rPr lang="en-US" sz="2400" dirty="0" smtClean="0"/>
              <a:t>It has an XML representation and wire format</a:t>
            </a:r>
          </a:p>
        </p:txBody>
      </p:sp>
    </p:spTree>
    <p:extLst>
      <p:ext uri="{BB962C8B-B14F-4D97-AF65-F5344CB8AC3E}">
        <p14:creationId xmlns:p14="http://schemas.microsoft.com/office/powerpoint/2010/main" val="3050713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5"/>
        <p:cNvGrpSpPr/>
        <p:nvPr/>
      </p:nvGrpSpPr>
      <p:grpSpPr>
        <a:xfrm>
          <a:off x="0" y="0"/>
          <a:ext cx="0" cy="0"/>
          <a:chOff x="0" y="0"/>
          <a:chExt cx="0" cy="0"/>
        </a:xfrm>
      </p:grpSpPr>
      <p:sp>
        <p:nvSpPr>
          <p:cNvPr id="2426" name="Shape 2426"/>
          <p:cNvSpPr txBox="1">
            <a:spLocks noGrp="1"/>
          </p:cNvSpPr>
          <p:nvPr>
            <p:ph type="title"/>
          </p:nvPr>
        </p:nvSpPr>
        <p:spPr>
          <a:xfrm>
            <a:off x="608092" y="8483"/>
            <a:ext cx="9464128" cy="900168"/>
          </a:xfrm>
          <a:prstGeom prst="rect">
            <a:avLst/>
          </a:prstGeom>
          <a:noFill/>
          <a:ln>
            <a:noFill/>
          </a:ln>
        </p:spPr>
        <p:txBody>
          <a:bodyPr lIns="0" tIns="0" rIns="0" bIns="0" anchor="ctr" anchorCtr="0">
            <a:noAutofit/>
          </a:bodyPr>
          <a:lstStyle/>
          <a:p>
            <a:pPr>
              <a:buSzPct val="25000"/>
            </a:pPr>
            <a:r>
              <a:rPr lang="en-GB" sz="2128" b="1" dirty="0" smtClean="0"/>
              <a:t>The HL7 Connector</a:t>
            </a:r>
            <a:endParaRPr lang="en-GB" sz="2128" b="1" dirty="0"/>
          </a:p>
        </p:txBody>
      </p:sp>
      <p:sp>
        <p:nvSpPr>
          <p:cNvPr id="2427" name="Shape 2427"/>
          <p:cNvSpPr txBox="1">
            <a:spLocks noGrp="1"/>
          </p:cNvSpPr>
          <p:nvPr>
            <p:ph type="sldNum" idx="12"/>
          </p:nvPr>
        </p:nvSpPr>
        <p:spPr>
          <a:xfrm>
            <a:off x="10859240" y="6331900"/>
            <a:ext cx="683106" cy="364297"/>
          </a:xfrm>
          <a:prstGeom prst="rect">
            <a:avLst/>
          </a:prstGeom>
          <a:noFill/>
          <a:ln>
            <a:noFill/>
          </a:ln>
        </p:spPr>
        <p:txBody>
          <a:bodyPr lIns="0" tIns="0" rIns="0" bIns="0" anchor="ctr" anchorCtr="0">
            <a:noAutofit/>
          </a:bodyPr>
          <a:lstStyle/>
          <a:p>
            <a:pPr algn="r">
              <a:spcBef>
                <a:spcPts val="0"/>
              </a:spcBef>
              <a:spcAft>
                <a:spcPts val="0"/>
              </a:spcAft>
              <a:buSzPct val="25000"/>
            </a:pPr>
            <a:fld id="{00000000-1234-1234-1234-123412341234}" type="slidenum">
              <a:rPr lang="en-GB" sz="1330">
                <a:solidFill>
                  <a:srgbClr val="BFBFBF"/>
                </a:solidFill>
                <a:latin typeface="Verdana"/>
                <a:ea typeface="Verdana"/>
                <a:cs typeface="Verdana"/>
                <a:sym typeface="Verdana"/>
              </a:rPr>
              <a:pPr algn="r">
                <a:spcBef>
                  <a:spcPts val="0"/>
                </a:spcBef>
                <a:spcAft>
                  <a:spcPts val="0"/>
                </a:spcAft>
                <a:buSzPct val="25000"/>
              </a:pPr>
              <a:t>4</a:t>
            </a:fld>
            <a:endParaRPr lang="en-GB" sz="1330" dirty="0">
              <a:solidFill>
                <a:srgbClr val="BFBFBF"/>
              </a:solidFill>
              <a:latin typeface="Verdana"/>
              <a:ea typeface="Verdana"/>
              <a:cs typeface="Verdana"/>
              <a:sym typeface="Verdana"/>
            </a:endParaRPr>
          </a:p>
        </p:txBody>
      </p:sp>
      <p:sp>
        <p:nvSpPr>
          <p:cNvPr id="2" name="TextBox 1"/>
          <p:cNvSpPr txBox="1"/>
          <p:nvPr/>
        </p:nvSpPr>
        <p:spPr>
          <a:xfrm>
            <a:off x="608092" y="1790560"/>
            <a:ext cx="9731661" cy="369332"/>
          </a:xfrm>
          <a:prstGeom prst="rect">
            <a:avLst/>
          </a:prstGeom>
          <a:noFill/>
        </p:spPr>
        <p:txBody>
          <a:bodyPr wrap="square" rtlCol="0">
            <a:spAutoFit/>
          </a:bodyPr>
          <a:lstStyle/>
          <a:p>
            <a:r>
              <a:rPr lang="en-US" b="1" dirty="0" smtClean="0"/>
              <a:t>I’ve installed it, made the demo in the docs work, now what?</a:t>
            </a:r>
            <a:endParaRPr lang="en-US" b="1" dirty="0"/>
          </a:p>
        </p:txBody>
      </p:sp>
      <p:sp>
        <p:nvSpPr>
          <p:cNvPr id="3" name="TextBox 2"/>
          <p:cNvSpPr txBox="1"/>
          <p:nvPr/>
        </p:nvSpPr>
        <p:spPr>
          <a:xfrm>
            <a:off x="1716258" y="1603717"/>
            <a:ext cx="1083213" cy="369332"/>
          </a:xfrm>
          <a:prstGeom prst="rect">
            <a:avLst/>
          </a:prstGeom>
          <a:noFill/>
        </p:spPr>
        <p:txBody>
          <a:bodyPr wrap="square" rtlCol="0">
            <a:spAutoFit/>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521" y="2346735"/>
            <a:ext cx="5118100" cy="24257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2393" y="4959278"/>
            <a:ext cx="8788400" cy="1168400"/>
          </a:xfrm>
          <a:prstGeom prst="rect">
            <a:avLst/>
          </a:prstGeom>
        </p:spPr>
      </p:pic>
      <p:cxnSp>
        <p:nvCxnSpPr>
          <p:cNvPr id="7" name="Straight Arrow Connector 6"/>
          <p:cNvCxnSpPr/>
          <p:nvPr/>
        </p:nvCxnSpPr>
        <p:spPr>
          <a:xfrm>
            <a:off x="3911810" y="3870413"/>
            <a:ext cx="227935" cy="1088865"/>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7715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5"/>
        <p:cNvGrpSpPr/>
        <p:nvPr/>
      </p:nvGrpSpPr>
      <p:grpSpPr>
        <a:xfrm>
          <a:off x="0" y="0"/>
          <a:ext cx="0" cy="0"/>
          <a:chOff x="0" y="0"/>
          <a:chExt cx="0" cy="0"/>
        </a:xfrm>
      </p:grpSpPr>
      <p:sp>
        <p:nvSpPr>
          <p:cNvPr id="2426" name="Shape 2426"/>
          <p:cNvSpPr txBox="1">
            <a:spLocks noGrp="1"/>
          </p:cNvSpPr>
          <p:nvPr>
            <p:ph type="title"/>
          </p:nvPr>
        </p:nvSpPr>
        <p:spPr>
          <a:xfrm>
            <a:off x="608092" y="8483"/>
            <a:ext cx="9464128" cy="900168"/>
          </a:xfrm>
          <a:prstGeom prst="rect">
            <a:avLst/>
          </a:prstGeom>
          <a:noFill/>
          <a:ln>
            <a:noFill/>
          </a:ln>
        </p:spPr>
        <p:txBody>
          <a:bodyPr lIns="0" tIns="0" rIns="0" bIns="0" anchor="ctr" anchorCtr="0">
            <a:noAutofit/>
          </a:bodyPr>
          <a:lstStyle/>
          <a:p>
            <a:pPr>
              <a:buSzPct val="25000"/>
            </a:pPr>
            <a:r>
              <a:rPr lang="en-GB" sz="2128" b="1" dirty="0" smtClean="0"/>
              <a:t>The HL7 Connector</a:t>
            </a:r>
            <a:endParaRPr lang="en-GB" sz="2128" b="1" dirty="0"/>
          </a:p>
        </p:txBody>
      </p:sp>
      <p:sp>
        <p:nvSpPr>
          <p:cNvPr id="2427" name="Shape 2427"/>
          <p:cNvSpPr txBox="1">
            <a:spLocks noGrp="1"/>
          </p:cNvSpPr>
          <p:nvPr>
            <p:ph type="sldNum" idx="12"/>
          </p:nvPr>
        </p:nvSpPr>
        <p:spPr>
          <a:xfrm>
            <a:off x="10859240" y="6331900"/>
            <a:ext cx="683106" cy="364297"/>
          </a:xfrm>
          <a:prstGeom prst="rect">
            <a:avLst/>
          </a:prstGeom>
          <a:noFill/>
          <a:ln>
            <a:noFill/>
          </a:ln>
        </p:spPr>
        <p:txBody>
          <a:bodyPr lIns="0" tIns="0" rIns="0" bIns="0" anchor="ctr" anchorCtr="0">
            <a:noAutofit/>
          </a:bodyPr>
          <a:lstStyle/>
          <a:p>
            <a:pPr algn="r">
              <a:spcBef>
                <a:spcPts val="0"/>
              </a:spcBef>
              <a:spcAft>
                <a:spcPts val="0"/>
              </a:spcAft>
              <a:buSzPct val="25000"/>
            </a:pPr>
            <a:fld id="{00000000-1234-1234-1234-123412341234}" type="slidenum">
              <a:rPr lang="en-GB" sz="1330">
                <a:solidFill>
                  <a:srgbClr val="BFBFBF"/>
                </a:solidFill>
                <a:latin typeface="Verdana"/>
                <a:ea typeface="Verdana"/>
                <a:cs typeface="Verdana"/>
                <a:sym typeface="Verdana"/>
              </a:rPr>
              <a:pPr algn="r">
                <a:spcBef>
                  <a:spcPts val="0"/>
                </a:spcBef>
                <a:spcAft>
                  <a:spcPts val="0"/>
                </a:spcAft>
                <a:buSzPct val="25000"/>
              </a:pPr>
              <a:t>5</a:t>
            </a:fld>
            <a:endParaRPr lang="en-GB" sz="1330" dirty="0">
              <a:solidFill>
                <a:srgbClr val="BFBFBF"/>
              </a:solidFill>
              <a:latin typeface="Verdana"/>
              <a:ea typeface="Verdana"/>
              <a:cs typeface="Verdana"/>
              <a:sym typeface="Verdana"/>
            </a:endParaRPr>
          </a:p>
        </p:txBody>
      </p:sp>
      <p:sp>
        <p:nvSpPr>
          <p:cNvPr id="2" name="TextBox 1"/>
          <p:cNvSpPr txBox="1"/>
          <p:nvPr/>
        </p:nvSpPr>
        <p:spPr>
          <a:xfrm>
            <a:off x="608092" y="1214829"/>
            <a:ext cx="9731661" cy="369332"/>
          </a:xfrm>
          <a:prstGeom prst="rect">
            <a:avLst/>
          </a:prstGeom>
          <a:noFill/>
        </p:spPr>
        <p:txBody>
          <a:bodyPr wrap="square" rtlCol="0">
            <a:spAutoFit/>
          </a:bodyPr>
          <a:lstStyle/>
          <a:p>
            <a:r>
              <a:rPr lang="en-US" b="1" dirty="0" smtClean="0"/>
              <a:t>Where are the HL7 XML schemas?</a:t>
            </a:r>
            <a:endParaRPr lang="en-US" b="1" dirty="0"/>
          </a:p>
        </p:txBody>
      </p:sp>
      <p:sp>
        <p:nvSpPr>
          <p:cNvPr id="3" name="TextBox 2"/>
          <p:cNvSpPr txBox="1"/>
          <p:nvPr/>
        </p:nvSpPr>
        <p:spPr>
          <a:xfrm>
            <a:off x="1716258" y="1603717"/>
            <a:ext cx="1083213" cy="369332"/>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302" y="1774787"/>
            <a:ext cx="6096000" cy="1905000"/>
          </a:xfrm>
          <a:prstGeom prst="rect">
            <a:avLst/>
          </a:prstGeom>
        </p:spPr>
      </p:pic>
      <p:cxnSp>
        <p:nvCxnSpPr>
          <p:cNvPr id="7" name="Straight Arrow Connector 6"/>
          <p:cNvCxnSpPr/>
          <p:nvPr/>
        </p:nvCxnSpPr>
        <p:spPr>
          <a:xfrm>
            <a:off x="3196915" y="3501104"/>
            <a:ext cx="227935" cy="1088865"/>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02796" y="4662044"/>
            <a:ext cx="10939550" cy="369332"/>
          </a:xfrm>
          <a:prstGeom prst="rect">
            <a:avLst/>
          </a:prstGeom>
        </p:spPr>
        <p:txBody>
          <a:bodyPr wrap="square">
            <a:spAutoFit/>
          </a:bodyPr>
          <a:lstStyle/>
          <a:p>
            <a:r>
              <a:rPr lang="en-US" dirty="0"/>
              <a:t>/AnypointStudio.app/Contents/Eclipse/plugins/org.mule.tooling.datamapper.hl7</a:t>
            </a:r>
            <a:r>
              <a:rPr lang="en-US" dirty="0" smtClean="0"/>
              <a:t>_*/</a:t>
            </a:r>
            <a:r>
              <a:rPr lang="en-US" dirty="0"/>
              <a:t>hl7schemas/</a:t>
            </a:r>
          </a:p>
        </p:txBody>
      </p:sp>
    </p:spTree>
    <p:extLst>
      <p:ext uri="{BB962C8B-B14F-4D97-AF65-F5344CB8AC3E}">
        <p14:creationId xmlns:p14="http://schemas.microsoft.com/office/powerpoint/2010/main" val="191315687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25"/>
        <p:cNvGrpSpPr/>
        <p:nvPr/>
      </p:nvGrpSpPr>
      <p:grpSpPr>
        <a:xfrm>
          <a:off x="0" y="0"/>
          <a:ext cx="0" cy="0"/>
          <a:chOff x="0" y="0"/>
          <a:chExt cx="0" cy="0"/>
        </a:xfrm>
      </p:grpSpPr>
      <p:sp>
        <p:nvSpPr>
          <p:cNvPr id="2426" name="Shape 2426"/>
          <p:cNvSpPr txBox="1">
            <a:spLocks noGrp="1"/>
          </p:cNvSpPr>
          <p:nvPr>
            <p:ph type="title"/>
          </p:nvPr>
        </p:nvSpPr>
        <p:spPr>
          <a:xfrm>
            <a:off x="608092" y="8483"/>
            <a:ext cx="9464128" cy="900168"/>
          </a:xfrm>
          <a:prstGeom prst="rect">
            <a:avLst/>
          </a:prstGeom>
          <a:noFill/>
          <a:ln>
            <a:noFill/>
          </a:ln>
        </p:spPr>
        <p:txBody>
          <a:bodyPr lIns="0" tIns="0" rIns="0" bIns="0" anchor="ctr" anchorCtr="0">
            <a:noAutofit/>
          </a:bodyPr>
          <a:lstStyle/>
          <a:p>
            <a:pPr>
              <a:buSzPct val="25000"/>
            </a:pPr>
            <a:r>
              <a:rPr lang="en-GB" sz="2128" b="1" dirty="0" smtClean="0"/>
              <a:t>Understanding the HL7 Schema</a:t>
            </a:r>
            <a:endParaRPr lang="en-GB" sz="2128" b="1" dirty="0"/>
          </a:p>
        </p:txBody>
      </p:sp>
      <p:sp>
        <p:nvSpPr>
          <p:cNvPr id="2427" name="Shape 2427"/>
          <p:cNvSpPr txBox="1">
            <a:spLocks noGrp="1"/>
          </p:cNvSpPr>
          <p:nvPr>
            <p:ph type="sldNum" idx="12"/>
          </p:nvPr>
        </p:nvSpPr>
        <p:spPr>
          <a:xfrm>
            <a:off x="11261576" y="6334070"/>
            <a:ext cx="683106" cy="398703"/>
          </a:xfrm>
          <a:prstGeom prst="rect">
            <a:avLst/>
          </a:prstGeom>
          <a:noFill/>
          <a:ln>
            <a:noFill/>
          </a:ln>
        </p:spPr>
        <p:txBody>
          <a:bodyPr lIns="0" tIns="0" rIns="0" bIns="0" anchor="ctr" anchorCtr="0">
            <a:noAutofit/>
          </a:bodyPr>
          <a:lstStyle/>
          <a:p>
            <a:pPr algn="r">
              <a:spcBef>
                <a:spcPts val="0"/>
              </a:spcBef>
              <a:spcAft>
                <a:spcPts val="0"/>
              </a:spcAft>
              <a:buSzPct val="25000"/>
            </a:pPr>
            <a:fld id="{00000000-1234-1234-1234-123412341234}" type="slidenum">
              <a:rPr lang="en-GB" sz="1330">
                <a:solidFill>
                  <a:srgbClr val="BFBFBF"/>
                </a:solidFill>
                <a:latin typeface="Verdana"/>
                <a:ea typeface="Verdana"/>
                <a:cs typeface="Verdana"/>
                <a:sym typeface="Verdana"/>
              </a:rPr>
              <a:pPr algn="r">
                <a:spcBef>
                  <a:spcPts val="0"/>
                </a:spcBef>
                <a:spcAft>
                  <a:spcPts val="0"/>
                </a:spcAft>
                <a:buSzPct val="25000"/>
              </a:pPr>
              <a:t>6</a:t>
            </a:fld>
            <a:endParaRPr lang="en-GB" sz="1330" dirty="0">
              <a:solidFill>
                <a:srgbClr val="BFBFBF"/>
              </a:solidFill>
              <a:latin typeface="Verdana"/>
              <a:ea typeface="Verdana"/>
              <a:cs typeface="Verdana"/>
              <a:sym typeface="Verdana"/>
            </a:endParaRPr>
          </a:p>
        </p:txBody>
      </p:sp>
      <p:sp>
        <p:nvSpPr>
          <p:cNvPr id="2" name="TextBox 1"/>
          <p:cNvSpPr txBox="1"/>
          <p:nvPr/>
        </p:nvSpPr>
        <p:spPr>
          <a:xfrm>
            <a:off x="602796" y="1437507"/>
            <a:ext cx="10747093" cy="1015663"/>
          </a:xfrm>
          <a:prstGeom prst="rect">
            <a:avLst/>
          </a:prstGeom>
          <a:noFill/>
        </p:spPr>
        <p:txBody>
          <a:bodyPr wrap="square" rtlCol="0">
            <a:spAutoFit/>
          </a:bodyPr>
          <a:lstStyle/>
          <a:p>
            <a:r>
              <a:rPr lang="en-US" sz="2400" b="1" dirty="0" smtClean="0"/>
              <a:t>Caristix</a:t>
            </a:r>
          </a:p>
          <a:p>
            <a:endParaRPr lang="en-US" b="1" dirty="0"/>
          </a:p>
          <a:p>
            <a:r>
              <a:rPr lang="en-US" dirty="0" smtClean="0"/>
              <a:t>http</a:t>
            </a:r>
            <a:r>
              <a:rPr lang="en-US" dirty="0"/>
              <a:t>://hl7-definition.caristix.com:9010/HL7%20v2.3.1/segment/Default.aspx?version=HL7+v2.3.1</a:t>
            </a:r>
          </a:p>
        </p:txBody>
      </p:sp>
      <p:sp>
        <p:nvSpPr>
          <p:cNvPr id="3" name="TextBox 2"/>
          <p:cNvSpPr txBox="1"/>
          <p:nvPr/>
        </p:nvSpPr>
        <p:spPr>
          <a:xfrm>
            <a:off x="1716258" y="1201381"/>
            <a:ext cx="1083213" cy="369332"/>
          </a:xfrm>
          <a:prstGeom prst="rect">
            <a:avLst/>
          </a:prstGeom>
          <a:noFill/>
        </p:spPr>
        <p:txBody>
          <a:bodyPr wrap="square" rtlCol="0">
            <a:spAutoFit/>
          </a:bodyPr>
          <a:lstStyle/>
          <a:p>
            <a:endParaRPr lang="en-US" dirty="0"/>
          </a:p>
        </p:txBody>
      </p:sp>
      <p:cxnSp>
        <p:nvCxnSpPr>
          <p:cNvPr id="7" name="Straight Arrow Connector 6"/>
          <p:cNvCxnSpPr/>
          <p:nvPr/>
        </p:nvCxnSpPr>
        <p:spPr>
          <a:xfrm>
            <a:off x="3196915" y="2467010"/>
            <a:ext cx="1158954" cy="917352"/>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695" y="3221782"/>
            <a:ext cx="4648200" cy="1727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8450" y="5374458"/>
            <a:ext cx="3073400" cy="520700"/>
          </a:xfrm>
          <a:prstGeom prst="rect">
            <a:avLst/>
          </a:prstGeom>
        </p:spPr>
      </p:pic>
      <p:sp>
        <p:nvSpPr>
          <p:cNvPr id="9" name="TextBox 8"/>
          <p:cNvSpPr txBox="1"/>
          <p:nvPr/>
        </p:nvSpPr>
        <p:spPr>
          <a:xfrm>
            <a:off x="5240406" y="4818052"/>
            <a:ext cx="1160397" cy="369332"/>
          </a:xfrm>
          <a:prstGeom prst="rect">
            <a:avLst/>
          </a:prstGeom>
          <a:noFill/>
        </p:spPr>
        <p:txBody>
          <a:bodyPr wrap="square" rtlCol="0">
            <a:spAutoFit/>
          </a:bodyPr>
          <a:lstStyle/>
          <a:p>
            <a:r>
              <a:rPr lang="mr-IN" dirty="0" smtClean="0"/>
              <a:t>…</a:t>
            </a:r>
            <a:endParaRPr lang="en-US" dirty="0"/>
          </a:p>
        </p:txBody>
      </p:sp>
    </p:spTree>
    <p:extLst>
      <p:ext uri="{BB962C8B-B14F-4D97-AF65-F5344CB8AC3E}">
        <p14:creationId xmlns:p14="http://schemas.microsoft.com/office/powerpoint/2010/main" val="10757980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25"/>
        <p:cNvGrpSpPr/>
        <p:nvPr/>
      </p:nvGrpSpPr>
      <p:grpSpPr>
        <a:xfrm>
          <a:off x="0" y="0"/>
          <a:ext cx="0" cy="0"/>
          <a:chOff x="0" y="0"/>
          <a:chExt cx="0" cy="0"/>
        </a:xfrm>
      </p:grpSpPr>
      <p:sp>
        <p:nvSpPr>
          <p:cNvPr id="2426" name="Shape 2426"/>
          <p:cNvSpPr txBox="1">
            <a:spLocks noGrp="1"/>
          </p:cNvSpPr>
          <p:nvPr>
            <p:ph type="title"/>
          </p:nvPr>
        </p:nvSpPr>
        <p:spPr>
          <a:xfrm>
            <a:off x="608092" y="8483"/>
            <a:ext cx="9464128" cy="900168"/>
          </a:xfrm>
          <a:prstGeom prst="rect">
            <a:avLst/>
          </a:prstGeom>
          <a:noFill/>
          <a:ln>
            <a:noFill/>
          </a:ln>
        </p:spPr>
        <p:txBody>
          <a:bodyPr lIns="0" tIns="0" rIns="0" bIns="0" anchor="ctr" anchorCtr="0">
            <a:noAutofit/>
          </a:bodyPr>
          <a:lstStyle/>
          <a:p>
            <a:pPr>
              <a:buSzPct val="25000"/>
            </a:pPr>
            <a:r>
              <a:rPr lang="en-GB" sz="2128" b="1" dirty="0" smtClean="0"/>
              <a:t>Other Internal Resources</a:t>
            </a:r>
            <a:endParaRPr lang="en-GB" sz="2128" b="1" dirty="0"/>
          </a:p>
        </p:txBody>
      </p:sp>
      <p:sp>
        <p:nvSpPr>
          <p:cNvPr id="2427" name="Shape 2427"/>
          <p:cNvSpPr txBox="1">
            <a:spLocks noGrp="1"/>
          </p:cNvSpPr>
          <p:nvPr>
            <p:ph type="sldNum" idx="12"/>
          </p:nvPr>
        </p:nvSpPr>
        <p:spPr>
          <a:xfrm>
            <a:off x="10859240" y="6331900"/>
            <a:ext cx="683106" cy="364297"/>
          </a:xfrm>
          <a:prstGeom prst="rect">
            <a:avLst/>
          </a:prstGeom>
          <a:noFill/>
          <a:ln>
            <a:noFill/>
          </a:ln>
        </p:spPr>
        <p:txBody>
          <a:bodyPr lIns="0" tIns="0" rIns="0" bIns="0" anchor="ctr" anchorCtr="0">
            <a:noAutofit/>
          </a:bodyPr>
          <a:lstStyle/>
          <a:p>
            <a:pPr algn="r">
              <a:spcBef>
                <a:spcPts val="0"/>
              </a:spcBef>
              <a:spcAft>
                <a:spcPts val="0"/>
              </a:spcAft>
              <a:buSzPct val="25000"/>
            </a:pPr>
            <a:fld id="{00000000-1234-1234-1234-123412341234}" type="slidenum">
              <a:rPr lang="en-GB" sz="1330">
                <a:solidFill>
                  <a:srgbClr val="BFBFBF"/>
                </a:solidFill>
                <a:latin typeface="Verdana"/>
                <a:ea typeface="Verdana"/>
                <a:cs typeface="Verdana"/>
                <a:sym typeface="Verdana"/>
              </a:rPr>
              <a:pPr algn="r">
                <a:spcBef>
                  <a:spcPts val="0"/>
                </a:spcBef>
                <a:spcAft>
                  <a:spcPts val="0"/>
                </a:spcAft>
                <a:buSzPct val="25000"/>
              </a:pPr>
              <a:t>7</a:t>
            </a:fld>
            <a:endParaRPr lang="en-GB" sz="1330" dirty="0">
              <a:solidFill>
                <a:srgbClr val="BFBFBF"/>
              </a:solidFill>
              <a:latin typeface="Verdana"/>
              <a:ea typeface="Verdana"/>
              <a:cs typeface="Verdana"/>
              <a:sym typeface="Verdana"/>
            </a:endParaRPr>
          </a:p>
        </p:txBody>
      </p:sp>
      <p:sp>
        <p:nvSpPr>
          <p:cNvPr id="2" name="TextBox 1"/>
          <p:cNvSpPr txBox="1"/>
          <p:nvPr/>
        </p:nvSpPr>
        <p:spPr>
          <a:xfrm>
            <a:off x="1434904" y="1973049"/>
            <a:ext cx="9456435" cy="3139321"/>
          </a:xfrm>
          <a:prstGeom prst="rect">
            <a:avLst/>
          </a:prstGeom>
          <a:noFill/>
        </p:spPr>
        <p:txBody>
          <a:bodyPr wrap="none" rtlCol="0">
            <a:spAutoFit/>
          </a:bodyPr>
          <a:lstStyle/>
          <a:p>
            <a:r>
              <a:rPr lang="en-US" dirty="0" smtClean="0"/>
              <a:t>This demo is a 101 level -  a simple HL7 demo and exploration of how to configure the HL7</a:t>
            </a:r>
          </a:p>
          <a:p>
            <a:r>
              <a:rPr lang="en-US" dirty="0" smtClean="0"/>
              <a:t>Connector and understand the mapping. It is a starting point for more complex demos. </a:t>
            </a:r>
          </a:p>
          <a:p>
            <a:endParaRPr lang="en-US" dirty="0"/>
          </a:p>
          <a:p>
            <a:r>
              <a:rPr lang="en-US" dirty="0" smtClean="0"/>
              <a:t>Fully realized healthcare demos can be found on the SC Portal:</a:t>
            </a:r>
          </a:p>
          <a:p>
            <a:endParaRPr lang="en-US" dirty="0"/>
          </a:p>
          <a:p>
            <a:pPr lvl="1"/>
            <a:r>
              <a:rPr lang="en-US" dirty="0" smtClean="0"/>
              <a:t>- Re-tooled connected patient demo (Keith Sink) </a:t>
            </a:r>
          </a:p>
          <a:p>
            <a:pPr lvl="1"/>
            <a:r>
              <a:rPr lang="en-US" dirty="0" smtClean="0">
                <a:hlinkClick r:id="rId3"/>
              </a:rPr>
              <a:t>https</a:t>
            </a:r>
            <a:r>
              <a:rPr lang="en-US" dirty="0">
                <a:hlinkClick r:id="rId3"/>
              </a:rPr>
              <a:t>://</a:t>
            </a:r>
            <a:r>
              <a:rPr lang="en-US" dirty="0" smtClean="0">
                <a:hlinkClick r:id="rId3"/>
              </a:rPr>
              <a:t>scportal.bloomfire.com/posts/1316114</a:t>
            </a:r>
            <a:endParaRPr lang="en-US" dirty="0" smtClean="0"/>
          </a:p>
          <a:p>
            <a:pPr lvl="1"/>
            <a:endParaRPr lang="en-US" dirty="0"/>
          </a:p>
          <a:p>
            <a:pPr lvl="1"/>
            <a:r>
              <a:rPr lang="en-US" dirty="0" smtClean="0"/>
              <a:t>- Catalyst for Healthcare </a:t>
            </a:r>
          </a:p>
          <a:p>
            <a:pPr lvl="1"/>
            <a:r>
              <a:rPr lang="en-US" dirty="0" smtClean="0">
                <a:hlinkClick r:id="rId4"/>
              </a:rPr>
              <a:t>https</a:t>
            </a:r>
            <a:r>
              <a:rPr lang="en-US" dirty="0">
                <a:hlinkClick r:id="rId4"/>
              </a:rPr>
              <a:t>://</a:t>
            </a:r>
            <a:r>
              <a:rPr lang="en-US" dirty="0" smtClean="0">
                <a:hlinkClick r:id="rId4"/>
              </a:rPr>
              <a:t>scportal.bloomfire.com/posts/1339245</a:t>
            </a:r>
            <a:endParaRPr lang="en-US" dirty="0" smtClean="0"/>
          </a:p>
          <a:p>
            <a:endParaRPr lang="en-US" dirty="0"/>
          </a:p>
        </p:txBody>
      </p:sp>
      <p:sp>
        <p:nvSpPr>
          <p:cNvPr id="3" name="TextBox 2"/>
          <p:cNvSpPr txBox="1"/>
          <p:nvPr/>
        </p:nvSpPr>
        <p:spPr>
          <a:xfrm>
            <a:off x="1716258" y="1603717"/>
            <a:ext cx="1083213"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74107525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Healthcare HL7 101 Demo</a:t>
            </a:r>
            <a:endParaRPr lang="en-US" dirty="0"/>
          </a:p>
        </p:txBody>
      </p:sp>
      <p:sp>
        <p:nvSpPr>
          <p:cNvPr id="3" name="Text Placeholder 2"/>
          <p:cNvSpPr>
            <a:spLocks noGrp="1"/>
          </p:cNvSpPr>
          <p:nvPr>
            <p:ph type="body" idx="1"/>
          </p:nvPr>
        </p:nvSpPr>
        <p:spPr/>
        <p:txBody>
          <a:bodyPr/>
          <a:lstStyle/>
          <a:p>
            <a:r>
              <a:rPr lang="en-US" dirty="0" smtClean="0"/>
              <a:t>Setup and script</a:t>
            </a:r>
            <a:endParaRPr lang="en-US" dirty="0" smtClean="0"/>
          </a:p>
          <a:p>
            <a:pPr lvl="1"/>
            <a:r>
              <a:rPr lang="en-US" dirty="0" smtClean="0"/>
              <a:t>See </a:t>
            </a:r>
            <a:r>
              <a:rPr lang="en-US" dirty="0" err="1" smtClean="0"/>
              <a:t>readme.md</a:t>
            </a:r>
            <a:r>
              <a:rPr lang="en-US" dirty="0" smtClean="0"/>
              <a:t> included in the project file</a:t>
            </a:r>
            <a:endParaRPr lang="en-US" dirty="0" smtClean="0"/>
          </a:p>
          <a:p>
            <a:pPr lvl="1"/>
            <a:endParaRPr lang="en-US" dirty="0"/>
          </a:p>
        </p:txBody>
      </p:sp>
    </p:spTree>
    <p:extLst>
      <p:ext uri="{BB962C8B-B14F-4D97-AF65-F5344CB8AC3E}">
        <p14:creationId xmlns:p14="http://schemas.microsoft.com/office/powerpoint/2010/main" val="2092455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9"/>
        <p:cNvGrpSpPr/>
        <p:nvPr/>
      </p:nvGrpSpPr>
      <p:grpSpPr>
        <a:xfrm>
          <a:off x="0" y="0"/>
          <a:ext cx="0" cy="0"/>
          <a:chOff x="0" y="0"/>
          <a:chExt cx="0" cy="0"/>
        </a:xfrm>
      </p:grpSpPr>
      <p:sp>
        <p:nvSpPr>
          <p:cNvPr id="2351" name="Shape 2351"/>
          <p:cNvSpPr txBox="1">
            <a:spLocks noGrp="1"/>
          </p:cNvSpPr>
          <p:nvPr>
            <p:ph type="title"/>
          </p:nvPr>
        </p:nvSpPr>
        <p:spPr>
          <a:xfrm>
            <a:off x="608092" y="2091649"/>
            <a:ext cx="10935279" cy="1337483"/>
          </a:xfrm>
          <a:prstGeom prst="rect">
            <a:avLst/>
          </a:prstGeom>
          <a:noFill/>
          <a:ln>
            <a:noFill/>
          </a:ln>
        </p:spPr>
        <p:txBody>
          <a:bodyPr lIns="0" tIns="0" rIns="0" bIns="0" anchor="b" anchorCtr="0">
            <a:noAutofit/>
          </a:bodyPr>
          <a:lstStyle/>
          <a:p>
            <a:pPr>
              <a:buSzPct val="25000"/>
            </a:pPr>
            <a:r>
              <a:rPr lang="en-GB" sz="4788" dirty="0" smtClean="0"/>
              <a:t>A </a:t>
            </a:r>
            <a:r>
              <a:rPr lang="en-GB" sz="4788" dirty="0" smtClean="0"/>
              <a:t>Simple Connected Patient and HL7 </a:t>
            </a:r>
            <a:r>
              <a:rPr lang="en-GB" sz="4788" dirty="0" smtClean="0"/>
              <a:t>Demonstration</a:t>
            </a:r>
            <a:endParaRPr lang="en-GB" sz="4788" dirty="0"/>
          </a:p>
        </p:txBody>
      </p:sp>
      <p:sp>
        <p:nvSpPr>
          <p:cNvPr id="2352" name="Shape 2352"/>
          <p:cNvSpPr txBox="1"/>
          <p:nvPr/>
        </p:nvSpPr>
        <p:spPr>
          <a:xfrm>
            <a:off x="9607008" y="811356"/>
            <a:ext cx="245790" cy="491182"/>
          </a:xfrm>
          <a:prstGeom prst="rect">
            <a:avLst/>
          </a:prstGeom>
          <a:noFill/>
          <a:ln>
            <a:noFill/>
          </a:ln>
        </p:spPr>
        <p:txBody>
          <a:bodyPr lIns="121598" tIns="60783" rIns="121598" bIns="60783" anchor="t" anchorCtr="0">
            <a:noAutofit/>
          </a:bodyPr>
          <a:lstStyle/>
          <a:p>
            <a:pPr defTabSz="1216152" fontAlgn="auto">
              <a:spcBef>
                <a:spcPts val="0"/>
              </a:spcBef>
              <a:spcAft>
                <a:spcPts val="0"/>
              </a:spcAft>
            </a:pPr>
            <a:endParaRPr kern="0">
              <a:solidFill>
                <a:srgbClr val="1D1D1C"/>
              </a:solidFill>
              <a:latin typeface="Verdana"/>
              <a:ea typeface="Verdana"/>
              <a:cs typeface="Verdana"/>
              <a:sym typeface="Verdana"/>
            </a:endParaRPr>
          </a:p>
        </p:txBody>
      </p:sp>
      <p:sp>
        <p:nvSpPr>
          <p:cNvPr id="2" name="Text Placeholder 1"/>
          <p:cNvSpPr>
            <a:spLocks noGrp="1"/>
          </p:cNvSpPr>
          <p:nvPr>
            <p:ph type="body" idx="1"/>
          </p:nvPr>
        </p:nvSpPr>
        <p:spPr/>
        <p:txBody>
          <a:bodyPr/>
          <a:lstStyle/>
          <a:p>
            <a:r>
              <a:rPr lang="en-US" dirty="0" smtClean="0"/>
              <a:t>(customer facing deck)</a:t>
            </a:r>
            <a:endParaRPr lang="en-US" dirty="0"/>
          </a:p>
        </p:txBody>
      </p:sp>
    </p:spTree>
    <p:extLst>
      <p:ext uri="{BB962C8B-B14F-4D97-AF65-F5344CB8AC3E}">
        <p14:creationId xmlns:p14="http://schemas.microsoft.com/office/powerpoint/2010/main" val="91077034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ulesoft Corporate Template_DRAFT_0623">
  <a:themeElements>
    <a:clrScheme name="Mulesoft">
      <a:dk1>
        <a:srgbClr val="1D1D1C"/>
      </a:dk1>
      <a:lt1>
        <a:sysClr val="window" lastClr="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Mulesof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25400">
          <a:solidFill>
            <a:schemeClr val="tx2"/>
          </a:solidFill>
          <a:miter lim="800000"/>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buClr>
            <a:schemeClr val="bg2"/>
          </a:buClr>
          <a:defRPr dirty="0" smtClean="0">
            <a:latin typeface="+mn-lt"/>
          </a:defRPr>
        </a:defPPr>
      </a:lstStyle>
    </a:txDef>
  </a:objectDefaults>
  <a:extraClrSchemeLst/>
</a:theme>
</file>

<file path=ppt/theme/theme2.xml><?xml version="1.0" encoding="utf-8"?>
<a:theme xmlns:a="http://schemas.openxmlformats.org/drawingml/2006/main" name="1_Mulesoft Corporate Template_DRAFT_0623">
  <a:themeElements>
    <a:clrScheme name="Mulesoft">
      <a:dk1>
        <a:srgbClr val="1D1D1C"/>
      </a:dk1>
      <a:lt1>
        <a:srgbClr val="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19840</TotalTime>
  <Words>1217</Words>
  <Application>Microsoft Macintosh PowerPoint</Application>
  <PresentationFormat>Custom</PresentationFormat>
  <Paragraphs>137</Paragraphs>
  <Slides>16</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 Unicode MS</vt:lpstr>
      <vt:lpstr>Calibri</vt:lpstr>
      <vt:lpstr>ＭＳ Ｐゴシック</vt:lpstr>
      <vt:lpstr>Open Sans</vt:lpstr>
      <vt:lpstr>Ubuntu</vt:lpstr>
      <vt:lpstr>Verdana</vt:lpstr>
      <vt:lpstr>Arial</vt:lpstr>
      <vt:lpstr>Mulesoft Corporate Template_DRAFT_0623</vt:lpstr>
      <vt:lpstr>1_Mulesoft Corporate Template_DRAFT_0623</vt:lpstr>
      <vt:lpstr>HL7 101 – A Simple Connected Patient and HL7 Demonstration</vt:lpstr>
      <vt:lpstr>Agenda</vt:lpstr>
      <vt:lpstr>What is HL7?</vt:lpstr>
      <vt:lpstr>The HL7 Connector</vt:lpstr>
      <vt:lpstr>The HL7 Connector</vt:lpstr>
      <vt:lpstr>Understanding the HL7 Schema</vt:lpstr>
      <vt:lpstr>Other Internal Resources</vt:lpstr>
      <vt:lpstr>Healthcare HL7 101 Demo</vt:lpstr>
      <vt:lpstr>A Simple Connected Patient and HL7 Demonstration</vt:lpstr>
      <vt:lpstr>Agenda</vt:lpstr>
      <vt:lpstr>Digital Transformation Drivers in Healthcare</vt:lpstr>
      <vt:lpstr>Industry trends and impacts</vt:lpstr>
      <vt:lpstr>Digital transformation in healthcare From “Why” to “How”</vt:lpstr>
      <vt:lpstr>Accelerating development by 66% through IT as a Service</vt:lpstr>
      <vt:lpstr>Anypoint™ Connector for HL7 </vt:lpstr>
      <vt:lpstr>Demo Architecture</vt:lpstr>
    </vt:vector>
  </TitlesOfParts>
  <Company>Mulesoft</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Mulesoft Corporate Template</dc:title>
  <dc:creator>User</dc:creator>
  <cp:lastModifiedBy>Jim Williams</cp:lastModifiedBy>
  <cp:revision>312</cp:revision>
  <dcterms:created xsi:type="dcterms:W3CDTF">2015-06-24T17:51:03Z</dcterms:created>
  <dcterms:modified xsi:type="dcterms:W3CDTF">2017-03-25T19:59:16Z</dcterms:modified>
</cp:coreProperties>
</file>