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56" r:id="rId4"/>
    <p:sldId id="264" r:id="rId5"/>
    <p:sldId id="265" r:id="rId6"/>
    <p:sldId id="266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04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20" autoAdjust="0"/>
    <p:restoredTop sz="94631"/>
  </p:normalViewPr>
  <p:slideViewPr>
    <p:cSldViewPr snapToGrid="0" snapToObjects="1">
      <p:cViewPr varScale="1">
        <p:scale>
          <a:sx n="94" d="100"/>
          <a:sy n="94" d="100"/>
        </p:scale>
        <p:origin x="-24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0643274-80BF-7643-B161-9F71A80946D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-27737"/>
            <a:ext cx="12252960" cy="4080590"/>
            <a:chOff x="0" y="-27737"/>
            <a:chExt cx="12194178" cy="4061014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250ED835-F9D5-BB42-B0DD-45D0DA9D4E22}"/>
                </a:ext>
              </a:extLst>
            </p:cNvPr>
            <p:cNvSpPr/>
            <p:nvPr userDrawn="1"/>
          </p:nvSpPr>
          <p:spPr>
            <a:xfrm>
              <a:off x="0" y="-27735"/>
              <a:ext cx="3052483" cy="1627094"/>
            </a:xfrm>
            <a:custGeom>
              <a:avLst/>
              <a:gdLst>
                <a:gd name="connsiteX0" fmla="*/ 3052482 w 3052482"/>
                <a:gd name="connsiteY0" fmla="*/ 484094 h 1627094"/>
                <a:gd name="connsiteX1" fmla="*/ 0 w 3052482"/>
                <a:gd name="connsiteY1" fmla="*/ 1627094 h 1627094"/>
                <a:gd name="connsiteX2" fmla="*/ 0 w 3052482"/>
                <a:gd name="connsiteY2" fmla="*/ 0 h 1627094"/>
                <a:gd name="connsiteX3" fmla="*/ 726141 w 3052482"/>
                <a:gd name="connsiteY3" fmla="*/ 13447 h 1627094"/>
                <a:gd name="connsiteX4" fmla="*/ 3052482 w 3052482"/>
                <a:gd name="connsiteY4" fmla="*/ 484094 h 16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82" h="1627094">
                  <a:moveTo>
                    <a:pt x="3052482" y="484094"/>
                  </a:moveTo>
                  <a:lnTo>
                    <a:pt x="0" y="1627094"/>
                  </a:lnTo>
                  <a:lnTo>
                    <a:pt x="0" y="0"/>
                  </a:lnTo>
                  <a:lnTo>
                    <a:pt x="726141" y="13447"/>
                  </a:lnTo>
                  <a:lnTo>
                    <a:pt x="3052482" y="48409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A62F828C-4ACD-CE49-8A51-B8AA4FA7156D}"/>
                </a:ext>
              </a:extLst>
            </p:cNvPr>
            <p:cNvSpPr/>
            <p:nvPr userDrawn="1"/>
          </p:nvSpPr>
          <p:spPr>
            <a:xfrm>
              <a:off x="8861413" y="1545571"/>
              <a:ext cx="3321423" cy="2487706"/>
            </a:xfrm>
            <a:custGeom>
              <a:avLst/>
              <a:gdLst>
                <a:gd name="connsiteX0" fmla="*/ 0 w 3321423"/>
                <a:gd name="connsiteY0" fmla="*/ 0 h 2487706"/>
                <a:gd name="connsiteX1" fmla="*/ 3321423 w 3321423"/>
                <a:gd name="connsiteY1" fmla="*/ 2487706 h 2487706"/>
                <a:gd name="connsiteX2" fmla="*/ 3321423 w 3321423"/>
                <a:gd name="connsiteY2" fmla="*/ 618565 h 2487706"/>
                <a:gd name="connsiteX3" fmla="*/ 0 w 3321423"/>
                <a:gd name="connsiteY3" fmla="*/ 0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1423" h="2487706">
                  <a:moveTo>
                    <a:pt x="0" y="0"/>
                  </a:moveTo>
                  <a:lnTo>
                    <a:pt x="3321423" y="2487706"/>
                  </a:lnTo>
                  <a:lnTo>
                    <a:pt x="3321423" y="61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0746ED26-D798-C446-9B13-CF3E55333E99}"/>
                </a:ext>
              </a:extLst>
            </p:cNvPr>
            <p:cNvSpPr/>
            <p:nvPr userDrawn="1"/>
          </p:nvSpPr>
          <p:spPr>
            <a:xfrm>
              <a:off x="497541" y="-27736"/>
              <a:ext cx="11694459" cy="2205319"/>
            </a:xfrm>
            <a:custGeom>
              <a:avLst/>
              <a:gdLst>
                <a:gd name="connsiteX0" fmla="*/ 11698941 w 11698941"/>
                <a:gd name="connsiteY0" fmla="*/ 2191871 h 2191871"/>
                <a:gd name="connsiteX1" fmla="*/ 0 w 11698941"/>
                <a:gd name="connsiteY1" fmla="*/ 0 h 2191871"/>
                <a:gd name="connsiteX2" fmla="*/ 11685494 w 11698941"/>
                <a:gd name="connsiteY2" fmla="*/ 0 h 2191871"/>
                <a:gd name="connsiteX3" fmla="*/ 11698941 w 11698941"/>
                <a:gd name="connsiteY3" fmla="*/ 2191871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8941" h="2191871">
                  <a:moveTo>
                    <a:pt x="11698941" y="2191871"/>
                  </a:moveTo>
                  <a:lnTo>
                    <a:pt x="0" y="0"/>
                  </a:lnTo>
                  <a:lnTo>
                    <a:pt x="11685494" y="0"/>
                  </a:lnTo>
                  <a:cubicBezTo>
                    <a:pt x="11689976" y="739588"/>
                    <a:pt x="11694459" y="1479177"/>
                    <a:pt x="11698941" y="21918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C58F8F57-514F-274D-9CA2-60EA9F1F9DDA}"/>
                </a:ext>
              </a:extLst>
            </p:cNvPr>
            <p:cNvSpPr/>
            <p:nvPr userDrawn="1"/>
          </p:nvSpPr>
          <p:spPr>
            <a:xfrm>
              <a:off x="12017830" y="-27737"/>
              <a:ext cx="176348" cy="2222297"/>
            </a:xfrm>
            <a:custGeom>
              <a:avLst/>
              <a:gdLst>
                <a:gd name="connsiteX0" fmla="*/ 176348 w 176348"/>
                <a:gd name="connsiteY0" fmla="*/ 2207623 h 2207623"/>
                <a:gd name="connsiteX1" fmla="*/ 176348 w 176348"/>
                <a:gd name="connsiteY1" fmla="*/ 0 h 2207623"/>
                <a:gd name="connsiteX2" fmla="*/ 0 w 176348"/>
                <a:gd name="connsiteY2" fmla="*/ 6532 h 2207623"/>
                <a:gd name="connsiteX3" fmla="*/ 176348 w 176348"/>
                <a:gd name="connsiteY3" fmla="*/ 2207623 h 2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48" h="2207623">
                  <a:moveTo>
                    <a:pt x="176348" y="2207623"/>
                  </a:moveTo>
                  <a:lnTo>
                    <a:pt x="176348" y="0"/>
                  </a:lnTo>
                  <a:lnTo>
                    <a:pt x="0" y="6532"/>
                  </a:lnTo>
                  <a:lnTo>
                    <a:pt x="176348" y="22076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707240"/>
            <a:ext cx="9475788" cy="1647267"/>
          </a:xfrm>
        </p:spPr>
        <p:txBody>
          <a:bodyPr anchor="ctr">
            <a:normAutofit/>
          </a:bodyPr>
          <a:lstStyle>
            <a:lvl1pPr marL="0" indent="0">
              <a:lnSpc>
                <a:spcPts val="5680"/>
              </a:lnSpc>
              <a:buNone/>
              <a:defRPr sz="4400" b="1" baseline="0"/>
            </a:lvl1pPr>
          </a:lstStyle>
          <a:p>
            <a:pPr lvl="0"/>
            <a:r>
              <a:rPr lang="en-US" dirty="0"/>
              <a:t>Use this space for your Presentations Title – Use Two Lines for better look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1" y="3696147"/>
            <a:ext cx="9475788" cy="58862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 can add the sub-title here in 1 line format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8983" y="348923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307621" y="348923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820563" y="348923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354361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354361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Designation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54361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36" name="Rectangle 35"/>
          <p:cNvSpPr/>
          <p:nvPr userDrawn="1"/>
        </p:nvSpPr>
        <p:spPr>
          <a:xfrm rot="5400000">
            <a:off x="785032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ectangle 36"/>
          <p:cNvSpPr/>
          <p:nvPr userDrawn="1"/>
        </p:nvSpPr>
        <p:spPr>
          <a:xfrm rot="5400000">
            <a:off x="7984078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 rot="5400000">
            <a:off x="808691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53BCE6E1-AB5F-7745-98CA-A8ADB2246278}"/>
              </a:ext>
            </a:extLst>
          </p:cNvPr>
          <p:cNvGrpSpPr/>
          <p:nvPr userDrawn="1"/>
        </p:nvGrpSpPr>
        <p:grpSpPr>
          <a:xfrm>
            <a:off x="0" y="6288757"/>
            <a:ext cx="12192000" cy="593263"/>
            <a:chOff x="0" y="6288757"/>
            <a:chExt cx="12192000" cy="59326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91DDF358-BC30-C44B-88A9-2CBC3B20E516}"/>
                </a:ext>
              </a:extLst>
            </p:cNvPr>
            <p:cNvSpPr/>
            <p:nvPr userDrawn="1"/>
          </p:nvSpPr>
          <p:spPr>
            <a:xfrm flipV="1">
              <a:off x="0" y="6341778"/>
              <a:ext cx="12192000" cy="5402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432C706-BE82-2543-8D86-C90CCC9939EF}"/>
                </a:ext>
              </a:extLst>
            </p:cNvPr>
            <p:cNvSpPr txBox="1"/>
            <p:nvPr userDrawn="1"/>
          </p:nvSpPr>
          <p:spPr>
            <a:xfrm>
              <a:off x="199220" y="6434553"/>
              <a:ext cx="32421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E9B219B-3289-D141-9C01-EE4D6A0F1930}"/>
                </a:ext>
              </a:extLst>
            </p:cNvPr>
            <p:cNvSpPr txBox="1"/>
            <p:nvPr userDrawn="1"/>
          </p:nvSpPr>
          <p:spPr>
            <a:xfrm>
              <a:off x="9248758" y="6434554"/>
              <a:ext cx="27400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CFD75D11-04C4-B94A-8B6D-E295F75ECAB6}"/>
                </a:ext>
              </a:extLst>
            </p:cNvPr>
            <p:cNvSpPr/>
            <p:nvPr userDrawn="1"/>
          </p:nvSpPr>
          <p:spPr>
            <a:xfrm>
              <a:off x="0" y="6288757"/>
              <a:ext cx="12192000" cy="91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7035926-69A1-D746-849C-56BCF6D1C2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8088" y="252909"/>
            <a:ext cx="3386981" cy="9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9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ulti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5483F69-BFFC-CC45-8684-B9CC2C4D4F6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-27737"/>
            <a:ext cx="12252960" cy="4080590"/>
            <a:chOff x="0" y="-27737"/>
            <a:chExt cx="12194178" cy="4061014"/>
          </a:xfrm>
        </p:grpSpPr>
        <p:sp>
          <p:nvSpPr>
            <p:cNvPr id="34" name="Freeform 33"/>
            <p:cNvSpPr/>
            <p:nvPr userDrawn="1"/>
          </p:nvSpPr>
          <p:spPr>
            <a:xfrm>
              <a:off x="0" y="-27735"/>
              <a:ext cx="3052483" cy="1627094"/>
            </a:xfrm>
            <a:custGeom>
              <a:avLst/>
              <a:gdLst>
                <a:gd name="connsiteX0" fmla="*/ 3052482 w 3052482"/>
                <a:gd name="connsiteY0" fmla="*/ 484094 h 1627094"/>
                <a:gd name="connsiteX1" fmla="*/ 0 w 3052482"/>
                <a:gd name="connsiteY1" fmla="*/ 1627094 h 1627094"/>
                <a:gd name="connsiteX2" fmla="*/ 0 w 3052482"/>
                <a:gd name="connsiteY2" fmla="*/ 0 h 1627094"/>
                <a:gd name="connsiteX3" fmla="*/ 726141 w 3052482"/>
                <a:gd name="connsiteY3" fmla="*/ 13447 h 1627094"/>
                <a:gd name="connsiteX4" fmla="*/ 3052482 w 3052482"/>
                <a:gd name="connsiteY4" fmla="*/ 484094 h 16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82" h="1627094">
                  <a:moveTo>
                    <a:pt x="3052482" y="484094"/>
                  </a:moveTo>
                  <a:lnTo>
                    <a:pt x="0" y="1627094"/>
                  </a:lnTo>
                  <a:lnTo>
                    <a:pt x="0" y="0"/>
                  </a:lnTo>
                  <a:lnTo>
                    <a:pt x="726141" y="13447"/>
                  </a:lnTo>
                  <a:lnTo>
                    <a:pt x="3052482" y="48409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Freeform 32"/>
            <p:cNvSpPr/>
            <p:nvPr userDrawn="1"/>
          </p:nvSpPr>
          <p:spPr>
            <a:xfrm>
              <a:off x="8861413" y="1545571"/>
              <a:ext cx="3321423" cy="2487706"/>
            </a:xfrm>
            <a:custGeom>
              <a:avLst/>
              <a:gdLst>
                <a:gd name="connsiteX0" fmla="*/ 0 w 3321423"/>
                <a:gd name="connsiteY0" fmla="*/ 0 h 2487706"/>
                <a:gd name="connsiteX1" fmla="*/ 3321423 w 3321423"/>
                <a:gd name="connsiteY1" fmla="*/ 2487706 h 2487706"/>
                <a:gd name="connsiteX2" fmla="*/ 3321423 w 3321423"/>
                <a:gd name="connsiteY2" fmla="*/ 618565 h 2487706"/>
                <a:gd name="connsiteX3" fmla="*/ 0 w 3321423"/>
                <a:gd name="connsiteY3" fmla="*/ 0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1423" h="2487706">
                  <a:moveTo>
                    <a:pt x="0" y="0"/>
                  </a:moveTo>
                  <a:lnTo>
                    <a:pt x="3321423" y="2487706"/>
                  </a:lnTo>
                  <a:lnTo>
                    <a:pt x="3321423" y="61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497541" y="-27736"/>
              <a:ext cx="11694459" cy="2205319"/>
            </a:xfrm>
            <a:custGeom>
              <a:avLst/>
              <a:gdLst>
                <a:gd name="connsiteX0" fmla="*/ 11698941 w 11698941"/>
                <a:gd name="connsiteY0" fmla="*/ 2191871 h 2191871"/>
                <a:gd name="connsiteX1" fmla="*/ 0 w 11698941"/>
                <a:gd name="connsiteY1" fmla="*/ 0 h 2191871"/>
                <a:gd name="connsiteX2" fmla="*/ 11685494 w 11698941"/>
                <a:gd name="connsiteY2" fmla="*/ 0 h 2191871"/>
                <a:gd name="connsiteX3" fmla="*/ 11698941 w 11698941"/>
                <a:gd name="connsiteY3" fmla="*/ 2191871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8941" h="2191871">
                  <a:moveTo>
                    <a:pt x="11698941" y="2191871"/>
                  </a:moveTo>
                  <a:lnTo>
                    <a:pt x="0" y="0"/>
                  </a:lnTo>
                  <a:lnTo>
                    <a:pt x="11685494" y="0"/>
                  </a:lnTo>
                  <a:cubicBezTo>
                    <a:pt x="11689976" y="739588"/>
                    <a:pt x="11694459" y="1479177"/>
                    <a:pt x="11698941" y="21918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" name="Freeform 1"/>
            <p:cNvSpPr/>
            <p:nvPr userDrawn="1"/>
          </p:nvSpPr>
          <p:spPr>
            <a:xfrm>
              <a:off x="12017830" y="-27737"/>
              <a:ext cx="176348" cy="2222297"/>
            </a:xfrm>
            <a:custGeom>
              <a:avLst/>
              <a:gdLst>
                <a:gd name="connsiteX0" fmla="*/ 176348 w 176348"/>
                <a:gd name="connsiteY0" fmla="*/ 2207623 h 2207623"/>
                <a:gd name="connsiteX1" fmla="*/ 176348 w 176348"/>
                <a:gd name="connsiteY1" fmla="*/ 0 h 2207623"/>
                <a:gd name="connsiteX2" fmla="*/ 0 w 176348"/>
                <a:gd name="connsiteY2" fmla="*/ 6532 h 2207623"/>
                <a:gd name="connsiteX3" fmla="*/ 176348 w 176348"/>
                <a:gd name="connsiteY3" fmla="*/ 2207623 h 2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48" h="2207623">
                  <a:moveTo>
                    <a:pt x="176348" y="2207623"/>
                  </a:moveTo>
                  <a:lnTo>
                    <a:pt x="176348" y="0"/>
                  </a:lnTo>
                  <a:lnTo>
                    <a:pt x="0" y="6532"/>
                  </a:lnTo>
                  <a:lnTo>
                    <a:pt x="176348" y="22076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8088" y="252909"/>
            <a:ext cx="3386981" cy="9347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BA79B88-04A9-7B4C-BB82-4E516B55D621}"/>
              </a:ext>
            </a:extLst>
          </p:cNvPr>
          <p:cNvGrpSpPr/>
          <p:nvPr userDrawn="1"/>
        </p:nvGrpSpPr>
        <p:grpSpPr>
          <a:xfrm>
            <a:off x="0" y="6288757"/>
            <a:ext cx="12192000" cy="593263"/>
            <a:chOff x="0" y="6288757"/>
            <a:chExt cx="12192000" cy="593263"/>
          </a:xfrm>
        </p:grpSpPr>
        <p:sp>
          <p:nvSpPr>
            <p:cNvPr id="7" name="Rectangle 6"/>
            <p:cNvSpPr/>
            <p:nvPr userDrawn="1"/>
          </p:nvSpPr>
          <p:spPr>
            <a:xfrm flipV="1">
              <a:off x="0" y="6341778"/>
              <a:ext cx="12192000" cy="5402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199220" y="6434553"/>
              <a:ext cx="32421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9248758" y="6434554"/>
              <a:ext cx="27400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88757"/>
              <a:ext cx="12192000" cy="91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707240"/>
            <a:ext cx="9475788" cy="1647267"/>
          </a:xfrm>
        </p:spPr>
        <p:txBody>
          <a:bodyPr anchor="ctr">
            <a:normAutofit/>
          </a:bodyPr>
          <a:lstStyle>
            <a:lvl1pPr marL="0" indent="0">
              <a:lnSpc>
                <a:spcPts val="5680"/>
              </a:lnSpc>
              <a:buNone/>
              <a:defRPr sz="4400" b="1" baseline="0"/>
            </a:lvl1pPr>
          </a:lstStyle>
          <a:p>
            <a:pPr lvl="0"/>
            <a:r>
              <a:rPr lang="en-US" dirty="0"/>
              <a:t>Use this space for your Presentations Title – Use Two Lines for better look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1" y="3696147"/>
            <a:ext cx="9475788" cy="58862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 can add the sub-title here in 1 line format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8983" y="348923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307621" y="348923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820563" y="348923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354361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354361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/>
              <a:t>Speaker Designation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54361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28" name="Rectangle 27"/>
          <p:cNvSpPr/>
          <p:nvPr userDrawn="1"/>
        </p:nvSpPr>
        <p:spPr>
          <a:xfrm rot="5400000">
            <a:off x="785032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 userDrawn="1"/>
        </p:nvSpPr>
        <p:spPr>
          <a:xfrm rot="5400000">
            <a:off x="7984078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 userDrawn="1"/>
        </p:nvSpPr>
        <p:spPr>
          <a:xfrm rot="5400000">
            <a:off x="808691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Text Placeholder 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970620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5" name="Text Placeholder 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970620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/>
              <a:t>Speaker Designation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970620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41" name="Rectangle 40"/>
          <p:cNvSpPr/>
          <p:nvPr userDrawn="1"/>
        </p:nvSpPr>
        <p:spPr>
          <a:xfrm rot="5400000">
            <a:off x="344977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Rectangle 41"/>
          <p:cNvSpPr/>
          <p:nvPr userDrawn="1"/>
        </p:nvSpPr>
        <p:spPr>
          <a:xfrm rot="5400000">
            <a:off x="3583529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Rectangle 42"/>
          <p:cNvSpPr/>
          <p:nvPr userDrawn="1"/>
        </p:nvSpPr>
        <p:spPr>
          <a:xfrm rot="5400000">
            <a:off x="368636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27060702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2E62F65-707E-2C42-AC77-30E07CC1C19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11539" y="-14288"/>
            <a:ext cx="3337560" cy="6024949"/>
            <a:chOff x="8911540" y="-14288"/>
            <a:chExt cx="3300413" cy="5957891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9672640" y="4096461"/>
              <a:ext cx="2185987" cy="1143001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10658476" y="-14288"/>
              <a:ext cx="1533525" cy="5500688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8911540" y="4600578"/>
              <a:ext cx="3300413" cy="1343025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29397A-16C3-BC4A-9793-F90CA17899B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D0C35A5-39CE-7847-BDBE-03D0B12F7DE8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1" y="1269024"/>
            <a:ext cx="8170583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20035" y="216790"/>
            <a:ext cx="16368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xmlns="" val="77008163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CDDD26D-AEE7-DD40-B1F6-59263976C7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98152" y="-15498"/>
            <a:ext cx="5852160" cy="5966910"/>
            <a:chOff x="6382654" y="0"/>
            <a:chExt cx="5829300" cy="5943602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7130178" y="2550091"/>
              <a:ext cx="3341342" cy="1747109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8615421" y="0"/>
              <a:ext cx="3576579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6382654" y="3571506"/>
              <a:ext cx="5829300" cy="2372096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1541005"/>
            <a:ext cx="5561013" cy="164726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 baseline="0"/>
            </a:lvl1pPr>
          </a:lstStyle>
          <a:p>
            <a:pPr lvl="0"/>
            <a:r>
              <a:rPr lang="en-US" dirty="0"/>
              <a:t>Section Divider Text</a:t>
            </a:r>
          </a:p>
          <a:p>
            <a:pPr lvl="0"/>
            <a:r>
              <a:rPr lang="en-US" dirty="0"/>
              <a:t>And Line #2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48983" y="333380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1307621" y="333380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820563" y="333380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0" y="3523162"/>
            <a:ext cx="5561013" cy="128544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This is the subtitle!</a:t>
            </a:r>
          </a:p>
          <a:p>
            <a:pPr lvl="0"/>
            <a:r>
              <a:rPr lang="en-US" dirty="0"/>
              <a:t>This is line #2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 rot="10800000">
            <a:off x="-27363" y="-49193"/>
            <a:ext cx="914400" cy="931568"/>
            <a:chOff x="3564475" y="0"/>
            <a:chExt cx="5834061" cy="5943602"/>
          </a:xfrm>
        </p:grpSpPr>
        <p:sp>
          <p:nvSpPr>
            <p:cNvPr id="24" name="Freeform 23"/>
            <p:cNvSpPr/>
            <p:nvPr userDrawn="1"/>
          </p:nvSpPr>
          <p:spPr>
            <a:xfrm rot="3562221">
              <a:off x="4336714" y="2550090"/>
              <a:ext cx="3341342" cy="1747109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24"/>
            <p:cNvSpPr/>
            <p:nvPr userDrawn="1"/>
          </p:nvSpPr>
          <p:spPr>
            <a:xfrm>
              <a:off x="5821957" y="0"/>
              <a:ext cx="3576579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3564475" y="3571506"/>
              <a:ext cx="5829300" cy="2372096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60D50DC-002B-7141-8280-F020053D4DB6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59BDE759-C43A-2A4B-B7E5-8C05EC31C0C6}"/>
                </a:ext>
              </a:extLst>
            </p:cNvPr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FA8C63D-4FD0-774A-82B3-06E50A00252A}"/>
                </a:ext>
              </a:extLst>
            </p:cNvPr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B72C1714-C272-4A41-89A4-48A9DCA7B0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0FA4CA2-2E67-5C41-95C6-EF39C570E497}"/>
                </a:ext>
              </a:extLst>
            </p:cNvPr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DE6EA34-6736-804F-8A12-EEFDC2553E6B}"/>
                </a:ext>
              </a:extLst>
            </p:cNvPr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2708931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9542753-6595-454F-B166-D20D73AFDF23}"/>
              </a:ext>
            </a:extLst>
          </p:cNvPr>
          <p:cNvGrpSpPr/>
          <p:nvPr userDrawn="1"/>
        </p:nvGrpSpPr>
        <p:grpSpPr>
          <a:xfrm>
            <a:off x="0" y="6209713"/>
            <a:ext cx="12192000" cy="662891"/>
            <a:chOff x="0" y="6209713"/>
            <a:chExt cx="12192000" cy="662891"/>
          </a:xfrm>
        </p:grpSpPr>
        <p:sp>
          <p:nvSpPr>
            <p:cNvPr id="17" name="Rectangle 16"/>
            <p:cNvSpPr/>
            <p:nvPr userDrawn="1"/>
          </p:nvSpPr>
          <p:spPr>
            <a:xfrm flipV="1">
              <a:off x="0" y="6232524"/>
              <a:ext cx="12192000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5600" y="6335195"/>
              <a:ext cx="1487488" cy="41053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84151" y="6417755"/>
              <a:ext cx="28437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6209713"/>
              <a:ext cx="121920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6FCB868-FC58-6B40-A2C7-56C3144444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1F950152-FA02-BF41-94E5-88A7AF15C34E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B6B099C7-DAC5-FB4E-BE5A-87389851B95D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xmlns="" val="1900495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0" y="2061479"/>
            <a:ext cx="5324163" cy="36580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12"/>
          </p:nvPr>
        </p:nvSpPr>
        <p:spPr>
          <a:xfrm>
            <a:off x="6335847" y="2061479"/>
            <a:ext cx="5324163" cy="36580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8301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 userDrawn="1"/>
        </p:nvSpPr>
        <p:spPr>
          <a:xfrm>
            <a:off x="5100033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 userDrawn="1"/>
        </p:nvSpPr>
        <p:spPr>
          <a:xfrm>
            <a:off x="5100035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6335847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11067581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 userDrawn="1"/>
        </p:nvSpPr>
        <p:spPr>
          <a:xfrm>
            <a:off x="11067581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rgbClr val="EF4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9263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#1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32847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F4A964A-7054-6442-B051-638928E89960}"/>
              </a:ext>
            </a:extLst>
          </p:cNvPr>
          <p:cNvGrpSpPr/>
          <p:nvPr userDrawn="1"/>
        </p:nvGrpSpPr>
        <p:grpSpPr>
          <a:xfrm>
            <a:off x="0" y="6209713"/>
            <a:ext cx="12192000" cy="662891"/>
            <a:chOff x="0" y="6209713"/>
            <a:chExt cx="12192000" cy="6628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1FA9CD00-9AB1-F944-863A-DD99806AD2E6}"/>
                </a:ext>
              </a:extLst>
            </p:cNvPr>
            <p:cNvSpPr/>
            <p:nvPr userDrawn="1"/>
          </p:nvSpPr>
          <p:spPr>
            <a:xfrm flipV="1">
              <a:off x="0" y="6232524"/>
              <a:ext cx="12192000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038D9105-45E0-644A-ACEF-55137DF8AD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5600" y="6335195"/>
              <a:ext cx="1487488" cy="41053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6FA34DD-9EAD-8641-A636-88CEFB72E300}"/>
                </a:ext>
              </a:extLst>
            </p:cNvPr>
            <p:cNvSpPr txBox="1"/>
            <p:nvPr userDrawn="1"/>
          </p:nvSpPr>
          <p:spPr>
            <a:xfrm>
              <a:off x="184151" y="6417755"/>
              <a:ext cx="28437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049BBA5A-49F9-B04A-9028-9B3C6A9EA115}"/>
                </a:ext>
              </a:extLst>
            </p:cNvPr>
            <p:cNvSpPr/>
            <p:nvPr userDrawn="1"/>
          </p:nvSpPr>
          <p:spPr>
            <a:xfrm>
              <a:off x="0" y="6209713"/>
              <a:ext cx="121920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DFC81EC4-4678-F941-B6A7-89F4390BADB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2878F38D-B566-714A-A548-BC9AA79AB68D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E2D87852-BFD8-9E4F-91C9-5A4C651442D9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xmlns="" val="138261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CB2BC10-6725-9C42-8369-B26337458B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586310" y="-26126"/>
            <a:ext cx="4663440" cy="6026207"/>
            <a:chOff x="7612437" y="0"/>
            <a:chExt cx="4599515" cy="5943602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8248285" y="3039121"/>
              <a:ext cx="2465692" cy="1289252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9157817" y="0"/>
              <a:ext cx="3034185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7612437" y="4071938"/>
              <a:ext cx="4599515" cy="1871664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373589" y="3213354"/>
            <a:ext cx="4196059" cy="645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4392333" y="3213354"/>
            <a:ext cx="297095" cy="645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4689427" y="3213354"/>
            <a:ext cx="147263" cy="645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20037" y="216790"/>
            <a:ext cx="21738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2661" y="4081374"/>
            <a:ext cx="574484" cy="574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301" y="4085435"/>
            <a:ext cx="574484" cy="574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301" y="5071153"/>
            <a:ext cx="574484" cy="57448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40685" y="3252242"/>
            <a:ext cx="3699090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www.miraclesoft.com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8301" y="2745826"/>
            <a:ext cx="139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Visit us at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050898" y="413263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50898" y="5104772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90742" y="413263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1029675"/>
            <a:ext cx="7485743" cy="16645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200" baseline="0"/>
            </a:lvl1pPr>
            <a:lvl2pPr marL="457189" indent="0">
              <a:buFont typeface="Arial" charset="0"/>
              <a:buNone/>
              <a:defRPr/>
            </a:lvl2pPr>
            <a:lvl3pPr marL="914377" indent="0">
              <a:buFont typeface="Arial" charset="0"/>
              <a:buNone/>
              <a:defRPr/>
            </a:lvl3pPr>
            <a:lvl4pPr marL="1371566" indent="0">
              <a:buFont typeface="Arial" charset="0"/>
              <a:buNone/>
              <a:defRPr/>
            </a:lvl4pPr>
            <a:lvl5pPr marL="1828754" indent="0">
              <a:buFont typeface="Arial" charset="0"/>
              <a:buNone/>
              <a:defRPr/>
            </a:lvl5pPr>
          </a:lstStyle>
          <a:p>
            <a:pPr>
              <a:lnSpc>
                <a:spcPct val="110000"/>
              </a:lnSpc>
            </a:pPr>
            <a:r>
              <a:rPr lang="en-US" dirty="0"/>
              <a:t>Our teams are dedicated to innovating with IT and redefining solutions for customer excellence.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D4662D76-BBB3-1244-8E17-3C1E901AF2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2661" y="5066044"/>
            <a:ext cx="574484" cy="5744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F10DBE6-A231-9645-B9AC-66B03E435178}"/>
              </a:ext>
            </a:extLst>
          </p:cNvPr>
          <p:cNvSpPr txBox="1"/>
          <p:nvPr userDrawn="1"/>
        </p:nvSpPr>
        <p:spPr>
          <a:xfrm>
            <a:off x="4590741" y="5104772"/>
            <a:ext cx="1953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/miraclesoft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F62369A-BEE1-4B49-8E75-5676772742AC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C18E305-A985-DF40-8865-CD682488D87B}"/>
                </a:ext>
              </a:extLst>
            </p:cNvPr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10CDB4C-3698-A14B-BBC4-B2665E4DF130}"/>
                </a:ext>
              </a:extLst>
            </p:cNvPr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C6A509FA-5957-3740-BA27-3702B82F1A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4F662C5-5FE7-534E-95EA-DFFEB1BC6BA6}"/>
                </a:ext>
              </a:extLst>
            </p:cNvPr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2E97CAF-535E-B648-83FE-8468C76E053B}"/>
                </a:ext>
              </a:extLst>
            </p:cNvPr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B37AB96-6430-FC45-BBB9-829FC15C86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C5D7552A-D775-6641-A95A-5CF3B7B94CAE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343AABF9-8F11-6542-8776-5256B7C23364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xmlns="" val="134271962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BEBD-BED8-1F46-9120-1593810FF283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42E6-7869-D147-96CC-751DCD06A7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54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49" r:id="rId5"/>
    <p:sldLayoutId id="2147483650" r:id="rId6"/>
    <p:sldLayoutId id="2147483655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CONNECT IBM MQ USING CLINET CHANNEL TABLE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err="1" smtClean="0"/>
              <a:t>Tarun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Gundepalli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Junior Software Developer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Miracle Software Systems, Inc. </a:t>
            </a:r>
          </a:p>
        </p:txBody>
      </p:sp>
    </p:spTree>
    <p:extLst>
      <p:ext uri="{BB962C8B-B14F-4D97-AF65-F5344CB8AC3E}">
        <p14:creationId xmlns:p14="http://schemas.microsoft.com/office/powerpoint/2010/main" xmlns="" val="23732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091643"/>
            <a:ext cx="6972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teams are dedicated to innovating with IT and redefining solutions for customer excellence. </a:t>
            </a:r>
          </a:p>
        </p:txBody>
      </p:sp>
    </p:spTree>
    <p:extLst>
      <p:ext uri="{BB962C8B-B14F-4D97-AF65-F5344CB8AC3E}">
        <p14:creationId xmlns:p14="http://schemas.microsoft.com/office/powerpoint/2010/main" xmlns="" val="87742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Connecting the IBM MQ using Client channel Definition 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F</a:t>
            </a:r>
            <a:r>
              <a:rPr lang="en-US" dirty="0" smtClean="0"/>
              <a:t>ollow the Coming Steps to achieve the MQ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355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1. Open the CMD with Administrative privileges </a:t>
            </a:r>
            <a:endParaRPr lang="en-US" dirty="0"/>
          </a:p>
        </p:txBody>
      </p:sp>
      <p:pic>
        <p:nvPicPr>
          <p:cNvPr id="4" name="Content Placeholder 3" descr="2021-02-17 (2).png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272499" y="1496682"/>
            <a:ext cx="7483489" cy="3955123"/>
          </a:xfrm>
        </p:spPr>
      </p:pic>
    </p:spTree>
    <p:extLst>
      <p:ext uri="{BB962C8B-B14F-4D97-AF65-F5344CB8AC3E}">
        <p14:creationId xmlns:p14="http://schemas.microsoft.com/office/powerpoint/2010/main" xmlns="" val="211053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7823" y="428878"/>
            <a:ext cx="11076503" cy="8620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2. Change the path in </a:t>
            </a:r>
            <a:r>
              <a:rPr lang="en-US" dirty="0" err="1" smtClean="0"/>
              <a:t>cmd</a:t>
            </a:r>
            <a:r>
              <a:rPr lang="en-US" dirty="0" smtClean="0"/>
              <a:t> to </a:t>
            </a:r>
            <a:r>
              <a:rPr lang="en-US" dirty="0" err="1" smtClean="0"/>
              <a:t>ibm</a:t>
            </a:r>
            <a:r>
              <a:rPr lang="en-US" dirty="0" smtClean="0"/>
              <a:t> </a:t>
            </a:r>
            <a:r>
              <a:rPr lang="en-US" dirty="0" err="1" smtClean="0"/>
              <a:t>mq</a:t>
            </a:r>
            <a:r>
              <a:rPr lang="en-US" dirty="0" smtClean="0"/>
              <a:t>  installed path 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Content Placeholder 5" descr="https://lh5.googleusercontent.com/iaolBsemaTogGxLOVe7I6YZ_YXiOLvNgD232QZNzq_B7V_TTIQnnFPGG_4vdDJxAmGHE01SSJpILuCuSrfLe0Y322EpWNfNukMc0xRT7Dvqc8XpNqTfR7Z77xdaLPc4_6E3sGi34"/>
          <p:cNvPicPr>
            <a:picLocks noGrp="1"/>
          </p:cNvPicPr>
          <p:nvPr>
            <p:ph sz="quarter" idx="1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8300" y="1716944"/>
            <a:ext cx="11291888" cy="3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05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7823" y="428878"/>
            <a:ext cx="11076503" cy="8620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3.   </a:t>
            </a:r>
            <a:r>
              <a:rPr lang="en-US" dirty="0" smtClean="0"/>
              <a:t>Run </a:t>
            </a:r>
            <a:r>
              <a:rPr lang="en-US" dirty="0" smtClean="0"/>
              <a:t>the queue manager using following command</a:t>
            </a:r>
          </a:p>
          <a:p>
            <a:r>
              <a:rPr lang="en-US" dirty="0" smtClean="0"/>
              <a:t> 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 smtClean="0"/>
              <a:t>Syntax         </a:t>
            </a:r>
            <a:r>
              <a:rPr lang="en-US" b="1" i="1" dirty="0" smtClean="0"/>
              <a:t> </a:t>
            </a:r>
            <a:r>
              <a:rPr lang="en-US" b="1" i="1" dirty="0" err="1" smtClean="0"/>
              <a:t>runmqsc</a:t>
            </a:r>
            <a:r>
              <a:rPr lang="en-US" b="1" i="1" dirty="0" smtClean="0"/>
              <a:t>  &lt;</a:t>
            </a:r>
            <a:r>
              <a:rPr lang="en-US" b="1" i="1" dirty="0" err="1" smtClean="0"/>
              <a:t>queuemanager_name</a:t>
            </a:r>
            <a:r>
              <a:rPr lang="en-US" b="1" i="1" dirty="0" smtClean="0"/>
              <a:t>&gt;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shot (8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57678" y="2231162"/>
            <a:ext cx="6224095" cy="30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053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7823" y="428878"/>
            <a:ext cx="11076503" cy="8620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4.  Creation of CCDT using following command</a:t>
            </a:r>
          </a:p>
          <a:p>
            <a:r>
              <a:rPr lang="en-US" dirty="0" smtClean="0"/>
              <a:t> 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Syntax  </a:t>
            </a:r>
            <a:r>
              <a:rPr lang="en-US" sz="2400" dirty="0" smtClean="0"/>
              <a:t> </a:t>
            </a:r>
            <a:r>
              <a:rPr lang="en-US" sz="1400" b="1" i="1" dirty="0" smtClean="0"/>
              <a:t>DEFINE CHANNEL(&lt;</a:t>
            </a:r>
            <a:r>
              <a:rPr lang="en-US" sz="1400" b="1" i="1" dirty="0" err="1" smtClean="0"/>
              <a:t>channel_name</a:t>
            </a:r>
            <a:r>
              <a:rPr lang="en-US" sz="1400" b="1" i="1" dirty="0" smtClean="0"/>
              <a:t>&gt;) CHLTYPE(&lt;</a:t>
            </a:r>
            <a:r>
              <a:rPr lang="en-US" sz="1400" b="1" i="1" dirty="0" err="1" smtClean="0"/>
              <a:t>channel_type</a:t>
            </a:r>
            <a:r>
              <a:rPr lang="en-US" sz="1400" b="1" i="1" dirty="0" smtClean="0"/>
              <a:t>&gt;) CONNAME(&lt;</a:t>
            </a:r>
            <a:r>
              <a:rPr lang="en-US" sz="1400" b="1" i="1" dirty="0" err="1" smtClean="0"/>
              <a:t>websphere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MQ_server_IP_addess</a:t>
            </a:r>
            <a:r>
              <a:rPr lang="en-US" sz="1400" b="1" i="1" dirty="0" smtClean="0"/>
              <a:t>&gt;) QMNAME(&lt;</a:t>
            </a:r>
            <a:r>
              <a:rPr lang="en-US" sz="1400" b="1" i="1" dirty="0" err="1" smtClean="0"/>
              <a:t>queue_manager_name</a:t>
            </a:r>
            <a:r>
              <a:rPr lang="en-US" sz="1400" b="1" i="1" dirty="0" smtClean="0"/>
              <a:t>&gt;).</a:t>
            </a:r>
          </a:p>
          <a:p>
            <a:r>
              <a:rPr lang="en-US" sz="1400" b="1" i="1" dirty="0" smtClean="0"/>
              <a:t> </a:t>
            </a:r>
            <a:endParaRPr lang="en-US" sz="1400" dirty="0" smtClean="0"/>
          </a:p>
          <a:p>
            <a:endParaRPr lang="en-US" sz="2400" dirty="0"/>
          </a:p>
        </p:txBody>
      </p:sp>
      <p:pic>
        <p:nvPicPr>
          <p:cNvPr id="6" name="Picture 5" descr="Screenshot (10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42567" y="2561896"/>
            <a:ext cx="6106866" cy="17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05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7823" y="428878"/>
            <a:ext cx="11076503" cy="862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i="1" dirty="0" smtClean="0"/>
              <a:t> </a:t>
            </a:r>
            <a:r>
              <a:rPr lang="en-US" dirty="0" smtClean="0"/>
              <a:t>5. After Creating the channel we can see the following files in MQ folder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Content Placeholder 4" descr="Screenshot (12).png"/>
          <p:cNvPicPr>
            <a:picLocks noGrp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68300" y="1739292"/>
            <a:ext cx="11291888" cy="34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053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7823" y="428878"/>
            <a:ext cx="11076503" cy="862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i="1" dirty="0" smtClean="0"/>
              <a:t> </a:t>
            </a:r>
            <a:r>
              <a:rPr lang="en-US" dirty="0" smtClean="0"/>
              <a:t>5. After Creating the channel we can see the following files in MQ folder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Content Placeholder 4" descr="Screenshot (12).png"/>
          <p:cNvPicPr>
            <a:picLocks noGrp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68300" y="1739292"/>
            <a:ext cx="11291888" cy="34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053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7823" y="825387"/>
            <a:ext cx="11076503" cy="7040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i="1" dirty="0" smtClean="0"/>
              <a:t> </a:t>
            </a:r>
            <a:r>
              <a:rPr lang="en-US" dirty="0" smtClean="0"/>
              <a:t>6. We can see the channels in IBM explorer under channels folder.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shot (13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07935" y="1757362"/>
            <a:ext cx="6473629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0532560"/>
      </p:ext>
    </p:extLst>
  </p:cSld>
  <p:clrMapOvr>
    <a:masterClrMapping/>
  </p:clrMapOvr>
</p:sld>
</file>

<file path=ppt/theme/theme1.xml><?xml version="1.0" encoding="utf-8"?>
<a:theme xmlns:a="http://schemas.openxmlformats.org/drawingml/2006/main" name="miracle-presentation-template-2021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racle-presentation-template-2021" id="{B324ECA9-9C90-C84D-8AF5-E2FEC063F2CC}" vid="{34DA841A-0C4E-1943-B3C7-C8DFC10166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miracle-presentation-template-2021</Template>
  <TotalTime>139</TotalTime>
  <Words>112</Words>
  <Application>Microsoft Macintosh PowerPoint</Application>
  <PresentationFormat>Custom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miracle-presentation-template-2021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Tarun sai</dc:creator>
  <cp:lastModifiedBy>Tarun sai</cp:lastModifiedBy>
  <cp:revision>5</cp:revision>
  <dcterms:created xsi:type="dcterms:W3CDTF">2021-02-17T12:29:25Z</dcterms:created>
  <dcterms:modified xsi:type="dcterms:W3CDTF">2021-02-17T14:49:22Z</dcterms:modified>
</cp:coreProperties>
</file>