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AC3"/>
    <a:srgbClr val="457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4116-FD5C-B947-9E64-9BC9F546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2F3E9-A8DD-5740-BBE8-91ED7F1EE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9E7A0-5147-604F-AFA5-F7BBD158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908D-8B4D-7149-B785-BDCE5DA70F7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0FA3-B02F-CB4F-9857-5C237256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2D923-94DC-0D4D-99FC-4AA21FFF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1135-FBBC-974A-A8A1-6E567235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2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D6EA-2D9A-8D4C-8B2A-7150F5E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2CB26-6A2F-9642-BA77-F11C77E1A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2B1D5-A5D9-7E4D-A4FA-2C525F93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908D-8B4D-7149-B785-BDCE5DA70F7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363FE-49C2-B348-A9D5-58457E00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3ABB-86F1-1146-BCEA-C7740FBE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1135-FBBC-974A-A8A1-6E567235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BEEC1-9092-6042-A67E-ACB3C41A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76BE5-F4E8-BD4A-8FC5-96D1FABA2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9D0C7-3C5B-584D-B64F-888283CF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908D-8B4D-7149-B785-BDCE5DA70F7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3105-9EAC-3048-9D86-69994802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E365D-E271-624C-B975-0FFBDB46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1135-FBBC-974A-A8A1-6E567235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CFCF-9FB8-C849-9047-70338085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3F8F-84E6-3B44-833B-119FA62D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1C26-7B42-8E43-8C6D-1C9E5774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908D-8B4D-7149-B785-BDCE5DA70F7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C40F-8286-2745-83C1-B84F87D4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3FB89-9555-AE42-82C0-89CC1947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1135-FBBC-974A-A8A1-6E567235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4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FC7D-9B89-E24E-BDBF-39C888F6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1A2D5-4165-B148-8F65-2ABE0CF46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A1E7-3BAF-7D46-A074-E5F86E3A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908D-8B4D-7149-B785-BDCE5DA70F7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B755-D05A-7D4D-97AB-622DF420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675B1-6C2F-8848-80B1-352F8368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1135-FBBC-974A-A8A1-6E567235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2EC2-1E37-2449-978C-26EBB584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3129-26E1-F149-8C0F-058B22580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2CDCE-B44E-5A40-9B48-4B67A26D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F7995-16C4-6B48-BE76-D97B187A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908D-8B4D-7149-B785-BDCE5DA70F7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82CDF-1708-A84F-8318-23CBED49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67B60-08E1-7440-8175-CF9E8E51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1135-FBBC-974A-A8A1-6E567235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F26F-333D-4B4B-BF88-AFEBC50A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EC71-9DB4-1C4D-863E-1FD6EDF0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C31D8-7691-C944-A0B0-4D9CBECC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5B119-E19B-D746-BEEB-B97BA607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D5679-97A3-124C-A85E-932DB3343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1CD8A-C5C6-E74E-A0A6-20621CF4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908D-8B4D-7149-B785-BDCE5DA70F7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324CA-7541-D046-9683-E09F38C6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A4E77-7625-7C47-8652-12F9295F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1135-FBBC-974A-A8A1-6E567235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6CCB-4370-A043-BD11-42670BFC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7BD3E-8768-4549-A11A-FB6DACD1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908D-8B4D-7149-B785-BDCE5DA70F7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3C0B0-D158-494F-89D9-4055A1BF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ACFB4-6740-9048-8B07-E56C812B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1135-FBBC-974A-A8A1-6E567235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F132C-B4DA-5542-8D96-FBAD7896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908D-8B4D-7149-B785-BDCE5DA70F7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97DB5-3CCE-0046-B0BA-5B8EDDF9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4C62B-F45A-3C42-89C9-C3B55418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1135-FBBC-974A-A8A1-6E567235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1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7ECA-67A4-214E-B780-77734507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1BFE-8065-144C-9903-CDAD02B5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C946F-698D-9B4D-91B1-234545759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9BB85-7085-F44A-ADC7-D5AF5FE4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908D-8B4D-7149-B785-BDCE5DA70F7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CB8C7-DB8D-E84A-941D-82DBDE80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4B6C-B880-0549-A459-C1661503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1135-FBBC-974A-A8A1-6E567235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655A-9AE6-3543-A501-820CA8FE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B94DE-F65F-0D40-AC1C-706A99703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76A33-179B-B645-9395-B59CEA620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9A463-4737-8D4F-AC43-7E2655E6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908D-8B4D-7149-B785-BDCE5DA70F7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3FA54-3F9A-1B40-B2F2-A3AD7EC4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1654-7E61-3949-A17C-DB73703E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1135-FBBC-974A-A8A1-6E567235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9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ECFED-F6AE-B647-8CC4-55275E3B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7D9EC-184C-1E43-8A63-F38B091B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E4AA-E564-794A-BEE0-82BF3F508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F908D-8B4D-7149-B785-BDCE5DA70F7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4066-BCDE-B642-9C9E-950953A0E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9830B-2423-DF41-95D7-6EFCF6CFD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11135-FBBC-974A-A8A1-6E567235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9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0B4045-4FED-AC41-8D1C-3B4AAEBAF2C8}"/>
              </a:ext>
            </a:extLst>
          </p:cNvPr>
          <p:cNvSpPr/>
          <p:nvPr/>
        </p:nvSpPr>
        <p:spPr>
          <a:xfrm>
            <a:off x="3968486" y="1303370"/>
            <a:ext cx="4255028" cy="2298356"/>
          </a:xfrm>
          <a:prstGeom prst="rect">
            <a:avLst/>
          </a:prstGeom>
          <a:solidFill>
            <a:srgbClr val="396AC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860A4E-1C28-164D-9DF2-99921CF23224}"/>
              </a:ext>
            </a:extLst>
          </p:cNvPr>
          <p:cNvGrpSpPr/>
          <p:nvPr/>
        </p:nvGrpSpPr>
        <p:grpSpPr>
          <a:xfrm>
            <a:off x="4124412" y="1728897"/>
            <a:ext cx="4021139" cy="1447302"/>
            <a:chOff x="4195995" y="1728897"/>
            <a:chExt cx="4021139" cy="14473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09067C-5AB0-6143-99CA-0274149FCC7E}"/>
                </a:ext>
              </a:extLst>
            </p:cNvPr>
            <p:cNvSpPr txBox="1"/>
            <p:nvPr/>
          </p:nvSpPr>
          <p:spPr>
            <a:xfrm>
              <a:off x="4195995" y="1884123"/>
              <a:ext cx="3943176" cy="113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80"/>
                </a:lnSpc>
              </a:pPr>
              <a:r>
                <a:rPr lang="en-US" sz="4400" dirty="0">
                  <a:solidFill>
                    <a:schemeClr val="bg1"/>
                  </a:solidFill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Ice Cream</a:t>
              </a:r>
            </a:p>
            <a:p>
              <a:pPr algn="ctr">
                <a:lnSpc>
                  <a:spcPts val="3880"/>
                </a:lnSpc>
              </a:pPr>
              <a:r>
                <a:rPr lang="en-US" sz="4400" dirty="0">
                  <a:solidFill>
                    <a:schemeClr val="bg1"/>
                  </a:solidFill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Minnesota</a:t>
              </a:r>
            </a:p>
          </p:txBody>
        </p:sp>
        <p:pic>
          <p:nvPicPr>
            <p:cNvPr id="8" name="Graphic 7" descr="Ice cream outline">
              <a:extLst>
                <a:ext uri="{FF2B5EF4-FFF2-40B4-BE49-F238E27FC236}">
                  <a16:creationId xmlns:a16="http://schemas.microsoft.com/office/drawing/2014/main" id="{77577959-3344-FD4A-8272-9449945C1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9832" y="1728897"/>
              <a:ext cx="1447302" cy="1447302"/>
            </a:xfrm>
            <a:prstGeom prst="rect">
              <a:avLst/>
            </a:prstGeom>
          </p:spPr>
        </p:pic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4B8AF51-913D-4048-AD2F-2ED9299486D4}"/>
                </a:ext>
              </a:extLst>
            </p:cNvPr>
            <p:cNvSpPr/>
            <p:nvPr/>
          </p:nvSpPr>
          <p:spPr>
            <a:xfrm>
              <a:off x="4996632" y="2808715"/>
              <a:ext cx="2341903" cy="358346"/>
            </a:xfrm>
            <a:custGeom>
              <a:avLst/>
              <a:gdLst>
                <a:gd name="connsiteX0" fmla="*/ 76261 w 2341903"/>
                <a:gd name="connsiteY0" fmla="*/ 358346 h 358346"/>
                <a:gd name="connsiteX1" fmla="*/ 249256 w 2341903"/>
                <a:gd name="connsiteY1" fmla="*/ 135925 h 358346"/>
                <a:gd name="connsiteX2" fmla="*/ 2139839 w 2341903"/>
                <a:gd name="connsiteY2" fmla="*/ 185352 h 358346"/>
                <a:gd name="connsiteX3" fmla="*/ 2288121 w 2341903"/>
                <a:gd name="connsiteY3" fmla="*/ 0 h 358346"/>
                <a:gd name="connsiteX4" fmla="*/ 2288121 w 2341903"/>
                <a:gd name="connsiteY4" fmla="*/ 0 h 3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1903" h="358346">
                  <a:moveTo>
                    <a:pt x="76261" y="358346"/>
                  </a:moveTo>
                  <a:cubicBezTo>
                    <a:pt x="-9207" y="261551"/>
                    <a:pt x="-94674" y="164757"/>
                    <a:pt x="249256" y="135925"/>
                  </a:cubicBezTo>
                  <a:cubicBezTo>
                    <a:pt x="593186" y="107093"/>
                    <a:pt x="1800028" y="208006"/>
                    <a:pt x="2139839" y="185352"/>
                  </a:cubicBezTo>
                  <a:cubicBezTo>
                    <a:pt x="2479650" y="162698"/>
                    <a:pt x="2288121" y="0"/>
                    <a:pt x="2288121" y="0"/>
                  </a:cubicBezTo>
                  <a:lnTo>
                    <a:pt x="2288121" y="0"/>
                  </a:lnTo>
                </a:path>
              </a:pathLst>
            </a:custGeom>
            <a:noFill/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355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356B00-2E76-DE44-9800-5ECACD44EF48}"/>
              </a:ext>
            </a:extLst>
          </p:cNvPr>
          <p:cNvGrpSpPr/>
          <p:nvPr/>
        </p:nvGrpSpPr>
        <p:grpSpPr>
          <a:xfrm>
            <a:off x="6227803" y="2113005"/>
            <a:ext cx="1081096" cy="998838"/>
            <a:chOff x="5226906" y="887627"/>
            <a:chExt cx="3410466" cy="3150973"/>
          </a:xfrm>
        </p:grpSpPr>
        <p:pic>
          <p:nvPicPr>
            <p:cNvPr id="5" name="Picture 4" descr="Shape, arrow&#10;&#10;Description automatically generated">
              <a:extLst>
                <a:ext uri="{FF2B5EF4-FFF2-40B4-BE49-F238E27FC236}">
                  <a16:creationId xmlns:a16="http://schemas.microsoft.com/office/drawing/2014/main" id="{B261CB7E-5D38-BC48-9A49-92A8413DE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399" y="887627"/>
              <a:ext cx="3150973" cy="3150973"/>
            </a:xfrm>
            <a:prstGeom prst="rect">
              <a:avLst/>
            </a:prstGeom>
          </p:spPr>
        </p:pic>
        <p:pic>
          <p:nvPicPr>
            <p:cNvPr id="8" name="Graphic 7" descr="Ice cream outline">
              <a:extLst>
                <a:ext uri="{FF2B5EF4-FFF2-40B4-BE49-F238E27FC236}">
                  <a16:creationId xmlns:a16="http://schemas.microsoft.com/office/drawing/2014/main" id="{567D6130-C6CD-F540-8E30-4BC46E1AA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6906" y="1295399"/>
              <a:ext cx="2743200" cy="2743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472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3892</TotalTime>
  <Words>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Brush Script MT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Kellen L Mulford</dc:creator>
  <cp:lastModifiedBy>Kellen L Mulford</cp:lastModifiedBy>
  <cp:revision>6</cp:revision>
  <dcterms:created xsi:type="dcterms:W3CDTF">2021-06-28T17:35:48Z</dcterms:created>
  <dcterms:modified xsi:type="dcterms:W3CDTF">2021-07-01T14:19:48Z</dcterms:modified>
</cp:coreProperties>
</file>