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5400" b="1"/>
              <a:t>Predicting Customer Bookings</a:t>
            </a:r>
            <a:endParaRPr lang="en-US" sz="54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British Airways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rcRect l="8082" t="30390" r="6809" b="29536"/>
          <a:stretch>
            <a:fillRect/>
          </a:stretch>
        </p:blipFill>
        <p:spPr>
          <a:xfrm>
            <a:off x="9028430" y="203200"/>
            <a:ext cx="3163570" cy="14884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805" y="490220"/>
            <a:ext cx="8954135" cy="914400"/>
          </a:xfrm>
        </p:spPr>
        <p:txBody>
          <a:bodyPr/>
          <a:p>
            <a:r>
              <a:rPr lang="en-US" sz="4000" b="1"/>
              <a:t>Predicting Customer Bookings</a:t>
            </a:r>
            <a:endParaRPr lang="en-US" sz="4000" b="1"/>
          </a:p>
        </p:txBody>
      </p:sp>
      <p:pic>
        <p:nvPicPr>
          <p:cNvPr id="100" name="Picture 99"/>
          <p:cNvPicPr/>
          <p:nvPr/>
        </p:nvPicPr>
        <p:blipFill>
          <a:blip r:embed="rId1"/>
          <a:srcRect l="8082" t="30390" r="6809" b="29536"/>
          <a:stretch>
            <a:fillRect/>
          </a:stretch>
        </p:blipFill>
        <p:spPr>
          <a:xfrm>
            <a:off x="9203055" y="635"/>
            <a:ext cx="2988945" cy="140398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Straight Connector 6"/>
          <p:cNvCxnSpPr/>
          <p:nvPr/>
        </p:nvCxnSpPr>
        <p:spPr>
          <a:xfrm>
            <a:off x="784860" y="1386205"/>
            <a:ext cx="11256010" cy="18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7680"/>
            <a:ext cx="5505450" cy="433387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52805" y="2100580"/>
            <a:ext cx="49980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Compare 2 models,</a:t>
            </a:r>
            <a:r>
              <a:rPr lang="en-US" b="1"/>
              <a:t> linear regression</a:t>
            </a:r>
            <a:r>
              <a:rPr lang="en-US"/>
              <a:t> and </a:t>
            </a:r>
            <a:r>
              <a:rPr lang="en-US" b="1"/>
              <a:t>random forest</a:t>
            </a:r>
            <a:r>
              <a:rPr lang="en-US"/>
              <a:t>.</a:t>
            </a:r>
            <a:endParaRPr lang="en-US"/>
          </a:p>
          <a:p>
            <a:endParaRPr lang="en-US"/>
          </a:p>
          <a:p>
            <a:r>
              <a:rPr lang="en-US"/>
              <a:t>It can be seen that </a:t>
            </a:r>
            <a:r>
              <a:rPr lang="en-US" b="1"/>
              <a:t>random forest</a:t>
            </a:r>
            <a:r>
              <a:rPr lang="en-US"/>
              <a:t> is a fairly good model in this case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WPS Presentation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Predicting Customer Bookings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Bookings</dc:title>
  <dc:creator>ASUS</dc:creator>
  <cp:lastModifiedBy>ASUS</cp:lastModifiedBy>
  <cp:revision>1</cp:revision>
  <dcterms:created xsi:type="dcterms:W3CDTF">2023-10-04T08:56:48Z</dcterms:created>
  <dcterms:modified xsi:type="dcterms:W3CDTF">2023-10-04T08:56:49Z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0CBEDABC0FC04DB5A8006A25D8993F24_11</vt:lpwstr>
  </property>
  <property fmtid="{D5CDD505-2E9C-101B-9397-08002B2CF9AE}" pid="3" name="KSOProductBuildVer">
    <vt:lpwstr>1033-12.2.0.13215</vt:lpwstr>
  </property>
</Properties>
</file>