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61" r:id="rId7"/>
    <p:sldId id="260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GB" dirty="0"/>
              <a:t>BRITHIST AIRWAYS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32130"/>
          </a:xfrm>
        </p:spPr>
        <p:txBody>
          <a:bodyPr/>
          <a:lstStyle/>
          <a:p>
            <a:r>
              <a:rPr lang="en-US" altLang="en-GB" dirty="0"/>
              <a:t>S</a:t>
            </a:r>
            <a:r>
              <a:rPr lang="en-GB" dirty="0"/>
              <a:t>entiment </a:t>
            </a:r>
            <a:r>
              <a:rPr lang="en-US" altLang="en-GB" dirty="0"/>
              <a:t>A</a:t>
            </a:r>
            <a:r>
              <a:rPr lang="en-GB" dirty="0"/>
              <a:t>nalysis </a:t>
            </a:r>
            <a:r>
              <a:rPr lang="en-US" altLang="en-GB" dirty="0"/>
              <a:t>O</a:t>
            </a:r>
            <a:r>
              <a:rPr lang="en-GB" dirty="0"/>
              <a:t>n </a:t>
            </a:r>
            <a:r>
              <a:rPr lang="en-US" altLang="en-GB" dirty="0"/>
              <a:t>R</a:t>
            </a:r>
            <a:r>
              <a:rPr lang="en-GB" dirty="0"/>
              <a:t>eviews</a:t>
            </a:r>
            <a:r>
              <a:rPr lang="en-US" altLang="en-GB" dirty="0"/>
              <a:t> With K-means</a:t>
            </a:r>
            <a:endParaRPr lang="en-US" altLang="en-GB" dirty="0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4296410" y="4226560"/>
            <a:ext cx="3599180" cy="3949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 : Mulia Parna Putri Sijabat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GB"/>
              <a:t>Clustering of </a:t>
            </a:r>
            <a:r>
              <a:rPr lang="en-GB"/>
              <a:t>sentiment analysis </a:t>
            </a:r>
            <a:r>
              <a:rPr lang="en-US" altLang="en-GB"/>
              <a:t>base on</a:t>
            </a:r>
            <a:r>
              <a:rPr lang="en-GB"/>
              <a:t> reviews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06920" cy="3301365"/>
          </a:xfrm>
        </p:spPr>
        <p:txBody>
          <a:bodyPr>
            <a:noAutofit/>
          </a:bodyPr>
          <a:lstStyle/>
          <a:p>
            <a:pPr marL="0" indent="457200">
              <a:buNone/>
            </a:pPr>
            <a:r>
              <a:rPr lang="en-GB" sz="2800"/>
              <a:t>Clustering sentiment analysis results based on reviews can help you group similar sentiments together and gain insights from your data</a:t>
            </a:r>
            <a:r>
              <a:rPr lang="en-US" altLang="en-GB" sz="2800"/>
              <a:t>.</a:t>
            </a:r>
            <a:endParaRPr lang="en-US" altLang="en-GB" sz="2800"/>
          </a:p>
          <a:p>
            <a:pPr marL="0" indent="457200">
              <a:buNone/>
            </a:pPr>
            <a:r>
              <a:rPr lang="en-US" altLang="en-GB" sz="2800"/>
              <a:t>Data was taken from the website: https://www.airlinequality.com/airline-reviews/british-airways to analyze reviews from users of the service.</a:t>
            </a:r>
            <a:endParaRPr lang="en-US" altLang="en-GB" sz="2800"/>
          </a:p>
          <a:p>
            <a:pPr marL="0" indent="0">
              <a:buNone/>
            </a:pPr>
            <a:endParaRPr lang="en-US" altLang="en-GB" sz="2800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2"/>
          </p:nvPr>
        </p:nvPicPr>
        <p:blipFill>
          <a:blip r:embed="rId1"/>
          <a:srcRect l="8311" t="30962" r="6955" b="27756"/>
          <a:stretch>
            <a:fillRect/>
          </a:stretch>
        </p:blipFill>
        <p:spPr>
          <a:xfrm>
            <a:off x="7463155" y="1691005"/>
            <a:ext cx="4208780" cy="205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2"/>
          <p:cNvSpPr>
            <a:spLocks noGrp="1"/>
          </p:cNvSpPr>
          <p:nvPr/>
        </p:nvSpPr>
        <p:spPr>
          <a:xfrm>
            <a:off x="706755" y="5389245"/>
            <a:ext cx="10515600" cy="303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buNone/>
            </a:pPr>
            <a:r>
              <a:rPr lang="en-US" altLang="en-GB"/>
              <a:t>The grouping is divided into : Negative and Positive reviews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GB"/>
              <a:t>Clustering of </a:t>
            </a:r>
            <a:r>
              <a:rPr lang="en-GB"/>
              <a:t>sentiment analysis </a:t>
            </a:r>
            <a:r>
              <a:rPr lang="en-US" altLang="en-GB"/>
              <a:t>base on</a:t>
            </a:r>
            <a:r>
              <a:rPr lang="en-GB"/>
              <a:t> reviews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283835"/>
            <a:ext cx="10515600" cy="893445"/>
          </a:xfrm>
        </p:spPr>
        <p:txBody>
          <a:bodyPr>
            <a:normAutofit lnSpcReduction="10000"/>
          </a:bodyPr>
          <a:lstStyle/>
          <a:p>
            <a:pPr marL="0" indent="457200" algn="l">
              <a:buNone/>
            </a:pPr>
            <a:r>
              <a:rPr lang="en-US"/>
              <a:t>Two </a:t>
            </a:r>
            <a:r>
              <a:t>types of users who carry out reviews</a:t>
            </a:r>
            <a:r>
              <a:rPr lang="en-US"/>
              <a:t> : </a:t>
            </a:r>
            <a:r>
              <a:t>Trip Verified</a:t>
            </a:r>
            <a:r>
              <a:t> and Not Verified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496633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GB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62070" y="1466215"/>
            <a:ext cx="4467225" cy="3665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GB"/>
              <a:t>Clustering of </a:t>
            </a:r>
            <a:r>
              <a:rPr lang="en-GB"/>
              <a:t>sentiment analysis </a:t>
            </a:r>
            <a:r>
              <a:rPr lang="en-US" altLang="en-GB"/>
              <a:t>base on</a:t>
            </a:r>
            <a:r>
              <a:rPr lang="en-GB"/>
              <a:t> reviews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457200" algn="l">
              <a:buNone/>
            </a:pPr>
            <a:r>
              <a:rPr lang="en-US"/>
              <a:t>After exploratory dataset, we need to clean data from unknown word or etc, tokenization, removing stop words, lemmatization and then make a corpus.</a:t>
            </a:r>
            <a:endParaRPr lang="en-US"/>
          </a:p>
          <a:p>
            <a:pPr marL="0" indent="457200" algn="l">
              <a:buNone/>
            </a:pPr>
            <a:r>
              <a:rPr lang="en-US"/>
              <a:t>So, we can see the frequency with which each word appears.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496633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GB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825625"/>
            <a:ext cx="5181600" cy="3246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GB"/>
              <a:t>Clustering of </a:t>
            </a:r>
            <a:r>
              <a:rPr lang="en-GB"/>
              <a:t>sentiment analysis </a:t>
            </a:r>
            <a:r>
              <a:rPr lang="en-US" altLang="en-GB"/>
              <a:t>base on</a:t>
            </a:r>
            <a:r>
              <a:rPr lang="en-GB"/>
              <a:t> reviews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473700"/>
            <a:ext cx="10681335" cy="703580"/>
          </a:xfrm>
        </p:spPr>
        <p:txBody>
          <a:bodyPr>
            <a:normAutofit/>
          </a:bodyPr>
          <a:lstStyle/>
          <a:p>
            <a:pPr marL="0" indent="457200" algn="ctr">
              <a:buNone/>
            </a:pPr>
            <a:r>
              <a:rPr lang="en-US"/>
              <a:t>Also we can see the frequency with  each most sentences.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496633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GB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10180" y="1472565"/>
            <a:ext cx="6771640" cy="3872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GB"/>
              <a:t>Clustering of </a:t>
            </a:r>
            <a:r>
              <a:rPr lang="en-GB"/>
              <a:t>sentiment analysis </a:t>
            </a:r>
            <a:r>
              <a:rPr lang="en-US" altLang="en-GB"/>
              <a:t>base on</a:t>
            </a:r>
            <a:r>
              <a:rPr lang="en-GB"/>
              <a:t> reviews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1360" y="5589905"/>
            <a:ext cx="10633075" cy="3345180"/>
          </a:xfrm>
        </p:spPr>
        <p:txBody>
          <a:bodyPr>
            <a:normAutofit/>
          </a:bodyPr>
          <a:lstStyle/>
          <a:p>
            <a:pPr marL="0" indent="457200" algn="ctr">
              <a:buNone/>
            </a:pPr>
            <a:r>
              <a:rPr lang="en-US"/>
              <a:t>I use the K-means algorithm to determine whether the reviews lead to negative reviews or positive reviews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496633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GB"/>
          </a:p>
        </p:txBody>
      </p:sp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1"/>
          <a:srcRect t="10175" r="32796"/>
          <a:stretch>
            <a:fillRect/>
          </a:stretch>
        </p:blipFill>
        <p:spPr>
          <a:xfrm>
            <a:off x="2586355" y="1531620"/>
            <a:ext cx="7019290" cy="3794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GB"/>
              <a:t>Clustering of </a:t>
            </a:r>
            <a:r>
              <a:rPr lang="en-GB"/>
              <a:t>sentiment analysis </a:t>
            </a:r>
            <a:r>
              <a:rPr lang="en-US" altLang="en-GB"/>
              <a:t>base on</a:t>
            </a:r>
            <a:r>
              <a:rPr lang="en-GB"/>
              <a:t> reviews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473700"/>
            <a:ext cx="10681335" cy="703580"/>
          </a:xfrm>
        </p:spPr>
        <p:txBody>
          <a:bodyPr>
            <a:normAutofit fontScale="70000"/>
          </a:bodyPr>
          <a:lstStyle/>
          <a:p>
            <a:pPr marL="0" indent="457200" algn="ctr">
              <a:buNone/>
            </a:pPr>
            <a:r>
              <a:rPr lang="en-US"/>
              <a:t>From the diagram it can be seen that there are more negative reviews than positive reviews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496633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GB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05200" y="1465580"/>
            <a:ext cx="5181600" cy="4008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GB" dirty="0"/>
              <a:t>THANK YOU</a:t>
            </a:r>
            <a:endParaRPr lang="en-US" alt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WPS Presentation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1_Office Theme</vt:lpstr>
      <vt:lpstr>1_Default Design</vt:lpstr>
      <vt:lpstr>TITLE</vt:lpstr>
      <vt:lpstr>PowerPoint 演示文稿</vt:lpstr>
      <vt:lpstr>Clustering of sentiment analysis base on reviews</vt:lpstr>
      <vt:lpstr>Clustering of sentiment analysis base on reviews</vt:lpstr>
      <vt:lpstr>Clustering of sentiment analysis base on reviews</vt:lpstr>
      <vt:lpstr>Clustering of sentiment analysis base on reviews</vt:lpstr>
      <vt:lpstr>Clustering of sentiment analysis base on reviews</vt:lpstr>
      <vt:lpstr>BRITHIST AIRWAYS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ASUS</cp:lastModifiedBy>
  <cp:revision>2</cp:revision>
  <dcterms:created xsi:type="dcterms:W3CDTF">2022-12-06T11:13:00Z</dcterms:created>
  <dcterms:modified xsi:type="dcterms:W3CDTF">2023-10-02T08:36:51Z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EB4F010E1BD94EFCADDDDA000F143BF3_12</vt:lpwstr>
  </property>
  <property fmtid="{D5CDD505-2E9C-101B-9397-08002B2CF9AE}" pid="3" name="KSOProductBuildVer">
    <vt:lpwstr>1033-12.2.0.13215</vt:lpwstr>
  </property>
</Properties>
</file>