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E4A25-E0B3-4DE1-83F0-F4A4239BF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5CD05A-1AD0-41F1-8C50-E6FD2F980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C1D46-1D5F-457E-B550-C8F65DC0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E4B6-B890-462E-AFEB-C76311E850A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22BDF-ADAA-44F4-B729-6450292D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50C9E-9B13-4C88-BB5D-0EE3B514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6954-4F9E-4D99-8753-E12030A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6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8781B-ADC8-42CB-9272-537E098E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FA22AF-E27E-4E19-8424-09204FEC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8C03F-8EDE-4BDF-B175-B773862A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E4B6-B890-462E-AFEB-C76311E850A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D0B3D-D66D-4E2B-BA21-E8E5290C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7BF04-E5A0-43C9-9866-E12EC930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6954-4F9E-4D99-8753-E12030A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86AE8-58E6-416D-8E41-45FD7D987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3F4AD-FFF2-4453-944C-621D0C059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4A889-AA6F-4745-9EF9-6D927D0B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E4B6-B890-462E-AFEB-C76311E850A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C2F2C-F7AE-468A-8547-90717B17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34328-7A15-492C-A701-E4DA5EC9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6954-4F9E-4D99-8753-E12030A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2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D2D8A-95A0-4358-8633-BDDDCC83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2E1D4-629F-4891-8B69-1529EFB4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381E7-1E67-43AD-A520-603A7BB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E4B6-B890-462E-AFEB-C76311E850A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15E07-CA92-4301-B86A-38A55D9A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25AFD-89C6-4B1F-B3F6-101BA262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6954-4F9E-4D99-8753-E12030A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8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36698-A794-4272-B216-D7C726EE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6DA99C-A502-4F48-8276-36F89885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C692C-31CB-4BDA-9DB7-B17075D2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E4B6-B890-462E-AFEB-C76311E850A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32356-D245-4949-8479-76D7E9A2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A7E18-C948-4931-84CC-D97F5D77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6954-4F9E-4D99-8753-E12030A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92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65AB-CE26-4B79-94A0-283F5E73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DDB45-4CA8-4015-880F-370A71B1B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5DF738-9211-4047-866F-D66C50E64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53A73-200C-43F1-B793-43F28F00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E4B6-B890-462E-AFEB-C76311E850A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4F0FF-CD69-4D4E-A0BC-64A6B2DF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EC475-7F31-41A7-9A58-75278813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6954-4F9E-4D99-8753-E12030A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0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C3CD0-9992-4E64-BC5B-C2D95FC6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25EA5-FF45-40CA-85F0-94BBFEB74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8577C8-BEA7-415C-83D3-16774D27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449BAB-B6B6-4701-8624-C87A6C930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E8C110-CA83-4E7C-88F5-D5A7C6AAC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0518F-13AA-48DC-8597-2B11845A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E4B6-B890-462E-AFEB-C76311E850A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5617BB-5B47-4FAD-9197-8E2BCB65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B04A4-938D-4F8F-81D4-37DF3AA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6954-4F9E-4D99-8753-E12030A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2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1F240-89D9-4624-8538-82CC610C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06C8E2-1EC0-438C-8E4E-4B6E6665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E4B6-B890-462E-AFEB-C76311E850A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DA059A-0760-499E-BA03-A9E46436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BC679-5AEC-40EA-BDA1-0D53767D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6954-4F9E-4D99-8753-E12030A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52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0E0AAA-C4AA-45EE-A042-509C02D0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E4B6-B890-462E-AFEB-C76311E850A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02975-8FF3-4C9F-8ED3-15053CA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01872-8CFC-4E7A-9AA5-3C7A16E3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6954-4F9E-4D99-8753-E12030A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1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B6BE4-FDAF-488B-8EB4-5E108795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46EB8-D679-4781-98B7-E08925E5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9D07E-DFE2-4419-91F9-6F52CE38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9C5F8-6D88-4865-A5F1-21D9E824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E4B6-B890-462E-AFEB-C76311E850A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5DE76-5D35-4853-8376-E44C2920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FBE10-0857-4A8F-840C-E4CC7B95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6954-4F9E-4D99-8753-E12030A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8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E54AB-1D99-4293-AE6A-F0446B8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E25776-8F4D-4ED7-ADE3-475D92BE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12371-720D-455A-8632-2D8E095C7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46A24-4840-4D15-B7DF-3F1588F9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E4B6-B890-462E-AFEB-C76311E850A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80DBB-5A55-4CF4-8660-1F25FE4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1DE96-79FA-4223-9609-6FF75887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6954-4F9E-4D99-8753-E12030A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1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72425-316C-4724-B2E5-896F8D0C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39774-1436-4E86-8E32-226A0235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F823D-8B73-419B-86EF-E58BFFB37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E4B6-B890-462E-AFEB-C76311E850A3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FA505-EEAF-4273-B0E9-F79B2C27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0D3B7-EC33-431F-BEFD-AB9A3F97D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6954-4F9E-4D99-8753-E12030AB6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1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A3707-A647-439D-8420-F6D8F2166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F1C609-127D-4395-A038-10C93D26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sss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sss</dc:title>
  <dc:creator>Lenovo</dc:creator>
  <cp:lastModifiedBy>Lenovo</cp:lastModifiedBy>
  <cp:revision>1</cp:revision>
  <dcterms:created xsi:type="dcterms:W3CDTF">2021-12-30T02:43:13Z</dcterms:created>
  <dcterms:modified xsi:type="dcterms:W3CDTF">2021-12-30T02:43:17Z</dcterms:modified>
</cp:coreProperties>
</file>