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gPOHltnyRJPsiREB0zHA/V3LG6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eee9ae16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5eee9ae16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Minimum is 2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eee9ae1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5eee9ae16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3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3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1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3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7" name="Google Shape;17;p31"/>
          <p:cNvSpPr txBox="1"/>
          <p:nvPr/>
        </p:nvSpPr>
        <p:spPr>
          <a:xfrm>
            <a:off x="140618" y="4749851"/>
            <a:ext cx="23985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4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0" name="Google Shape;80;p4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40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40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4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20;p3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" name="Google Shape;21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32"/>
          <p:cNvSpPr txBox="1"/>
          <p:nvPr/>
        </p:nvSpPr>
        <p:spPr>
          <a:xfrm>
            <a:off x="140618" y="4749851"/>
            <a:ext cx="23985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0" name="Google Shape;30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3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3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37;p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2" name="Google Shape;42;p34"/>
          <p:cNvSpPr txBox="1"/>
          <p:nvPr/>
        </p:nvSpPr>
        <p:spPr>
          <a:xfrm>
            <a:off x="140618" y="4749851"/>
            <a:ext cx="23985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3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6" name="Google Shape;46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3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0" name="Google Shape;50;p35"/>
          <p:cNvSpPr txBox="1"/>
          <p:nvPr/>
        </p:nvSpPr>
        <p:spPr>
          <a:xfrm>
            <a:off x="140618" y="4749851"/>
            <a:ext cx="23985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3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4" name="Google Shape;54;p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3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9" name="Google Shape;59;p36"/>
          <p:cNvSpPr txBox="1"/>
          <p:nvPr/>
        </p:nvSpPr>
        <p:spPr>
          <a:xfrm>
            <a:off x="140618" y="4749851"/>
            <a:ext cx="23985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3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2" name="Google Shape;62;p3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37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3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3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3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38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3" name="Google Shape;73;p3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9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HTML &amp; CSS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eee9ae167_0_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150" name="Google Shape;150;g5eee9ae167_0_3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Research different HTML tags and complete the following tasks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Create HTML table with names and email addresses of your friends. The table should have column headings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Create an HTML form where users can register with their first name, last name, email address and password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Create two pages;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A page listing  your friends  by name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Clicking any name should link to the person’s profile page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Find a list of 5 websites with beginner friendly content on HTML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Find out how to upload your work to Github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Front-end languages 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782250" y="1778800"/>
            <a:ext cx="45756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languages your browser speaks</a:t>
            </a:r>
            <a:endParaRPr sz="14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4225" y="2196700"/>
            <a:ext cx="5378842" cy="26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eee9ae167_0_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HTML Basics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792975" y="1778775"/>
            <a:ext cx="79938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It's a markup language (== structure)</a:t>
            </a:r>
            <a:endParaRPr sz="14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HTML tags help you identify content, and browser default styles will apply</a:t>
            </a:r>
            <a:endParaRPr sz="14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HTML</a:t>
            </a:r>
            <a:endParaRPr/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3375" y="2338425"/>
            <a:ext cx="3911769" cy="270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Page Structure</a:t>
            </a:r>
            <a:endParaRPr/>
          </a:p>
        </p:txBody>
      </p:sp>
      <p:pic>
        <p:nvPicPr>
          <p:cNvPr id="116" name="Google Shape;116;p4" descr="The minimal structure of an HTML document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450" y="2077108"/>
            <a:ext cx="3914151" cy="23964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>
            <a:spLocks noGrp="1"/>
          </p:cNvSpPr>
          <p:nvPr>
            <p:ph type="body" idx="2"/>
          </p:nvPr>
        </p:nvSpPr>
        <p:spPr>
          <a:xfrm>
            <a:off x="4643600" y="1743050"/>
            <a:ext cx="4330500" cy="30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b="1"/>
              <a:t>Document type declaration</a:t>
            </a:r>
            <a:r>
              <a:rPr lang="en-US"/>
              <a:t>, tells the browser that you are using HTML5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Contains the entire web page.The </a:t>
            </a:r>
            <a:r>
              <a:rPr lang="en-US" b="1"/>
              <a:t>html</a:t>
            </a:r>
            <a:r>
              <a:rPr lang="en-US"/>
              <a:t> element is also called the root element 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The </a:t>
            </a:r>
            <a:r>
              <a:rPr lang="en-US" b="1"/>
              <a:t>head</a:t>
            </a:r>
            <a:r>
              <a:rPr lang="en-US"/>
              <a:t> contains descriptive information about the document, such as the title, the style sheets, scripts, and other “meta” information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A </a:t>
            </a:r>
            <a:r>
              <a:rPr lang="en-US" b="1"/>
              <a:t>meta</a:t>
            </a:r>
            <a:r>
              <a:rPr lang="en-US"/>
              <a:t> element can be used to provide all sorts of information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Contents of the  </a:t>
            </a:r>
            <a:r>
              <a:rPr lang="en-US" b="1"/>
              <a:t>title</a:t>
            </a:r>
            <a:r>
              <a:rPr lang="en-US"/>
              <a:t> element appear in the browser title bar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The </a:t>
            </a:r>
            <a:r>
              <a:rPr lang="en-US" b="1"/>
              <a:t>body</a:t>
            </a:r>
            <a:r>
              <a:rPr lang="en-US"/>
              <a:t> element contains everything that we want to show up in the browser window.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Basic Syntax</a:t>
            </a:r>
            <a:endParaRPr/>
          </a:p>
        </p:txBody>
      </p:sp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6900" y="1921750"/>
            <a:ext cx="5323275" cy="25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Basic Tags List</a:t>
            </a:r>
            <a:endParaRPr/>
          </a:p>
        </p:txBody>
      </p:sp>
      <p:pic>
        <p:nvPicPr>
          <p:cNvPr id="129" name="Google Shape;12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1650" y="1853850"/>
            <a:ext cx="4650602" cy="314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HTML - Quizz</a:t>
            </a:r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2"/>
          </p:nvPr>
        </p:nvSpPr>
        <p:spPr>
          <a:xfrm>
            <a:off x="5369700" y="1943963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What is the name of the tag? 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What is the content? 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What are the 2 attributes (name and value)?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136" name="Google Shape;136;p9"/>
          <p:cNvSpPr txBox="1"/>
          <p:nvPr/>
        </p:nvSpPr>
        <p:spPr>
          <a:xfrm>
            <a:off x="797700" y="1943963"/>
            <a:ext cx="3774300" cy="226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lang="en-US" sz="105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&lt;a href=</a:t>
            </a:r>
            <a:r>
              <a:rPr lang="en-US" sz="1050" b="0" i="0" u="none" strike="noStrike" cap="none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"http://innovationvillage.co.ug/"</a:t>
            </a:r>
            <a:r>
              <a:rPr lang="en-US" sz="105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target=</a:t>
            </a:r>
            <a:r>
              <a:rPr lang="en-US" sz="1050" b="0" i="0" u="none" strike="noStrike" cap="none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"_blank"</a:t>
            </a:r>
            <a:r>
              <a:rPr lang="en-US" sz="105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460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lang="en-US" sz="105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 b="0" i="0" u="none" strike="noStrike" cap="non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Innovation</a:t>
            </a:r>
            <a:r>
              <a:rPr lang="en-US" sz="105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 b="0" i="0" u="none" strike="noStrike" cap="non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Village</a:t>
            </a:r>
            <a:endParaRPr sz="105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&lt;/a&gt;</a:t>
            </a:r>
            <a:endParaRPr sz="1300" b="0" i="0" u="none" strike="noStrike" cap="none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>
            <a:spLocks noGrp="1"/>
          </p:cNvSpPr>
          <p:nvPr>
            <p:ph type="title"/>
          </p:nvPr>
        </p:nvSpPr>
        <p:spPr>
          <a:xfrm>
            <a:off x="727800" y="1196425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Live Code: Profile Page</a:t>
            </a:r>
            <a:endParaRPr/>
          </a:p>
        </p:txBody>
      </p:sp>
      <p:sp>
        <p:nvSpPr>
          <p:cNvPr id="142" name="Google Shape;142;p10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-US"/>
              <a:t>Let’s make a profile page!</a:t>
            </a:r>
            <a:endParaRPr/>
          </a:p>
        </p:txBody>
      </p:sp>
      <p:sp>
        <p:nvSpPr>
          <p:cNvPr id="143" name="Google Shape;143;p10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  <p:pic>
        <p:nvPicPr>
          <p:cNvPr id="144" name="Google Shape;14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377" y="457400"/>
            <a:ext cx="7937301" cy="46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PresentationFormat>On-screen Show (16:9)</PresentationFormat>
  <Paragraphs>35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Streamline</vt:lpstr>
      <vt:lpstr>HTML &amp; CSS </vt:lpstr>
      <vt:lpstr>Front-end languages </vt:lpstr>
      <vt:lpstr>HTML Basics</vt:lpstr>
      <vt:lpstr>HTML</vt:lpstr>
      <vt:lpstr>Page Structure</vt:lpstr>
      <vt:lpstr>Basic Syntax</vt:lpstr>
      <vt:lpstr>Basic Tags List</vt:lpstr>
      <vt:lpstr>HTML - Quizz</vt:lpstr>
      <vt:lpstr>Live Code: Profile Page</vt:lpstr>
      <vt:lpstr>Exercise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 </dc:title>
  <dc:creator>Laura</dc:creator>
  <cp:lastModifiedBy>EVE</cp:lastModifiedBy>
  <cp:revision>1</cp:revision>
  <dcterms:modified xsi:type="dcterms:W3CDTF">2019-10-18T11:25:55Z</dcterms:modified>
</cp:coreProperties>
</file>