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e189290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e189290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e189290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e189290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12deda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12deda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12deda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12deda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f12deda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f12deda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f12deda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f12deda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ee18929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ee18929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12deda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12deda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12deda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12deda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12dedae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12dedae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12deda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12deda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12dedae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12deda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e189290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e189290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12deda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12deda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Programação Estruturada 2020.3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Murilo Fávero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Faião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Lucas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1420574"/>
            <a:ext cx="5616600" cy="30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224050" y="284150"/>
            <a:ext cx="6819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CÓDIGO DE GERAÇÃO DA </a:t>
            </a:r>
            <a:r>
              <a:rPr lang="pt-BR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ÁRVORE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-2192" l="-2192" r="-2192" t="-2192"/>
          <a:stretch/>
        </p:blipFill>
        <p:spPr>
          <a:xfrm>
            <a:off x="374375" y="1149475"/>
            <a:ext cx="8468001" cy="349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276450" y="247350"/>
            <a:ext cx="8497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ÁRVORE DE DECISÃO </a:t>
            </a:r>
            <a:endParaRPr sz="2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25" y="487425"/>
            <a:ext cx="6451601" cy="452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596550" y="341925"/>
            <a:ext cx="7442400" cy="9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770100" y="4532625"/>
            <a:ext cx="7442400" cy="4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134925" y="261900"/>
            <a:ext cx="65166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ÁRVORE SENDO “LIMPA”</a:t>
            </a:r>
            <a:endParaRPr sz="2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75" y="240075"/>
            <a:ext cx="7644202" cy="5733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588625" y="4663200"/>
            <a:ext cx="7836300" cy="4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530800" y="138075"/>
            <a:ext cx="8228400" cy="123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684675" y="381825"/>
            <a:ext cx="7644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ÁRVORE “LIMPA”</a:t>
            </a:r>
            <a:endParaRPr sz="2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5" y="278775"/>
            <a:ext cx="3191975" cy="444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4209575" y="1338150"/>
            <a:ext cx="44325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ARQUIVO CSV USADO NO PROJETO DO CHATBOT</a:t>
            </a:r>
            <a:endParaRPr sz="2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763300" y="4592950"/>
            <a:ext cx="192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9496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647375" y="1535075"/>
            <a:ext cx="44949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CÓDIGO DO CHATBOT</a:t>
            </a:r>
            <a:endParaRPr sz="4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= CLASSIFICAÇÃO DA QUALIDADE DA CONSTRUÇÃO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= CLASSIFICAÇÃO DA QUALIDADE DA CONSTRUÇÃO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SQFT_ABOVE = MEDIDA DA CASA ACIMA DO SOLO*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= NÚMERO DE BANHEIROS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= TAMANHO DA SALA DE ESTAR*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= CONDIÇÃO DO IMÓVEL**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= CLASSIFICAÇÃO DA QUALIDADE DA CONSTRUÇÃO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SQFT_ABOVE = MEDIDA DA CASA ACIMA DO SOLO*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FLOORS = NÚMERO DE ANDARES DA CASA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81200" y="4425650"/>
            <a:ext cx="3951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*MEDIDA EM PÉ QUADRADO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** VALORES DE 1 A 5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Colunas Escolhidas: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621625"/>
            <a:ext cx="434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BATHROOMS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SQFT_LIVING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CONDITION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GRADE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SQFT_ABOVE = MEDIDA DA CASA ACIMA DO SOLO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FLOORS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225" y="415325"/>
            <a:ext cx="2554150" cy="44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345200" y="4568725"/>
            <a:ext cx="473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00" y="415325"/>
            <a:ext cx="2554150" cy="44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841250" y="822075"/>
            <a:ext cx="4758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DADOS NORMALIZADOS</a:t>
            </a:r>
            <a:endParaRPr sz="2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190450" y="1644175"/>
            <a:ext cx="41103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 = ABAIXO DA MÉDIA*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 = NA MÉDIA*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 = ACIMA DA MÉDIA*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601175" y="4468425"/>
            <a:ext cx="4881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*MÉDIA ARITMÉTICA SIMPLES DA COLUNA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