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00" r:id="rId3"/>
    <p:sldId id="291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75E"/>
    <a:srgbClr val="006C64"/>
    <a:srgbClr val="FFD500"/>
    <a:srgbClr val="4BA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0553"/>
  </p:normalViewPr>
  <p:slideViewPr>
    <p:cSldViewPr>
      <p:cViewPr varScale="1">
        <p:scale>
          <a:sx n="61" d="100"/>
          <a:sy n="61" d="100"/>
        </p:scale>
        <p:origin x="248" y="6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저희는 </a:t>
            </a:r>
            <a:r>
              <a:rPr lang="en-US" altLang="ko-KR" dirty="0"/>
              <a:t>AI </a:t>
            </a:r>
            <a:r>
              <a:rPr lang="ko-KR" altLang="en-US" dirty="0" err="1"/>
              <a:t>하수관로</a:t>
            </a:r>
            <a:r>
              <a:rPr lang="ko-KR" altLang="en-US" dirty="0"/>
              <a:t> 결함 탐지 주제를 기획한 </a:t>
            </a:r>
            <a:r>
              <a:rPr lang="ko-KR" altLang="en-US" dirty="0" err="1"/>
              <a:t>모두의디텍터</a:t>
            </a:r>
            <a:r>
              <a:rPr lang="ko-KR" altLang="en-US" dirty="0"/>
              <a:t> 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3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저희팀은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송장영</a:t>
            </a:r>
            <a:r>
              <a:rPr lang="ko-KR" altLang="en-US" sz="1200" dirty="0"/>
              <a:t> 고재영 </a:t>
            </a:r>
            <a:r>
              <a:rPr lang="ko-KR" altLang="en-US" sz="1200" dirty="0" err="1"/>
              <a:t>변유철</a:t>
            </a:r>
            <a:r>
              <a:rPr lang="ko-KR" altLang="en-US" sz="1200" dirty="0"/>
              <a:t> 이라는 </a:t>
            </a:r>
            <a:r>
              <a:rPr lang="en-US" altLang="ko-KR" sz="1200" dirty="0"/>
              <a:t>3</a:t>
            </a:r>
            <a:r>
              <a:rPr lang="ko-KR" altLang="en-US" sz="1200" dirty="0"/>
              <a:t>명의 사람으로 구성된 팀입니다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3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/>
              <a:t>저희가 </a:t>
            </a:r>
            <a:r>
              <a:rPr lang="ko-KR" altLang="en-US" sz="1200" baseline="0" dirty="0" err="1"/>
              <a:t>하수관로</a:t>
            </a:r>
            <a:r>
              <a:rPr lang="ko-KR" altLang="en-US" sz="1200" baseline="0" dirty="0"/>
              <a:t> 탐지를 기획하게 된 계기는</a:t>
            </a:r>
            <a:r>
              <a:rPr lang="en-US" altLang="ko-KR" sz="1200" baseline="0" dirty="0"/>
              <a:t>,</a:t>
            </a:r>
            <a:r>
              <a:rPr lang="ko-KR" altLang="en-US" sz="1200" baseline="0" dirty="0"/>
              <a:t> 서울시에서 재기되는 다양한 </a:t>
            </a:r>
            <a:r>
              <a:rPr lang="ko-KR" altLang="en-US" sz="1200" baseline="0" dirty="0" err="1"/>
              <a:t>하수관로</a:t>
            </a:r>
            <a:r>
              <a:rPr lang="ko-KR" altLang="en-US" sz="1200" baseline="0" dirty="0"/>
              <a:t> 관련 문제들 때문이었습니다</a:t>
            </a:r>
            <a:r>
              <a:rPr lang="en-US" altLang="ko-KR" sz="1200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err="1"/>
              <a:t>서베이</a:t>
            </a:r>
            <a:r>
              <a:rPr lang="ko-KR" altLang="en-US" sz="1200" baseline="0" dirty="0"/>
              <a:t> 한 기사 중 가장 인상깊었던 </a:t>
            </a:r>
            <a:r>
              <a:rPr lang="ko-KR" altLang="en-US" sz="1200" baseline="0" dirty="0" err="1"/>
              <a:t>기사제목만</a:t>
            </a:r>
            <a:r>
              <a:rPr lang="ko-KR" altLang="en-US" sz="1200" baseline="0" dirty="0"/>
              <a:t> </a:t>
            </a:r>
            <a:r>
              <a:rPr lang="ko-KR" altLang="en-US" sz="1200" baseline="0" dirty="0" err="1"/>
              <a:t>캡쳐했습니다</a:t>
            </a:r>
            <a:r>
              <a:rPr lang="en-US" altLang="ko-KR" sz="1200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서울시 하수관 절반은 </a:t>
            </a:r>
            <a:r>
              <a:rPr lang="en-US" altLang="ko-KR" sz="1200" dirty="0"/>
              <a:t>30</a:t>
            </a:r>
            <a:r>
              <a:rPr lang="ko-KR" altLang="en-US" sz="1200" dirty="0"/>
              <a:t>년 이상 낡았다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서울 도로 하루 평균 </a:t>
            </a:r>
            <a:r>
              <a:rPr lang="en-US" altLang="ko-KR" sz="1200" dirty="0"/>
              <a:t>2</a:t>
            </a:r>
            <a:r>
              <a:rPr lang="ko-KR" altLang="en-US" sz="1200" dirty="0"/>
              <a:t>회 </a:t>
            </a:r>
            <a:r>
              <a:rPr lang="ko-KR" altLang="en-US" sz="1200" dirty="0" err="1"/>
              <a:t>싱크홀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74%</a:t>
            </a:r>
            <a:r>
              <a:rPr lang="ko-KR" altLang="en-US" sz="1200" dirty="0"/>
              <a:t>는 낡은 </a:t>
            </a:r>
            <a:r>
              <a:rPr lang="ko-KR" altLang="en-US" sz="1200" dirty="0" err="1"/>
              <a:t>하수도탓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서울시 하수도 서비스 </a:t>
            </a:r>
            <a:r>
              <a:rPr lang="en-US" altLang="ko-KR" sz="1200" dirty="0"/>
              <a:t>–</a:t>
            </a:r>
            <a:r>
              <a:rPr lang="ko-KR" altLang="en-US" sz="1200" dirty="0"/>
              <a:t> 하수도 냄새가 </a:t>
            </a:r>
            <a:r>
              <a:rPr lang="ko-KR" altLang="en-US" sz="1200" dirty="0" err="1"/>
              <a:t>가장불편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서울시 낡은 하수관 정비 추경예산 </a:t>
            </a:r>
            <a:r>
              <a:rPr lang="en-US" altLang="ko-KR" sz="1200" dirty="0"/>
              <a:t>436</a:t>
            </a:r>
            <a:r>
              <a:rPr lang="ko-KR" altLang="en-US" sz="1200" dirty="0"/>
              <a:t>억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사람 진입 불가능 서울 하수관 </a:t>
            </a:r>
            <a:r>
              <a:rPr lang="en-US" altLang="ko-KR" sz="1200" dirty="0"/>
              <a:t>87%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인공지능에 맡긴다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현시점 </a:t>
            </a:r>
            <a:r>
              <a:rPr lang="ko-KR" altLang="en-US" sz="1200" dirty="0" err="1"/>
              <a:t>하수관로</a:t>
            </a:r>
            <a:r>
              <a:rPr lang="ko-KR" altLang="en-US" sz="1200" dirty="0"/>
              <a:t> 결함 문제의 해결방안은 </a:t>
            </a:r>
            <a:r>
              <a:rPr lang="en-US" altLang="ko-KR" sz="1200" dirty="0"/>
              <a:t>Ai</a:t>
            </a:r>
            <a:r>
              <a:rPr lang="ko-KR" altLang="en-US" sz="1200" dirty="0"/>
              <a:t>가 되겠다는 확신이 왔습니다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0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그래서 저희가 기획한 총괄적인 과정을</a:t>
            </a:r>
            <a:r>
              <a:rPr lang="en-US" altLang="ko-KR" sz="1200" dirty="0"/>
              <a:t>,</a:t>
            </a:r>
            <a:r>
              <a:rPr lang="ko-KR" altLang="en-US" sz="1200" dirty="0"/>
              <a:t> 실시간 웹 </a:t>
            </a:r>
            <a:r>
              <a:rPr lang="en-US" altLang="ko-KR" sz="1200" dirty="0"/>
              <a:t>GUI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활용하여 </a:t>
            </a:r>
            <a:r>
              <a:rPr lang="ko-KR" altLang="en-US" sz="1200"/>
              <a:t>발표를 이어가고자 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ctcoc.run.goorm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628" y="2757266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ko-KR" altLang="en-US" sz="4400" spc="-150" dirty="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모두의디텍터</a:t>
            </a:r>
            <a:endParaRPr lang="ko-KR" altLang="en-US" sz="4400" b="1" spc="-15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636" y="5373216"/>
            <a:ext cx="655272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모두의디텍터</a:t>
            </a:r>
            <a:endParaRPr lang="en-US" altLang="ko-KR" sz="16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송장영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 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|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 고재영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| 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 </a:t>
            </a:r>
            <a:r>
              <a:rPr lang="ko-KR" altLang="en-US" sz="1600" dirty="0" err="1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변유철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NanumSquareOTF Light" panose="020B0600000101010101" pitchFamily="34" charset="-127"/>
                <a:ea typeface="NanumSquareOTF Light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NanumSquareOTF Light" panose="020B0600000101010101" pitchFamily="34" charset="-127"/>
              <a:ea typeface="NanumSquareOTF Light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276873"/>
            <a:ext cx="52565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ICT COC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119422A-4EB9-5D40-B668-C197A278199C}"/>
              </a:ext>
            </a:extLst>
          </p:cNvPr>
          <p:cNvCxnSpPr/>
          <p:nvPr/>
        </p:nvCxnSpPr>
        <p:spPr>
          <a:xfrm>
            <a:off x="3575720" y="3645024"/>
            <a:ext cx="52565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00</a:t>
            </a:r>
            <a:endParaRPr lang="ko-KR" altLang="en-US" sz="24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팀원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65F90-9427-2746-B12F-4C4FE3AE341C}"/>
              </a:ext>
            </a:extLst>
          </p:cNvPr>
          <p:cNvSpPr txBox="1"/>
          <p:nvPr/>
        </p:nvSpPr>
        <p:spPr>
          <a:xfrm>
            <a:off x="2486797" y="4239480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송 장 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C8A74-589D-4A4B-ABBF-D034C10ACDA1}"/>
              </a:ext>
            </a:extLst>
          </p:cNvPr>
          <p:cNvSpPr txBox="1"/>
          <p:nvPr/>
        </p:nvSpPr>
        <p:spPr>
          <a:xfrm>
            <a:off x="8723225" y="4262483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변 유 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99E9EC-D3D7-3340-8CD1-53694858CF0A}"/>
              </a:ext>
            </a:extLst>
          </p:cNvPr>
          <p:cNvSpPr/>
          <p:nvPr/>
        </p:nvSpPr>
        <p:spPr>
          <a:xfrm>
            <a:off x="2367105" y="2690058"/>
            <a:ext cx="1391515" cy="13915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1" name="그래픽 20" descr="남자 프로필">
            <a:extLst>
              <a:ext uri="{FF2B5EF4-FFF2-40B4-BE49-F238E27FC236}">
                <a16:creationId xmlns:a16="http://schemas.microsoft.com/office/drawing/2014/main" id="{8CF3E32F-787B-B542-8A55-D6F32705F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5661" y="2928614"/>
            <a:ext cx="914400" cy="9144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37D6135-CD04-3846-90D8-195CE3BB6624}"/>
              </a:ext>
            </a:extLst>
          </p:cNvPr>
          <p:cNvSpPr/>
          <p:nvPr/>
        </p:nvSpPr>
        <p:spPr>
          <a:xfrm>
            <a:off x="8603529" y="2718804"/>
            <a:ext cx="1391515" cy="13915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28B0C-FF6B-6D49-9111-C301AD028D60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999E9EC-D3D7-3340-8CD1-53694858CF0A}"/>
              </a:ext>
            </a:extLst>
          </p:cNvPr>
          <p:cNvSpPr/>
          <p:nvPr/>
        </p:nvSpPr>
        <p:spPr>
          <a:xfrm>
            <a:off x="5486840" y="2714065"/>
            <a:ext cx="1391515" cy="13915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31" name="그래픽 34" descr="남자 프로필">
            <a:extLst>
              <a:ext uri="{FF2B5EF4-FFF2-40B4-BE49-F238E27FC236}">
                <a16:creationId xmlns:a16="http://schemas.microsoft.com/office/drawing/2014/main" id="{13AF5B2C-36BB-D14C-A83E-BFEE70FCE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4270" y="2934414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2B65F90-9427-2746-B12F-4C4FE3AE341C}"/>
              </a:ext>
            </a:extLst>
          </p:cNvPr>
          <p:cNvSpPr txBox="1"/>
          <p:nvPr/>
        </p:nvSpPr>
        <p:spPr>
          <a:xfrm>
            <a:off x="5606532" y="4288811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고 재 영</a:t>
            </a:r>
          </a:p>
        </p:txBody>
      </p:sp>
      <p:pic>
        <p:nvPicPr>
          <p:cNvPr id="37" name="그래픽 36" descr="남자 프로필">
            <a:extLst>
              <a:ext uri="{FF2B5EF4-FFF2-40B4-BE49-F238E27FC236}">
                <a16:creationId xmlns:a16="http://schemas.microsoft.com/office/drawing/2014/main" id="{A3902E6B-3494-5D43-861F-65702903A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2086" y="2928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6302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B920E-4186-EC49-82FE-42E3F8365DBD}"/>
              </a:ext>
            </a:extLst>
          </p:cNvPr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Motivation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256ABA-0D1C-8741-912C-A6D5E9DA7A75}"/>
              </a:ext>
            </a:extLst>
          </p:cNvPr>
          <p:cNvSpPr/>
          <p:nvPr/>
        </p:nvSpPr>
        <p:spPr>
          <a:xfrm>
            <a:off x="10013301" y="6381348"/>
            <a:ext cx="185296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8CC0240-7731-EB48-88B9-6A881188149C}"/>
              </a:ext>
            </a:extLst>
          </p:cNvPr>
          <p:cNvSpPr/>
          <p:nvPr/>
        </p:nvSpPr>
        <p:spPr>
          <a:xfrm>
            <a:off x="254968" y="282694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물, 대형, 눈이(가) 표시된 사진&#10;&#10;자동 생성된 설명">
            <a:extLst>
              <a:ext uri="{FF2B5EF4-FFF2-40B4-BE49-F238E27FC236}">
                <a16:creationId xmlns:a16="http://schemas.microsoft.com/office/drawing/2014/main" id="{22184214-2F7C-2349-820B-CE3F6D009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34" y="1851694"/>
            <a:ext cx="5128356" cy="34064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65809F-EDDE-5D4E-BAFD-284D3A42720A}"/>
              </a:ext>
            </a:extLst>
          </p:cNvPr>
          <p:cNvSpPr txBox="1"/>
          <p:nvPr/>
        </p:nvSpPr>
        <p:spPr>
          <a:xfrm>
            <a:off x="335360" y="40466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개발 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C1F1A-1019-FD48-B941-FAEF27039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5157">
            <a:off x="2912877" y="1785479"/>
            <a:ext cx="7531100" cy="63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54E47-33E5-D24D-AC3B-07A97242B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351218"/>
            <a:ext cx="7086600" cy="676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176E0F-5A05-D540-A52A-3F456A387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70">
            <a:off x="3303987" y="5533281"/>
            <a:ext cx="5134108" cy="35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2AC148-EC49-764D-81D7-04EA895CB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8187">
            <a:off x="3389473" y="5508918"/>
            <a:ext cx="3949036" cy="29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090B2B-4C63-864F-A7EE-BA4FE4A6C07F}"/>
              </a:ext>
            </a:extLst>
          </p:cNvPr>
          <p:cNvSpPr/>
          <p:nvPr/>
        </p:nvSpPr>
        <p:spPr>
          <a:xfrm>
            <a:off x="0" y="3783827"/>
            <a:ext cx="12192000" cy="65278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2EAC2-CA43-6742-B050-9ADA9D4E4F1F}"/>
              </a:ext>
            </a:extLst>
          </p:cNvPr>
          <p:cNvSpPr txBox="1"/>
          <p:nvPr/>
        </p:nvSpPr>
        <p:spPr>
          <a:xfrm>
            <a:off x="3984380" y="3861078"/>
            <a:ext cx="37733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err="1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lang="ko-KR" altLang="en-US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결함 문제의</a:t>
            </a:r>
            <a:r>
              <a:rPr lang="en-US" altLang="ko-KR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해결 방안은 </a:t>
            </a:r>
            <a:r>
              <a:rPr lang="en-US" altLang="ko-KR" sz="2500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AI</a:t>
            </a:r>
            <a:r>
              <a:rPr lang="ko-KR" altLang="en-US" b="1" spc="-15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C7A3927-3E8D-6048-8AB2-4868E96B56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4818685"/>
            <a:ext cx="9842500" cy="63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35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19936" y="4901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1495797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 </a:t>
            </a:r>
            <a:endParaRPr lang="ko-KR" altLang="en-US" b="1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1703512" y="282695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기술 특징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8088" y="2826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FEATURE</a:t>
            </a:r>
            <a:endParaRPr lang="ko-KR" altLang="en-US" sz="1200" b="1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D1590D-3CE8-6A4F-BA10-00D3C2F4FC3C}"/>
              </a:ext>
            </a:extLst>
          </p:cNvPr>
          <p:cNvSpPr/>
          <p:nvPr/>
        </p:nvSpPr>
        <p:spPr>
          <a:xfrm>
            <a:off x="10013301" y="6392361"/>
            <a:ext cx="185296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하수관로</a:t>
            </a:r>
            <a:r>
              <a:rPr kumimoji="1" lang="ko-KR" altLang="en-US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괜찮니</a:t>
            </a:r>
            <a:r>
              <a:rPr kumimoji="1" lang="en-US" altLang="ko-KR" sz="1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2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ACCB818-584A-4D49-BE83-60263D3DDD06}"/>
              </a:ext>
            </a:extLst>
          </p:cNvPr>
          <p:cNvSpPr/>
          <p:nvPr/>
        </p:nvSpPr>
        <p:spPr>
          <a:xfrm>
            <a:off x="254968" y="293707"/>
            <a:ext cx="151432" cy="151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E22386-DEC2-2044-B964-907497BD4DA0}"/>
              </a:ext>
            </a:extLst>
          </p:cNvPr>
          <p:cNvSpPr txBox="1"/>
          <p:nvPr/>
        </p:nvSpPr>
        <p:spPr>
          <a:xfrm>
            <a:off x="335360" y="415677"/>
            <a:ext cx="212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기능 </a:t>
            </a:r>
            <a:r>
              <a:rPr lang="en-US" altLang="ko-KR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&amp;</a:t>
            </a:r>
            <a:r>
              <a:rPr lang="ko-KR" altLang="en-US" sz="2000" spc="-15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기술 소개</a:t>
            </a: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1BD1C52B-6DDD-584A-A7C4-3808F56B0A15}"/>
              </a:ext>
            </a:extLst>
          </p:cNvPr>
          <p:cNvSpPr txBox="1"/>
          <p:nvPr/>
        </p:nvSpPr>
        <p:spPr>
          <a:xfrm>
            <a:off x="3794095" y="4776370"/>
            <a:ext cx="45318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>
                <a:hlinkClick r:id="rId3"/>
              </a:rPr>
              <a:t>https://ictcoc.run.goorm.io/</a:t>
            </a:r>
            <a:endParaRPr kumimoji="1" lang="ko-KR" altLang="en-US" sz="2500" dirty="0"/>
          </a:p>
        </p:txBody>
      </p:sp>
      <p:pic>
        <p:nvPicPr>
          <p:cNvPr id="4" name="그림 3" descr="검은색, 앉아있는, 사진, 하얀색이(가) 표시된 사진&#10;&#10;자동 생성된 설명">
            <a:extLst>
              <a:ext uri="{FF2B5EF4-FFF2-40B4-BE49-F238E27FC236}">
                <a16:creationId xmlns:a16="http://schemas.microsoft.com/office/drawing/2014/main" id="{D410BAD4-E23A-FA43-BEAF-959585A5C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6" y="2297013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Q &amp; A</a:t>
            </a:r>
            <a:endParaRPr lang="ko-KR" altLang="en-US" sz="5400" b="1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3852" y="393835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감사합니다 </a:t>
            </a:r>
            <a:r>
              <a:rPr lang="en-US" altLang="ko-KR" sz="28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  <a:sym typeface="Wingdings" pitchFamily="2" charset="2"/>
              </a:rPr>
              <a:t></a:t>
            </a:r>
            <a:endParaRPr lang="ko-KR" altLang="en-US" sz="280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BFF6CD8-F7FE-9B47-85CD-87F85333A011}"/>
              </a:ext>
            </a:extLst>
          </p:cNvPr>
          <p:cNvCxnSpPr>
            <a:cxnSpLocks/>
          </p:cNvCxnSpPr>
          <p:nvPr/>
        </p:nvCxnSpPr>
        <p:spPr>
          <a:xfrm>
            <a:off x="5447928" y="3645024"/>
            <a:ext cx="13681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6314</TotalTime>
  <Words>188</Words>
  <Application>Microsoft Macintosh PowerPoint</Application>
  <PresentationFormat>와이드스크린</PresentationFormat>
  <Paragraphs>43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NanumSquareOTF</vt:lpstr>
      <vt:lpstr>NanumSquareOTF ExtraBold</vt:lpstr>
      <vt:lpstr>NanumSquareOTF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Song Jang Young</cp:lastModifiedBy>
  <cp:revision>121</cp:revision>
  <cp:lastPrinted>2019-07-26T00:14:29Z</cp:lastPrinted>
  <dcterms:created xsi:type="dcterms:W3CDTF">2016-11-03T20:47:04Z</dcterms:created>
  <dcterms:modified xsi:type="dcterms:W3CDTF">2019-11-23T02:21:11Z</dcterms:modified>
</cp:coreProperties>
</file>