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EC66-EF1D-4D8F-98CF-500E597A6A0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D1E1-EE27-4098-A49A-CCAE1FA39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3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EC66-EF1D-4D8F-98CF-500E597A6A0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D1E1-EE27-4098-A49A-CCAE1FA39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6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EC66-EF1D-4D8F-98CF-500E597A6A0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D1E1-EE27-4098-A49A-CCAE1FA39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6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EC66-EF1D-4D8F-98CF-500E597A6A0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D1E1-EE27-4098-A49A-CCAE1FA39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7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EC66-EF1D-4D8F-98CF-500E597A6A0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D1E1-EE27-4098-A49A-CCAE1FA39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6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EC66-EF1D-4D8F-98CF-500E597A6A0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D1E1-EE27-4098-A49A-CCAE1FA39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2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EC66-EF1D-4D8F-98CF-500E597A6A0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D1E1-EE27-4098-A49A-CCAE1FA39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2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EC66-EF1D-4D8F-98CF-500E597A6A0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D1E1-EE27-4098-A49A-CCAE1FA39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0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EC66-EF1D-4D8F-98CF-500E597A6A0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D1E1-EE27-4098-A49A-CCAE1FA39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0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EC66-EF1D-4D8F-98CF-500E597A6A0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D1E1-EE27-4098-A49A-CCAE1FA39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4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EC66-EF1D-4D8F-98CF-500E597A6A0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D1E1-EE27-4098-A49A-CCAE1FA39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7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1EC66-EF1D-4D8F-98CF-500E597A6A0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5D1E1-EE27-4098-A49A-CCAE1FA39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1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9">
            <a:extLst>
              <a:ext uri="{FF2B5EF4-FFF2-40B4-BE49-F238E27FC236}">
                <a16:creationId xmlns:a16="http://schemas.microsoft.com/office/drawing/2014/main" xmlns="" id="{8B38C5DE-EC8F-4F4F-B7DE-15BB815C6159}"/>
              </a:ext>
            </a:extLst>
          </p:cNvPr>
          <p:cNvSpPr txBox="1">
            <a:spLocks/>
          </p:cNvSpPr>
          <p:nvPr/>
        </p:nvSpPr>
        <p:spPr>
          <a:xfrm>
            <a:off x="762000" y="172689"/>
            <a:ext cx="10242884" cy="10973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0800" tIns="50800" rIns="50800" bIns="50800" rtlCol="0" anchor="b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0"/>
              </a:spcBef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>
                <a:solidFill>
                  <a:srgbClr val="FFC000"/>
                </a:solidFill>
              </a:rPr>
              <a:t>A1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21" y="2256171"/>
            <a:ext cx="2286000" cy="1800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374357"/>
            <a:ext cx="73342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0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9">
            <a:extLst>
              <a:ext uri="{FF2B5EF4-FFF2-40B4-BE49-F238E27FC236}">
                <a16:creationId xmlns:a16="http://schemas.microsoft.com/office/drawing/2014/main" xmlns="" id="{8B38C5DE-EC8F-4F4F-B7DE-15BB815C6159}"/>
              </a:ext>
            </a:extLst>
          </p:cNvPr>
          <p:cNvSpPr txBox="1">
            <a:spLocks/>
          </p:cNvSpPr>
          <p:nvPr/>
        </p:nvSpPr>
        <p:spPr>
          <a:xfrm>
            <a:off x="762000" y="172689"/>
            <a:ext cx="10242884" cy="10973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0800" tIns="50800" rIns="50800" bIns="50800" rtlCol="0" anchor="b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0"/>
              </a:spcBef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17" y="1363077"/>
            <a:ext cx="7343775" cy="4629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093" y="2189496"/>
            <a:ext cx="22669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1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Avenir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공윤정</dc:creator>
  <cp:lastModifiedBy>공윤정</cp:lastModifiedBy>
  <cp:revision>6</cp:revision>
  <dcterms:created xsi:type="dcterms:W3CDTF">2022-03-23T00:49:30Z</dcterms:created>
  <dcterms:modified xsi:type="dcterms:W3CDTF">2022-03-23T01:19:05Z</dcterms:modified>
</cp:coreProperties>
</file>