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1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9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5387-3212-4A23-AF5A-A2E54B69E1E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855D-6B65-4A18-AD8D-35C4771B0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9">
            <a:extLst>
              <a:ext uri="{FF2B5EF4-FFF2-40B4-BE49-F238E27FC236}">
                <a16:creationId xmlns="" xmlns:a16="http://schemas.microsoft.com/office/drawing/2014/main" id="{8B38C5DE-EC8F-4F4F-B7DE-15BB815C6159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10242884" cy="1097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b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67" y="232611"/>
            <a:ext cx="3120250" cy="6288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17" y="232611"/>
            <a:ext cx="365760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88" y="2466808"/>
            <a:ext cx="636169" cy="13829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095" y="2466808"/>
            <a:ext cx="656564" cy="13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1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9">
            <a:extLst>
              <a:ext uri="{FF2B5EF4-FFF2-40B4-BE49-F238E27FC236}">
                <a16:creationId xmlns="" xmlns:a16="http://schemas.microsoft.com/office/drawing/2014/main" id="{8B38C5DE-EC8F-4F4F-B7DE-15BB815C6159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10242884" cy="1097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b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12" y="608096"/>
            <a:ext cx="6191250" cy="565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17" y="1574633"/>
            <a:ext cx="2447755" cy="13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Avenir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공윤정</dc:creator>
  <cp:lastModifiedBy>공윤정</cp:lastModifiedBy>
  <cp:revision>4</cp:revision>
  <dcterms:created xsi:type="dcterms:W3CDTF">2022-03-22T06:41:42Z</dcterms:created>
  <dcterms:modified xsi:type="dcterms:W3CDTF">2022-03-22T06:49:00Z</dcterms:modified>
</cp:coreProperties>
</file>