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0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19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3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8666-334F-48E6-999A-7C583436140B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Генетические и геометрические алгоритмы в задаче раскроя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Выполнил: Мельников В, 145гр</a:t>
            </a:r>
          </a:p>
          <a:p>
            <a:pPr algn="r"/>
            <a:r>
              <a:rPr lang="ru-RU" dirty="0" smtClean="0"/>
              <a:t>Научный руководитель к.ф.-м.н., доцент: Холопов А.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 descr="https://pp.userapi.com/c604526/v604526641/397f9/sEtFqS6V3E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исследования были выявлены преимущества растрового алгоритма: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ростота реализации;</a:t>
            </a:r>
          </a:p>
          <a:p>
            <a:pPr lvl="1"/>
            <a:r>
              <a:rPr lang="ru-RU" dirty="0" smtClean="0"/>
              <a:t>приемлемая  точность (3 пикселя представляют 1 миллиметр);</a:t>
            </a:r>
          </a:p>
          <a:p>
            <a:pPr lvl="1"/>
            <a:r>
              <a:rPr lang="ru-RU" dirty="0" smtClean="0"/>
              <a:t>высокая скорость работы.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8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Dyckhoff</a:t>
            </a:r>
            <a:r>
              <a:rPr lang="en-US" dirty="0"/>
              <a:t> H. A typology of cutting and packing problems // European Journal of Operational Research. </a:t>
            </a:r>
            <a:r>
              <a:rPr lang="ru-RU" dirty="0"/>
              <a:t>№ 44. С. 150—152.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Залгаллер</a:t>
            </a:r>
            <a:r>
              <a:rPr lang="ru-RU" dirty="0"/>
              <a:t> В. А., Канторович Л. В. Рациональный раскрой промышленных материалов. Новосибирск: Наука, 1971.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Никитенков</a:t>
            </a:r>
            <a:r>
              <a:rPr lang="ru-RU" dirty="0"/>
              <a:t> В.Л., Холопов А.В. Задачи линейного программирования и методы их решения. Сыктывкар</a:t>
            </a:r>
            <a:r>
              <a:rPr lang="en-US" dirty="0"/>
              <a:t>, 2008. 143</a:t>
            </a:r>
            <a:r>
              <a:rPr lang="ru-RU" dirty="0"/>
              <a:t> с</a:t>
            </a:r>
            <a:r>
              <a:rPr lang="en-US" dirty="0"/>
              <a:t>.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Benell</a:t>
            </a:r>
            <a:r>
              <a:rPr lang="en-US" dirty="0"/>
              <a:t> A. J., </a:t>
            </a:r>
            <a:r>
              <a:rPr lang="en-US" dirty="0" err="1"/>
              <a:t>Olivera</a:t>
            </a:r>
            <a:r>
              <a:rPr lang="en-US" dirty="0"/>
              <a:t> F. J. The geometry of nesting problems: A tutorial // European Journal of Operational Research. 2008. № 184. </a:t>
            </a:r>
            <a:r>
              <a:rPr lang="ru-RU" dirty="0"/>
              <a:t>С.</a:t>
            </a:r>
            <a:r>
              <a:rPr lang="en-US" dirty="0"/>
              <a:t> 399—402.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MacLeod C. An Introduction to Practical Neural Networks and Genetic Algorithms For Engineers and Scientists. 85 с.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He Y., Liu H. Algorithm for 2D irregular-shaped nesting problem based on the NFP algorithm and lowest gravity-center principle // Journal of Zhejiang University. </a:t>
            </a:r>
            <a:r>
              <a:rPr lang="ru-RU" dirty="0"/>
              <a:t>2006. № 7. С. 571 — 574.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Панченко Т. В. Генетические </a:t>
            </a:r>
            <a:r>
              <a:rPr lang="ru-RU" dirty="0" err="1"/>
              <a:t>Алгоритмs</a:t>
            </a:r>
            <a:r>
              <a:rPr lang="ru-RU" dirty="0"/>
              <a:t>; под ред. Ю. Ю. Тарасевича. Издательский дом «Астраханский университет». 2007. 16 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2052" name="Picture 4" descr="https://golang.org/doc/gopher/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5428211"/>
            <a:ext cx="1638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Экономия материала представляет собой сложную и важную проблему, с которой часто приходится встречаться на различных производствах, при резке различных материалов на: листы металла, стекла или дерева, трубы, профильный прокат, изделия сложной формы. Для её решения необходимо максимизировать использование материала, из которого вырезаются заготовки, что по сути и является рациональным раскроем материала. Максимизация использования материалов позволяет достичь большой экономии денежных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3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характеристики задач раскроя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Пространственные характеристики.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Количественные характеристики.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Геометрические характеристики.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Характеристики по ограничениям 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2609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перемещения фигур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Тетрисный</a:t>
            </a:r>
            <a:r>
              <a:rPr lang="ru-RU" dirty="0" smtClean="0"/>
              <a:t>» </a:t>
            </a:r>
            <a:r>
              <a:rPr lang="ru-RU" dirty="0" err="1" smtClean="0"/>
              <a:t>спопсоб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Способ «сквозного прохода»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3" y="2513013"/>
            <a:ext cx="4467225" cy="36766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94" y="3472959"/>
            <a:ext cx="4724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представления фигур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Представление в виде многоугольника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4669" y="3199606"/>
            <a:ext cx="3248025" cy="2295525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Представление в виде растровой матрицы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44625" y="2505075"/>
            <a:ext cx="3638337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пересечений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 smtClean="0"/>
                  <a:t>  — значение в матрице раскройной плоскости со смещением на координату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— значение матрицы фигуры.</a:t>
                </a:r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работы алгоритма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617" y="1807066"/>
            <a:ext cx="3721331" cy="38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позиционирования фигур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— точка, входящая в контур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0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Кодирование задачи.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Инициализация первого поколения.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Оценка индивидов.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Скрещивание.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Мутация.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Отбор.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5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321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Генетические и геометрические алгоритмы в задаче раскроя</vt:lpstr>
      <vt:lpstr>Введение</vt:lpstr>
      <vt:lpstr>Основные характеристики задач раскроя</vt:lpstr>
      <vt:lpstr>Методы перемещения фигур</vt:lpstr>
      <vt:lpstr>Методы представления фигур</vt:lpstr>
      <vt:lpstr>Нахождение пересечений</vt:lpstr>
      <vt:lpstr>Улучшение работы алгоритма</vt:lpstr>
      <vt:lpstr>Принципы позиционирования фигур</vt:lpstr>
      <vt:lpstr>Генетические алгоритмы</vt:lpstr>
      <vt:lpstr>Реализация</vt:lpstr>
      <vt:lpstr>Заключение</vt:lpstr>
      <vt:lpstr>Список использованных источников</vt:lpstr>
      <vt:lpstr>Спасибо за внимание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Генетические и геометрические алгоритмы в задаче раскроя</dc:title>
  <dc:creator>Вадим Мельников</dc:creator>
  <cp:lastModifiedBy>Вадим Мельников</cp:lastModifiedBy>
  <cp:revision>10</cp:revision>
  <dcterms:created xsi:type="dcterms:W3CDTF">2017-04-12T17:31:41Z</dcterms:created>
  <dcterms:modified xsi:type="dcterms:W3CDTF">2017-04-12T18:25:34Z</dcterms:modified>
</cp:coreProperties>
</file>