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8666-334F-48E6-999A-7C583436140B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9ADD-6C6A-4C31-83E4-C5F38EF04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79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ВЫПУСКНАЯ  КВАЛИФИКАЦИОННАЯ  </a:t>
            </a:r>
            <a:r>
              <a:rPr lang="ru-RU" sz="4000" b="1" dirty="0" smtClean="0"/>
              <a:t>РАБОТА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 smtClean="0"/>
              <a:t>Генетические </a:t>
            </a:r>
            <a:r>
              <a:rPr lang="ru-RU" sz="4800" dirty="0" smtClean="0"/>
              <a:t>и геометрические алгоритмы в задаче раскроя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2189" y="5006890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Выполнил: Мельников В, 145гр</a:t>
            </a:r>
          </a:p>
          <a:p>
            <a:pPr algn="r"/>
            <a:r>
              <a:rPr lang="ru-RU" dirty="0" smtClean="0"/>
              <a:t>Научный руководитель к.ф.-м.н., доцент: Холопов А. А.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15580" y="199546"/>
            <a:ext cx="7560840" cy="2982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400" dirty="0" smtClean="0"/>
              <a:t/>
            </a:r>
            <a:br>
              <a:rPr lang="ru-RU" sz="6400" dirty="0" smtClean="0"/>
            </a:br>
            <a:r>
              <a:rPr lang="ru-RU" sz="6400" dirty="0" smtClean="0"/>
              <a:t>Министерство образования и науки Российской Федерации</a:t>
            </a:r>
            <a:br>
              <a:rPr lang="ru-RU" sz="6400" dirty="0" smtClean="0"/>
            </a:br>
            <a:r>
              <a:rPr lang="ru-RU" sz="6400" dirty="0" smtClean="0"/>
              <a:t>ФЕДЕРАЛЬНОЕ ГОСУДАРСТВЕННОЕ БЮДЖЕТНОЕ ОБРАЗОВАТЕЛЬНОЕ УЧРЕЖДЕНИЕ ВЫСШЕГО ОБРАЗОВАНИЯ </a:t>
            </a:r>
            <a:br>
              <a:rPr lang="ru-RU" sz="6400" dirty="0" smtClean="0"/>
            </a:br>
            <a:r>
              <a:rPr lang="ru-RU" sz="6400" dirty="0" smtClean="0"/>
              <a:t>«СЫКТЫВКАРСКИЙ ГОСУДАРСТВЕННЫЙ УНИВЕРСИТЕТ ИМЕНИ ПИТИРИМА СОРОКИНА»</a:t>
            </a:r>
            <a:br>
              <a:rPr lang="ru-RU" sz="6400" dirty="0" smtClean="0"/>
            </a:br>
            <a:r>
              <a:rPr lang="ru-RU" sz="6400" dirty="0" smtClean="0"/>
              <a:t>Кафедра прикладной математики и информационных технологий в образовании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 descr="https://pp.userapi.com/c604526/v604526641/397f9/sEtFqS6V3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Численный эксперимент 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27" y="1971098"/>
            <a:ext cx="3858202" cy="3858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1098"/>
            <a:ext cx="3858202" cy="38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Численный эксперимент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569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исследования были выявлены преимущества растрового алгоритма: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ростота реализации;</a:t>
            </a:r>
          </a:p>
          <a:p>
            <a:pPr lvl="1"/>
            <a:r>
              <a:rPr lang="ru-RU" dirty="0" smtClean="0"/>
              <a:t>приемлемая  точность (3 пикселя представляют 1 миллиметр);</a:t>
            </a:r>
          </a:p>
          <a:p>
            <a:pPr lvl="1"/>
            <a:r>
              <a:rPr lang="ru-RU" dirty="0" smtClean="0"/>
              <a:t>высокая скорость работы.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8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200" dirty="0" err="1" smtClean="0"/>
              <a:t>Dyckhoff</a:t>
            </a:r>
            <a:r>
              <a:rPr lang="en-US" sz="1200" dirty="0" smtClean="0"/>
              <a:t> </a:t>
            </a:r>
            <a:r>
              <a:rPr lang="en-US" sz="1200" dirty="0"/>
              <a:t>H. A typology of cutting and packing problems // European Journal of Operational Research. № 44. </a:t>
            </a:r>
            <a:r>
              <a:rPr lang="en-US" sz="1200" dirty="0" smtClean="0"/>
              <a:t>150—152 </a:t>
            </a:r>
            <a:r>
              <a:rPr lang="en-US" sz="1200" dirty="0"/>
              <a:t>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 err="1"/>
              <a:t>Залгаллер</a:t>
            </a:r>
            <a:r>
              <a:rPr lang="ru-RU" sz="1200" dirty="0"/>
              <a:t> В. А., Канторович Л. В. Рациональный раскрой промышленных материалов. Новосибирск: Наука, 1971.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 err="1"/>
              <a:t>Никитенков</a:t>
            </a:r>
            <a:r>
              <a:rPr lang="ru-RU" sz="1200" dirty="0"/>
              <a:t> В. Л., Холопов А. А. Задачи линейного программирования и методы их решения. Сыктывкар: Издательство Сыктывкарского университета, 2008. 143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 </a:t>
            </a:r>
            <a:r>
              <a:rPr lang="ru-RU" sz="1200" dirty="0"/>
              <a:t>Прасолов В. В. Задачи по планиметрии. </a:t>
            </a:r>
            <a:r>
              <a:rPr lang="ru-RU" sz="1200" dirty="0" smtClean="0"/>
              <a:t>— </a:t>
            </a:r>
            <a:r>
              <a:rPr lang="ru-RU" sz="1200" dirty="0"/>
              <a:t>4-е изд., дополненное. М.: МЦНМО, 2001. 584 с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/>
              <a:t>Шабат Б. В. Введение в комплексный анализ. М.: Наука, 1969. 91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en-US" sz="1200" dirty="0" err="1"/>
              <a:t>Benell</a:t>
            </a:r>
            <a:r>
              <a:rPr lang="en-US" sz="1200" dirty="0"/>
              <a:t> A. J., </a:t>
            </a:r>
            <a:r>
              <a:rPr lang="en-US" sz="1200" dirty="0" err="1"/>
              <a:t>Olivera</a:t>
            </a:r>
            <a:r>
              <a:rPr lang="en-US" sz="1200" dirty="0"/>
              <a:t> F. J. The geometry of nesting problems: A tutorial // European Journal of Operational Research. 2008. № 184. </a:t>
            </a:r>
            <a:r>
              <a:rPr lang="en-US" sz="1200" dirty="0" smtClean="0"/>
              <a:t>399—402 </a:t>
            </a:r>
            <a:r>
              <a:rPr lang="en-US" sz="1200" dirty="0"/>
              <a:t>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en-US" sz="1200" dirty="0"/>
              <a:t>MacLeod C. An Introduction to Practical Neural Networks and Genetic Algorithms For Engineers and Scientists. 85 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en-US" sz="1200" dirty="0"/>
              <a:t>He Y., Liu H. Algorithm for 2D irregular-shaped nesting problem based on the NFP algorithm and lowest gravity-center principle // Journal of Zhejiang University. 2006. № 7. 571 </a:t>
            </a:r>
            <a:r>
              <a:rPr lang="en-US" sz="1200" dirty="0" smtClean="0"/>
              <a:t>— </a:t>
            </a:r>
            <a:r>
              <a:rPr lang="en-US" sz="1200" dirty="0"/>
              <a:t>574 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/>
              <a:t>Панченко Т. В. Генетические Алгоритмы; под ред. Ю. Ю. Тарасевича. Издательский дом &lt;&lt;Астраханский университет&gt;&gt;. 2007. 16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/>
              <a:t>Кудрявцев Л. Д. Математический анализ. </a:t>
            </a:r>
            <a:r>
              <a:rPr lang="ru-RU" sz="1200" dirty="0" smtClean="0"/>
              <a:t>— </a:t>
            </a:r>
            <a:r>
              <a:rPr lang="ru-RU" sz="1200" dirty="0"/>
              <a:t>2-е изд.  М.: Высшая школа, 1973. </a:t>
            </a:r>
            <a:r>
              <a:rPr lang="ru-RU" sz="1200" dirty="0" smtClean="0"/>
              <a:t>— </a:t>
            </a:r>
            <a:r>
              <a:rPr lang="ru-RU" sz="1200" dirty="0"/>
              <a:t>Т. 1.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 err="1"/>
              <a:t>Донаван</a:t>
            </a:r>
            <a:r>
              <a:rPr lang="ru-RU" sz="1200" dirty="0"/>
              <a:t> А. А. А., </a:t>
            </a:r>
            <a:r>
              <a:rPr lang="ru-RU" sz="1200" dirty="0" err="1"/>
              <a:t>Керниган</a:t>
            </a:r>
            <a:r>
              <a:rPr lang="ru-RU" sz="1200" dirty="0"/>
              <a:t> Б. У. Язык </a:t>
            </a:r>
            <a:r>
              <a:rPr lang="ru-RU" sz="1200" dirty="0" err="1"/>
              <a:t>программировния</a:t>
            </a:r>
            <a:r>
              <a:rPr lang="ru-RU" sz="1200" dirty="0"/>
              <a:t> </a:t>
            </a:r>
            <a:r>
              <a:rPr lang="en-US" sz="1200" dirty="0"/>
              <a:t>Go. </a:t>
            </a:r>
            <a:r>
              <a:rPr lang="ru-RU" sz="1200" dirty="0"/>
              <a:t>М., СПб., Киев: Вильямс, 2016. </a:t>
            </a:r>
            <a:r>
              <a:rPr lang="ru-RU" sz="1200" dirty="0" smtClean="0"/>
              <a:t>11—12 </a:t>
            </a:r>
            <a:r>
              <a:rPr lang="ru-RU" sz="1200" dirty="0"/>
              <a:t>с., </a:t>
            </a:r>
            <a:r>
              <a:rPr lang="ru-RU" sz="1200" dirty="0" smtClean="0"/>
              <a:t>160—161 </a:t>
            </a:r>
            <a:r>
              <a:rPr lang="ru-RU" sz="1200" dirty="0"/>
              <a:t>с., </a:t>
            </a:r>
            <a:r>
              <a:rPr lang="ru-RU" sz="1200" dirty="0" smtClean="0"/>
              <a:t>191—192 </a:t>
            </a:r>
            <a:r>
              <a:rPr lang="ru-RU" sz="1200" dirty="0"/>
              <a:t>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ru-RU" sz="1200" dirty="0"/>
              <a:t>Хоар Ч. А. Р. </a:t>
            </a:r>
            <a:r>
              <a:rPr lang="en-US" sz="1200" dirty="0"/>
              <a:t>The Emperor’s Old Clothes. CACM, 1981.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200" dirty="0" err="1" smtClean="0"/>
              <a:t>Реймонд</a:t>
            </a:r>
            <a:r>
              <a:rPr lang="ru-RU" sz="1200" dirty="0" smtClean="0"/>
              <a:t> </a:t>
            </a:r>
            <a:r>
              <a:rPr lang="ru-RU" sz="1200" dirty="0"/>
              <a:t>Э. С. Искусство программирования для </a:t>
            </a:r>
            <a:r>
              <a:rPr lang="en-US" sz="1200" dirty="0"/>
              <a:t>UNIX. CACM, </a:t>
            </a:r>
            <a:r>
              <a:rPr lang="ru-RU" sz="1200" dirty="0"/>
              <a:t>М., СПб., Киев: Вильямс, 2005.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200" dirty="0" smtClean="0"/>
              <a:t> </a:t>
            </a:r>
            <a:r>
              <a:rPr lang="en-US" sz="1200" dirty="0"/>
              <a:t>Coordinate Systems, Transformations and Units [</a:t>
            </a:r>
            <a:r>
              <a:rPr lang="ru-RU" sz="1200" dirty="0"/>
              <a:t>Электронный ресурс] / </a:t>
            </a:r>
            <a:r>
              <a:rPr lang="en-US" sz="1200" dirty="0"/>
              <a:t>W3C. 6 </a:t>
            </a:r>
            <a:r>
              <a:rPr lang="ru-RU" sz="1200" dirty="0"/>
              <a:t>мая 2017. </a:t>
            </a:r>
            <a:r>
              <a:rPr lang="en-US" sz="1200" dirty="0"/>
              <a:t>URL: https://www.w3.org/TR/SVG/coords.html.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37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052" name="Picture 4" descr="https://golang.org/doc/gopher/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5428211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Экономия материала представляет собой сложную и важную проблему, с которой часто приходится встречаться на различных производствах, при резке различных материалов на: листы металла, стекла или дерева, трубы, профильный прокат, изделия сложной формы. Для её решения необходимо максимизировать использование материала, из которого вырезаются заготовки, что по сути и является рациональным раскроем материала. Максимизация использования материалов позволяет достичь большой экономии денежных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3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 задач раскроя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Пространственные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Количественные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Геометрические 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Характеристики по ограничениям 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2609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перемещения фигур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Тетрисный</a:t>
            </a:r>
            <a:r>
              <a:rPr lang="ru-RU" dirty="0" smtClean="0"/>
              <a:t>» </a:t>
            </a:r>
            <a:r>
              <a:rPr lang="ru-RU" dirty="0" err="1" smtClean="0"/>
              <a:t>спопсоб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Способ «сквозного прохода»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3" y="2513013"/>
            <a:ext cx="4467225" cy="36766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94" y="3472959"/>
            <a:ext cx="4724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представления фигур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 в виде многоугольника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4669" y="3199606"/>
            <a:ext cx="3248025" cy="2295525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Представление в виде растровой матрицы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4625" y="2505075"/>
            <a:ext cx="3638337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пересечений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 smtClean="0"/>
                  <a:t>  — значение в матрице раскройной плоскости со смещением на координату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— </a:t>
                </a:r>
                <a:r>
                  <a:rPr lang="ru-RU" dirty="0" smtClean="0"/>
                  <a:t>значение в матрице </a:t>
                </a:r>
                <a:r>
                  <a:rPr lang="ru-RU" dirty="0" smtClean="0"/>
                  <a:t>фигуры.</a:t>
                </a:r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2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работы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617" y="1807066"/>
            <a:ext cx="3721331" cy="38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позиционирования фигур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 — точка, входящая в контур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Кодирование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Инициализация первого поколения.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Оценка индивидов.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Скрещивание.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Мутация.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Отбор.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502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ВЫПУСКНАЯ  КВАЛИФИКАЦИОННАЯ  РАБОТА Генетические и геометрические алгоритмы в задаче раскроя</vt:lpstr>
      <vt:lpstr>Введение</vt:lpstr>
      <vt:lpstr>Основные характеристики задач раскроя</vt:lpstr>
      <vt:lpstr>Методы перемещения фигур</vt:lpstr>
      <vt:lpstr>Методы представления фигур</vt:lpstr>
      <vt:lpstr>Нахождение пересечений</vt:lpstr>
      <vt:lpstr>Улучшение работы алгоритма</vt:lpstr>
      <vt:lpstr>Принципы позиционирования фигур</vt:lpstr>
      <vt:lpstr>Генетические алгоритмы</vt:lpstr>
      <vt:lpstr>Реализация</vt:lpstr>
      <vt:lpstr>Численный эксперимент 1</vt:lpstr>
      <vt:lpstr>Численный эксперимент 2</vt:lpstr>
      <vt:lpstr>Заключение</vt:lpstr>
      <vt:lpstr>Список использованных источников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Генетические и геометрические алгоритмы в задаче раскроя</dc:title>
  <dc:creator>Вадим Мельников</dc:creator>
  <cp:lastModifiedBy>Вадим Мельников</cp:lastModifiedBy>
  <cp:revision>15</cp:revision>
  <dcterms:created xsi:type="dcterms:W3CDTF">2017-04-12T17:31:41Z</dcterms:created>
  <dcterms:modified xsi:type="dcterms:W3CDTF">2017-06-06T15:45:20Z</dcterms:modified>
</cp:coreProperties>
</file>