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AGP00A016035050PIC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A016035050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AGP00R013023037PIC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R01302303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AGP00R019045030PIC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R019045030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AGP00R019045036PIC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R01904503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AGP00R019045040PIC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R019045040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AGP00S013041009PIC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S013041009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AGP00S013047007PIC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S01304700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AGP00S013054007PIC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S01305400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AGP00S019013046PIC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S01901304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AGP00T011026043PIC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1026043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AGP00T011029049PIC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1029049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AGP00A016042050PIC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A016042050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AGP00T012026034PIC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2026034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AGP00T012028041PIC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2028041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AGP00T012028049PIC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2028049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AGP00T013027022PIC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3027022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AGP00T013030016PIC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T01303001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AGP00V012042006PIC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204200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AGP00V012042014PIC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2042014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AGP00V012044021PIC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2044021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AGP00V012044027PIC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204402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AGP00V013042006PIC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304200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AGP00B016036033PIC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B016036033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AGP00V013042014PIC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3042014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AGP00V013044021PIC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3044021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AGP00V013044027PIC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304402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AGP00V014042006PIC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404200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AGP00V014042014PIC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4042014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AGP00V014044021PIC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4044021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AGP00V014044027PIC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404402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AGP00V015042004PIC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5042004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AGP00V015042012PIC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5042012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AGP00V015044021PIC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5044021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AGP00B016045043PIC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B016045043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AGP00V015044027PIC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V015044027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AGP00C019010046PIC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C01901004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AGP00G018025046PIC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G01802504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AGP00K019043046PIC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K01904304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AGP00N018046046PIC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N018046046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0"/>
            </a:pPr>
            <a:r>
              <a:t>AGP00N019051028PIC</a:t>
            </a:r>
          </a:p>
        </p:txBody>
      </p:sp>
      <p:pic>
        <p:nvPicPr>
          <p:cNvPr id="3" name="Picture 2" descr="GP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657600" cy="5591175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0"/>
            <a:ext cx="5772150" cy="1000125"/>
          </a:xfrm>
          <a:prstGeom prst="rect">
            <a:avLst/>
          </a:prstGeom>
        </p:spPr>
      </p:pic>
      <p:pic>
        <p:nvPicPr>
          <p:cNvPr id="5" name="Picture 4" descr="AGP00N019051028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4400"/>
            <a:ext cx="4787900" cy="478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On-screen Show (4:3)</PresentationFormat>
  <Paragraphs>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Muller, Dylan T</cp:lastModifiedBy>
  <cp:revision>2</cp:revision>
  <dcterms:created xsi:type="dcterms:W3CDTF">2013-01-27T09:14:16Z</dcterms:created>
  <dcterms:modified xsi:type="dcterms:W3CDTF">2021-02-12T15:33:18Z</dcterms:modified>
  <cp:category/>
</cp:coreProperties>
</file>