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2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22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8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56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97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38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8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9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D690-F44B-3548-92F5-98519B6A2E44}" type="datetimeFigureOut">
              <a:rPr kumimoji="1" lang="zh-CN" altLang="en-US" smtClean="0"/>
              <a:t>16/2/28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05B9-F883-F140-A19F-7F7F2E485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1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18.e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19.e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20.emf"/><Relationship Id="rId17" Type="http://schemas.openxmlformats.org/officeDocument/2006/relationships/oleObject" Target="../embeddings/oleObject22.bin"/><Relationship Id="rId18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2.e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SVM &amp; SMO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46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optimize two</a:t>
            </a:r>
          </a:p>
          <a:p>
            <a:pPr lvl="1"/>
            <a:r>
              <a:rPr kumimoji="1" lang="en-US" altLang="zh-CN" dirty="0" smtClean="0"/>
              <a:t>1. </a:t>
            </a:r>
          </a:p>
          <a:p>
            <a:pPr lvl="1"/>
            <a:r>
              <a:rPr kumimoji="1" lang="en-US" altLang="zh-CN" dirty="0" smtClean="0"/>
              <a:t>2.If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								and clip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the solution	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If 		  set	   to be the one with larger objective function value from two endpoints.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32966"/>
              </p:ext>
            </p:extLst>
          </p:nvPr>
        </p:nvGraphicFramePr>
        <p:xfrm>
          <a:off x="4421958" y="1656784"/>
          <a:ext cx="354445" cy="53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177800" imgH="266700" progId="Equation.DSMT4">
                  <p:embed/>
                </p:oleObj>
              </mc:Choice>
              <mc:Fallback>
                <p:oleObj name="Equation" r:id="rId3" imgW="177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958" y="1656784"/>
                        <a:ext cx="354445" cy="53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57306"/>
              </p:ext>
            </p:extLst>
          </p:nvPr>
        </p:nvGraphicFramePr>
        <p:xfrm>
          <a:off x="2309795" y="3117323"/>
          <a:ext cx="2110375" cy="6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1460500" imgH="469900" progId="Equation.DSMT4">
                  <p:embed/>
                </p:oleObj>
              </mc:Choice>
              <mc:Fallback>
                <p:oleObj name="Equation" r:id="rId5" imgW="1460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795" y="3117323"/>
                        <a:ext cx="2110375" cy="678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58852"/>
              </p:ext>
            </p:extLst>
          </p:nvPr>
        </p:nvGraphicFramePr>
        <p:xfrm>
          <a:off x="1763655" y="2233510"/>
          <a:ext cx="1856644" cy="41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1206500" imgH="266700" progId="Equation.DSMT4">
                  <p:embed/>
                </p:oleObj>
              </mc:Choice>
              <mc:Fallback>
                <p:oleObj name="Equation" r:id="rId7" imgW="1206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655" y="2233510"/>
                        <a:ext cx="1856644" cy="410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8079"/>
              </p:ext>
            </p:extLst>
          </p:nvPr>
        </p:nvGraphicFramePr>
        <p:xfrm>
          <a:off x="1827213" y="2811463"/>
          <a:ext cx="6254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9" imgW="381000" imgH="190500" progId="Equation.DSMT4">
                  <p:embed/>
                </p:oleObj>
              </mc:Choice>
              <mc:Fallback>
                <p:oleObj name="Equation" r:id="rId9" imgW="381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7213" y="2811463"/>
                        <a:ext cx="625475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68039"/>
              </p:ext>
            </p:extLst>
          </p:nvPr>
        </p:nvGraphicFramePr>
        <p:xfrm>
          <a:off x="2329469" y="3769017"/>
          <a:ext cx="1355677" cy="42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1" imgW="850900" imgH="266700" progId="Equation.DSMT4">
                  <p:embed/>
                </p:oleObj>
              </mc:Choice>
              <mc:Fallback>
                <p:oleObj name="Equation" r:id="rId11" imgW="8509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9469" y="3769017"/>
                        <a:ext cx="1355677" cy="42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231430"/>
              </p:ext>
            </p:extLst>
          </p:nvPr>
        </p:nvGraphicFramePr>
        <p:xfrm>
          <a:off x="1887253" y="4337718"/>
          <a:ext cx="6254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3" imgW="381000" imgH="190500" progId="Equation.DSMT4">
                  <p:embed/>
                </p:oleObj>
              </mc:Choice>
              <mc:Fallback>
                <p:oleObj name="Equation" r:id="rId13" imgW="381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7253" y="4337718"/>
                        <a:ext cx="625475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570810"/>
              </p:ext>
            </p:extLst>
          </p:nvPr>
        </p:nvGraphicFramePr>
        <p:xfrm>
          <a:off x="2987962" y="4289174"/>
          <a:ext cx="498764" cy="43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5" imgW="304800" imgH="266700" progId="Equation.DSMT4">
                  <p:embed/>
                </p:oleObj>
              </mc:Choice>
              <mc:Fallback>
                <p:oleObj name="Equation" r:id="rId15" imgW="304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7962" y="4289174"/>
                        <a:ext cx="498764" cy="43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35251"/>
              </p:ext>
            </p:extLst>
          </p:nvPr>
        </p:nvGraphicFramePr>
        <p:xfrm>
          <a:off x="2907154" y="5239825"/>
          <a:ext cx="4009111" cy="59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7" imgW="2844800" imgH="419100" progId="Equation.DSMT4">
                  <p:embed/>
                </p:oleObj>
              </mc:Choice>
              <mc:Fallback>
                <p:oleObj name="Equation" r:id="rId17" imgW="2844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7154" y="5239825"/>
                        <a:ext cx="4009111" cy="590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01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update after optimization step?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22652"/>
              </p:ext>
            </p:extLst>
          </p:nvPr>
        </p:nvGraphicFramePr>
        <p:xfrm>
          <a:off x="2702240" y="2533680"/>
          <a:ext cx="3901518" cy="43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400300" imgH="266700" progId="Equation.DSMT4">
                  <p:embed/>
                </p:oleObj>
              </mc:Choice>
              <mc:Fallback>
                <p:oleObj name="Equation" r:id="rId3" imgW="240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2240" y="2533680"/>
                        <a:ext cx="3901518" cy="433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30364"/>
              </p:ext>
            </p:extLst>
          </p:nvPr>
        </p:nvGraphicFramePr>
        <p:xfrm>
          <a:off x="2723017" y="3318739"/>
          <a:ext cx="4621037" cy="50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2451100" imgH="266700" progId="Equation.DSMT4">
                  <p:embed/>
                </p:oleObj>
              </mc:Choice>
              <mc:Fallback>
                <p:oleObj name="Equation" r:id="rId5" imgW="24511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3017" y="3318739"/>
                        <a:ext cx="4621037" cy="502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82781"/>
              </p:ext>
            </p:extLst>
          </p:nvPr>
        </p:nvGraphicFramePr>
        <p:xfrm>
          <a:off x="2757654" y="4126885"/>
          <a:ext cx="3105515" cy="52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1574800" imgH="266700" progId="Equation.DSMT4">
                  <p:embed/>
                </p:oleObj>
              </mc:Choice>
              <mc:Fallback>
                <p:oleObj name="Equation" r:id="rId7" imgW="1574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7654" y="4126885"/>
                        <a:ext cx="3105515" cy="525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09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pick two</a:t>
            </a:r>
          </a:p>
          <a:p>
            <a:pPr lvl="1"/>
            <a:r>
              <a:rPr kumimoji="1" lang="en-US" altLang="zh-CN" dirty="0" smtClean="0"/>
              <a:t>The outer loop select the first one ,the inner loop select the second  that maximizes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6799"/>
              </p:ext>
            </p:extLst>
          </p:nvPr>
        </p:nvGraphicFramePr>
        <p:xfrm>
          <a:off x="3717713" y="1656784"/>
          <a:ext cx="354445" cy="53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177800" imgH="266700" progId="Equation.DSMT4">
                  <p:embed/>
                </p:oleObj>
              </mc:Choice>
              <mc:Fallback>
                <p:oleObj name="Equation" r:id="rId3" imgW="177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7713" y="1656784"/>
                        <a:ext cx="354445" cy="53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41987"/>
              </p:ext>
            </p:extLst>
          </p:nvPr>
        </p:nvGraphicFramePr>
        <p:xfrm>
          <a:off x="6232229" y="2683741"/>
          <a:ext cx="856673" cy="40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558800" imgH="266700" progId="Equation.DSMT4">
                  <p:embed/>
                </p:oleObj>
              </mc:Choice>
              <mc:Fallback>
                <p:oleObj name="Equation" r:id="rId5" imgW="558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2229" y="2683741"/>
                        <a:ext cx="856673" cy="408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8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Linear SVM</a:t>
            </a:r>
          </a:p>
          <a:p>
            <a:r>
              <a:rPr kumimoji="1" lang="en-US" altLang="zh-CN" dirty="0" smtClean="0"/>
              <a:t>Nonlinear SVM</a:t>
            </a:r>
          </a:p>
          <a:p>
            <a:r>
              <a:rPr kumimoji="1" lang="en-US" altLang="zh-CN" dirty="0" smtClean="0"/>
              <a:t>SMO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5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Decision function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53633"/>
              </p:ext>
            </p:extLst>
          </p:nvPr>
        </p:nvGraphicFramePr>
        <p:xfrm>
          <a:off x="2424489" y="3174984"/>
          <a:ext cx="4221596" cy="77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489" y="3174984"/>
                        <a:ext cx="4221596" cy="778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23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Primal problems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84851"/>
              </p:ext>
            </p:extLst>
          </p:nvPr>
        </p:nvGraphicFramePr>
        <p:xfrm>
          <a:off x="1188826" y="3219449"/>
          <a:ext cx="7623279" cy="1098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908300" imgH="419100" progId="Equation.DSMT4">
                  <p:embed/>
                </p:oleObj>
              </mc:Choice>
              <mc:Fallback>
                <p:oleObj name="Equation" r:id="rId3" imgW="29083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8826" y="3219449"/>
                        <a:ext cx="7623279" cy="1098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6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Dual problems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338659"/>
              </p:ext>
            </p:extLst>
          </p:nvPr>
        </p:nvGraphicFramePr>
        <p:xfrm>
          <a:off x="3261600" y="2242141"/>
          <a:ext cx="3296214" cy="83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905000" imgH="482600" progId="Equation.DSMT4">
                  <p:embed/>
                </p:oleObj>
              </mc:Choice>
              <mc:Fallback>
                <p:oleObj name="Equation" r:id="rId3" imgW="1905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600" y="2242141"/>
                        <a:ext cx="3296214" cy="83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91614"/>
              </p:ext>
            </p:extLst>
          </p:nvPr>
        </p:nvGraphicFramePr>
        <p:xfrm>
          <a:off x="3336085" y="3168654"/>
          <a:ext cx="2429002" cy="56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155700" imgH="266700" progId="Equation.DSMT4">
                  <p:embed/>
                </p:oleObj>
              </mc:Choice>
              <mc:Fallback>
                <p:oleObj name="Equation" r:id="rId5" imgW="1155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6085" y="3168654"/>
                        <a:ext cx="2429002" cy="56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89659"/>
              </p:ext>
            </p:extLst>
          </p:nvPr>
        </p:nvGraphicFramePr>
        <p:xfrm>
          <a:off x="3823870" y="3673745"/>
          <a:ext cx="1279236" cy="82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711200" imgH="457200" progId="Equation.DSMT4">
                  <p:embed/>
                </p:oleObj>
              </mc:Choice>
              <mc:Fallback>
                <p:oleObj name="Equation" r:id="rId7" imgW="7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3870" y="3673745"/>
                        <a:ext cx="1279236" cy="822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5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Nonlinear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Kernel tricks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887685"/>
              </p:ext>
            </p:extLst>
          </p:nvPr>
        </p:nvGraphicFramePr>
        <p:xfrm>
          <a:off x="2311018" y="2540020"/>
          <a:ext cx="5337839" cy="87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781300" imgH="457200" progId="Equation.DSMT4">
                  <p:embed/>
                </p:oleObj>
              </mc:Choice>
              <mc:Fallback>
                <p:oleObj name="Equation" r:id="rId3" imgW="2781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018" y="2540020"/>
                        <a:ext cx="5337839" cy="87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88059"/>
              </p:ext>
            </p:extLst>
          </p:nvPr>
        </p:nvGraphicFramePr>
        <p:xfrm>
          <a:off x="2339734" y="3477523"/>
          <a:ext cx="3652358" cy="83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993900" imgH="457200" progId="Equation.DSMT4">
                  <p:embed/>
                </p:oleObj>
              </mc:Choice>
              <mc:Fallback>
                <p:oleObj name="Equation" r:id="rId5" imgW="1993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34" y="3477523"/>
                        <a:ext cx="3652358" cy="837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47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Nonlinear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Outliers processing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Slack variable</a:t>
            </a:r>
          </a:p>
          <a:p>
            <a:pPr lvl="1"/>
            <a:r>
              <a:rPr kumimoji="1" lang="en-US" altLang="zh-CN" dirty="0" smtClean="0"/>
              <a:t>Primal formulation: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Dual formulation: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08833"/>
              </p:ext>
            </p:extLst>
          </p:nvPr>
        </p:nvGraphicFramePr>
        <p:xfrm>
          <a:off x="3503041" y="2678545"/>
          <a:ext cx="1710309" cy="60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282700" imgH="457200" progId="Equation.DSMT4">
                  <p:embed/>
                </p:oleObj>
              </mc:Choice>
              <mc:Fallback>
                <p:oleObj name="Equation" r:id="rId3" imgW="1282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3041" y="2678545"/>
                        <a:ext cx="1710309" cy="60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12002"/>
              </p:ext>
            </p:extLst>
          </p:nvPr>
        </p:nvGraphicFramePr>
        <p:xfrm>
          <a:off x="3519135" y="3265070"/>
          <a:ext cx="3696765" cy="50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955800" imgH="266700" progId="Equation.DSMT4">
                  <p:embed/>
                </p:oleObj>
              </mc:Choice>
              <mc:Fallback>
                <p:oleObj name="Equation" r:id="rId5" imgW="1955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9135" y="3265070"/>
                        <a:ext cx="3696765" cy="50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91600"/>
              </p:ext>
            </p:extLst>
          </p:nvPr>
        </p:nvGraphicFramePr>
        <p:xfrm>
          <a:off x="4005699" y="3872899"/>
          <a:ext cx="1309723" cy="38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901700" imgH="266700" progId="Equation.DSMT4">
                  <p:embed/>
                </p:oleObj>
              </mc:Choice>
              <mc:Fallback>
                <p:oleObj name="Equation" r:id="rId7" imgW="901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5699" y="3872899"/>
                        <a:ext cx="1309723" cy="387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79846"/>
              </p:ext>
            </p:extLst>
          </p:nvPr>
        </p:nvGraphicFramePr>
        <p:xfrm>
          <a:off x="3323934" y="4688549"/>
          <a:ext cx="3626428" cy="68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9" imgW="2565400" imgH="482600" progId="Equation.DSMT4">
                  <p:embed/>
                </p:oleObj>
              </mc:Choice>
              <mc:Fallback>
                <p:oleObj name="Equation" r:id="rId9" imgW="2565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3934" y="4688549"/>
                        <a:ext cx="3626428" cy="682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16398"/>
              </p:ext>
            </p:extLst>
          </p:nvPr>
        </p:nvGraphicFramePr>
        <p:xfrm>
          <a:off x="3447489" y="5327570"/>
          <a:ext cx="2036601" cy="39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1" imgW="1371600" imgH="266700" progId="Equation.DSMT4">
                  <p:embed/>
                </p:oleObj>
              </mc:Choice>
              <mc:Fallback>
                <p:oleObj name="Equation" r:id="rId11" imgW="1371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7489" y="5327570"/>
                        <a:ext cx="2036601" cy="396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18582"/>
              </p:ext>
            </p:extLst>
          </p:nvPr>
        </p:nvGraphicFramePr>
        <p:xfrm>
          <a:off x="3777690" y="5624850"/>
          <a:ext cx="996950" cy="64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3" imgW="711200" imgH="457200" progId="Equation.DSMT4">
                  <p:embed/>
                </p:oleObj>
              </mc:Choice>
              <mc:Fallback>
                <p:oleObj name="Equation" r:id="rId13" imgW="7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7690" y="5624850"/>
                        <a:ext cx="996950" cy="640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8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Nonlinear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More about Kernels</a:t>
            </a:r>
          </a:p>
          <a:p>
            <a:pPr lvl="1"/>
            <a:r>
              <a:rPr kumimoji="1" lang="en-US" altLang="zh-CN" dirty="0" smtClean="0"/>
              <a:t>How to select kernel?</a:t>
            </a:r>
          </a:p>
          <a:p>
            <a:pPr lvl="1"/>
            <a:r>
              <a:rPr kumimoji="1" lang="en-US" altLang="zh-CN" dirty="0" smtClean="0"/>
              <a:t>What kind of functions are valid kernels?</a:t>
            </a:r>
          </a:p>
          <a:p>
            <a:pPr lvl="1"/>
            <a:r>
              <a:rPr kumimoji="1" lang="en-US" altLang="zh-CN" dirty="0" smtClean="0"/>
              <a:t>How to decide kernel parameters?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2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Repeat until convergence{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1,Select two     to optimization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2,Updating after a optimization step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27727"/>
              </p:ext>
            </p:extLst>
          </p:nvPr>
        </p:nvGraphicFramePr>
        <p:xfrm>
          <a:off x="3094230" y="2822872"/>
          <a:ext cx="354445" cy="53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77800" imgH="266700" progId="Equation.DSMT4">
                  <p:embed/>
                </p:oleObj>
              </mc:Choice>
              <mc:Fallback>
                <p:oleObj name="Equation" r:id="rId3" imgW="177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4230" y="2822872"/>
                        <a:ext cx="354445" cy="53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40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104</Words>
  <Application>Microsoft Macintosh PowerPoint</Application>
  <PresentationFormat>全屏显示(4:3)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Equation</vt:lpstr>
      <vt:lpstr>SVM &amp; SMO</vt:lpstr>
      <vt:lpstr>Outline</vt:lpstr>
      <vt:lpstr>Linear SVM</vt:lpstr>
      <vt:lpstr>Linear SVM</vt:lpstr>
      <vt:lpstr>Linear SVM</vt:lpstr>
      <vt:lpstr>Nonlinear SVM</vt:lpstr>
      <vt:lpstr>Nonlinear SVM</vt:lpstr>
      <vt:lpstr>Nonlinear SVM</vt:lpstr>
      <vt:lpstr>SMO</vt:lpstr>
      <vt:lpstr>SMO</vt:lpstr>
      <vt:lpstr>SMO</vt:lpstr>
      <vt:lpstr>SMO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tangchuanxin tang</dc:creator>
  <cp:lastModifiedBy>tangchuanxin tang</cp:lastModifiedBy>
  <cp:revision>16</cp:revision>
  <dcterms:created xsi:type="dcterms:W3CDTF">2016-02-28T10:59:35Z</dcterms:created>
  <dcterms:modified xsi:type="dcterms:W3CDTF">2016-02-28T15:08:49Z</dcterms:modified>
</cp:coreProperties>
</file>